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slideLayouts/slideLayout9.xml" ContentType="application/vnd.openxmlformats-officedocument.presentationml.slideLayout+xml"/>
  <Override PartName="/ppt/theme/theme7.xml" ContentType="application/vnd.openxmlformats-officedocument.theme+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slideLayouts/slideLayout13.xml" ContentType="application/vnd.openxmlformats-officedocument.presentationml.slideLayout+xml"/>
  <Override PartName="/ppt/theme/theme11.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1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3" r:id="rId5"/>
    <p:sldMasterId id="2147483676" r:id="rId6"/>
    <p:sldMasterId id="2147483678" r:id="rId7"/>
    <p:sldMasterId id="2147483680" r:id="rId8"/>
    <p:sldMasterId id="2147483682" r:id="rId9"/>
    <p:sldMasterId id="2147483694" r:id="rId10"/>
    <p:sldMasterId id="2147483696" r:id="rId11"/>
    <p:sldMasterId id="2147483712" r:id="rId12"/>
    <p:sldMasterId id="2147483727" r:id="rId13"/>
    <p:sldMasterId id="2147483729" r:id="rId14"/>
    <p:sldMasterId id="2147483716" r:id="rId15"/>
    <p:sldMasterId id="2147483743" r:id="rId16"/>
    <p:sldMasterId id="2147483748" r:id="rId17"/>
  </p:sldMasterIdLst>
  <p:notesMasterIdLst>
    <p:notesMasterId r:id="rId35"/>
  </p:notesMasterIdLst>
  <p:handoutMasterIdLst>
    <p:handoutMasterId r:id="rId36"/>
  </p:handoutMasterIdLst>
  <p:sldIdLst>
    <p:sldId id="314" r:id="rId18"/>
    <p:sldId id="318" r:id="rId19"/>
    <p:sldId id="509" r:id="rId20"/>
    <p:sldId id="256" r:id="rId21"/>
    <p:sldId id="524" r:id="rId22"/>
    <p:sldId id="523" r:id="rId23"/>
    <p:sldId id="260" r:id="rId24"/>
    <p:sldId id="257" r:id="rId25"/>
    <p:sldId id="261" r:id="rId26"/>
    <p:sldId id="267" r:id="rId27"/>
    <p:sldId id="268" r:id="rId28"/>
    <p:sldId id="269" r:id="rId29"/>
    <p:sldId id="270" r:id="rId30"/>
    <p:sldId id="271" r:id="rId31"/>
    <p:sldId id="272" r:id="rId32"/>
    <p:sldId id="273" r:id="rId33"/>
    <p:sldId id="332" r:id="rId34"/>
  </p:sldIdLst>
  <p:sldSz cx="9144000" cy="5143500" type="screen16x9"/>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tina Palmen" initials="B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A8D7"/>
    <a:srgbClr val="305489"/>
    <a:srgbClr val="78A8D6"/>
    <a:srgbClr val="B3CFEE"/>
    <a:srgbClr val="FAB841"/>
    <a:srgbClr val="F38F62"/>
    <a:srgbClr val="2F629A"/>
    <a:srgbClr val="E63324"/>
    <a:srgbClr val="F7A601"/>
    <a:srgbClr val="E630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A95F1-EF20-4DB0-9A34-C7C3E7C3014C}" v="225" dt="2022-09-01T10:19:02.809"/>
    <p1510:client id="{D691AC53-145A-4D22-85CE-E6E0406F4597}" vWet="2" dt="2022-09-01T09:18:24.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7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microsoft.com/office/2016/11/relationships/changesInfo" Target="changesInfos/changesInfo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handoutMaster" Target="handoutMasters/handoutMaster1.xml"/><Relationship Id="rId10" Type="http://schemas.openxmlformats.org/officeDocument/2006/relationships/slideMaster" Target="slideMasters/slideMaster6.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notesMaster" Target="notesMasters/notes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ur V Purkar" userId="5be95cf6-38a9-416e-9033-50629939d89f" providerId="ADAL" clId="{CF39724D-8E53-47E5-965E-D5C2BFE4BB51}"/>
    <pc:docChg chg="undo custSel addSld delSld modSld">
      <pc:chgData name="Mayur V Purkar" userId="5be95cf6-38a9-416e-9033-50629939d89f" providerId="ADAL" clId="{CF39724D-8E53-47E5-965E-D5C2BFE4BB51}" dt="2022-08-04T08:26:35.087" v="285" actId="1076"/>
      <pc:docMkLst>
        <pc:docMk/>
      </pc:docMkLst>
      <pc:sldChg chg="addSp delSp modSp mod">
        <pc:chgData name="Mayur V Purkar" userId="5be95cf6-38a9-416e-9033-50629939d89f" providerId="ADAL" clId="{CF39724D-8E53-47E5-965E-D5C2BFE4BB51}" dt="2022-08-04T08:25:06.934" v="281" actId="1076"/>
        <pc:sldMkLst>
          <pc:docMk/>
          <pc:sldMk cId="2359718943" sldId="256"/>
        </pc:sldMkLst>
        <pc:spChg chg="mod">
          <ac:chgData name="Mayur V Purkar" userId="5be95cf6-38a9-416e-9033-50629939d89f" providerId="ADAL" clId="{CF39724D-8E53-47E5-965E-D5C2BFE4BB51}" dt="2022-08-04T08:24:09.426" v="269" actId="1076"/>
          <ac:spMkLst>
            <pc:docMk/>
            <pc:sldMk cId="2359718943" sldId="256"/>
            <ac:spMk id="2" creationId="{68525098-8B88-402F-9B57-42FE0D1DB1BC}"/>
          </ac:spMkLst>
        </pc:spChg>
        <pc:spChg chg="add mod">
          <ac:chgData name="Mayur V Purkar" userId="5be95cf6-38a9-416e-9033-50629939d89f" providerId="ADAL" clId="{CF39724D-8E53-47E5-965E-D5C2BFE4BB51}" dt="2022-08-04T08:25:06.934" v="281" actId="1076"/>
          <ac:spMkLst>
            <pc:docMk/>
            <pc:sldMk cId="2359718943" sldId="256"/>
            <ac:spMk id="3" creationId="{72C94BA7-3632-4BF6-9294-FB82917746ED}"/>
          </ac:spMkLst>
        </pc:spChg>
        <pc:spChg chg="add del mod">
          <ac:chgData name="Mayur V Purkar" userId="5be95cf6-38a9-416e-9033-50629939d89f" providerId="ADAL" clId="{CF39724D-8E53-47E5-965E-D5C2BFE4BB51}" dt="2022-08-04T07:59:53.229" v="190" actId="478"/>
          <ac:spMkLst>
            <pc:docMk/>
            <pc:sldMk cId="2359718943" sldId="256"/>
            <ac:spMk id="4" creationId="{9EFE6F09-0B0A-4F74-A92C-38FFF421C96A}"/>
          </ac:spMkLst>
        </pc:spChg>
      </pc:sldChg>
      <pc:sldChg chg="del">
        <pc:chgData name="Mayur V Purkar" userId="5be95cf6-38a9-416e-9033-50629939d89f" providerId="ADAL" clId="{CF39724D-8E53-47E5-965E-D5C2BFE4BB51}" dt="2022-08-03T09:42:37.362" v="2" actId="47"/>
        <pc:sldMkLst>
          <pc:docMk/>
          <pc:sldMk cId="3039026728" sldId="259"/>
        </pc:sldMkLst>
      </pc:sldChg>
      <pc:sldChg chg="modSp mod">
        <pc:chgData name="Mayur V Purkar" userId="5be95cf6-38a9-416e-9033-50629939d89f" providerId="ADAL" clId="{CF39724D-8E53-47E5-965E-D5C2BFE4BB51}" dt="2022-08-04T08:26:35.087" v="285" actId="1076"/>
        <pc:sldMkLst>
          <pc:docMk/>
          <pc:sldMk cId="93144905" sldId="267"/>
        </pc:sldMkLst>
        <pc:spChg chg="mod">
          <ac:chgData name="Mayur V Purkar" userId="5be95cf6-38a9-416e-9033-50629939d89f" providerId="ADAL" clId="{CF39724D-8E53-47E5-965E-D5C2BFE4BB51}" dt="2022-08-04T08:26:35.087" v="285" actId="1076"/>
          <ac:spMkLst>
            <pc:docMk/>
            <pc:sldMk cId="93144905" sldId="267"/>
            <ac:spMk id="4" creationId="{3465ED33-B123-4B9B-983D-C07CEC919B21}"/>
          </ac:spMkLst>
        </pc:spChg>
      </pc:sldChg>
      <pc:sldChg chg="modSp mod">
        <pc:chgData name="Mayur V Purkar" userId="5be95cf6-38a9-416e-9033-50629939d89f" providerId="ADAL" clId="{CF39724D-8E53-47E5-965E-D5C2BFE4BB51}" dt="2022-08-03T09:55:09.996" v="32" actId="20577"/>
        <pc:sldMkLst>
          <pc:docMk/>
          <pc:sldMk cId="714802032" sldId="270"/>
        </pc:sldMkLst>
        <pc:spChg chg="mod">
          <ac:chgData name="Mayur V Purkar" userId="5be95cf6-38a9-416e-9033-50629939d89f" providerId="ADAL" clId="{CF39724D-8E53-47E5-965E-D5C2BFE4BB51}" dt="2022-08-03T09:55:09.996" v="32" actId="20577"/>
          <ac:spMkLst>
            <pc:docMk/>
            <pc:sldMk cId="714802032" sldId="270"/>
            <ac:spMk id="4" creationId="{3465ED33-B123-4B9B-983D-C07CEC919B21}"/>
          </ac:spMkLst>
        </pc:spChg>
      </pc:sldChg>
      <pc:sldChg chg="modSp mod">
        <pc:chgData name="Mayur V Purkar" userId="5be95cf6-38a9-416e-9033-50629939d89f" providerId="ADAL" clId="{CF39724D-8E53-47E5-965E-D5C2BFE4BB51}" dt="2022-08-03T09:55:37.819" v="33" actId="20577"/>
        <pc:sldMkLst>
          <pc:docMk/>
          <pc:sldMk cId="147605850" sldId="271"/>
        </pc:sldMkLst>
        <pc:spChg chg="mod">
          <ac:chgData name="Mayur V Purkar" userId="5be95cf6-38a9-416e-9033-50629939d89f" providerId="ADAL" clId="{CF39724D-8E53-47E5-965E-D5C2BFE4BB51}" dt="2022-08-03T09:55:37.819" v="33" actId="20577"/>
          <ac:spMkLst>
            <pc:docMk/>
            <pc:sldMk cId="147605850" sldId="271"/>
            <ac:spMk id="4" creationId="{3465ED33-B123-4B9B-983D-C07CEC919B21}"/>
          </ac:spMkLst>
        </pc:spChg>
      </pc:sldChg>
      <pc:sldChg chg="modSp">
        <pc:chgData name="Mayur V Purkar" userId="5be95cf6-38a9-416e-9033-50629939d89f" providerId="ADAL" clId="{CF39724D-8E53-47E5-965E-D5C2BFE4BB51}" dt="2022-07-19T09:17:10.957" v="1"/>
        <pc:sldMkLst>
          <pc:docMk/>
          <pc:sldMk cId="731813963" sldId="273"/>
        </pc:sldMkLst>
        <pc:graphicFrameChg chg="mod">
          <ac:chgData name="Mayur V Purkar" userId="5be95cf6-38a9-416e-9033-50629939d89f" providerId="ADAL" clId="{CF39724D-8E53-47E5-965E-D5C2BFE4BB51}" dt="2022-07-19T09:17:10.957" v="1"/>
          <ac:graphicFrameMkLst>
            <pc:docMk/>
            <pc:sldMk cId="731813963" sldId="273"/>
            <ac:graphicFrameMk id="8" creationId="{30E207AC-3C06-463D-BB27-F28F3BA18E40}"/>
          </ac:graphicFrameMkLst>
        </pc:graphicFrameChg>
      </pc:sldChg>
      <pc:sldChg chg="modSp mod">
        <pc:chgData name="Mayur V Purkar" userId="5be95cf6-38a9-416e-9033-50629939d89f" providerId="ADAL" clId="{CF39724D-8E53-47E5-965E-D5C2BFE4BB51}" dt="2022-08-04T08:25:28.973" v="283" actId="207"/>
        <pc:sldMkLst>
          <pc:docMk/>
          <pc:sldMk cId="1111164033" sldId="314"/>
        </pc:sldMkLst>
        <pc:spChg chg="mod">
          <ac:chgData name="Mayur V Purkar" userId="5be95cf6-38a9-416e-9033-50629939d89f" providerId="ADAL" clId="{CF39724D-8E53-47E5-965E-D5C2BFE4BB51}" dt="2022-08-04T08:25:28.973" v="283" actId="207"/>
          <ac:spMkLst>
            <pc:docMk/>
            <pc:sldMk cId="1111164033" sldId="314"/>
            <ac:spMk id="4" creationId="{938266C5-6FAE-5648-BF13-85D6915366F3}"/>
          </ac:spMkLst>
        </pc:spChg>
      </pc:sldChg>
      <pc:sldChg chg="addSp delSp modSp add mod">
        <pc:chgData name="Mayur V Purkar" userId="5be95cf6-38a9-416e-9033-50629939d89f" providerId="ADAL" clId="{CF39724D-8E53-47E5-965E-D5C2BFE4BB51}" dt="2022-08-04T08:26:26.954" v="284" actId="20577"/>
        <pc:sldMkLst>
          <pc:docMk/>
          <pc:sldMk cId="916396429" sldId="524"/>
        </pc:sldMkLst>
        <pc:spChg chg="mod">
          <ac:chgData name="Mayur V Purkar" userId="5be95cf6-38a9-416e-9033-50629939d89f" providerId="ADAL" clId="{CF39724D-8E53-47E5-965E-D5C2BFE4BB51}" dt="2022-08-04T08:26:26.954" v="284" actId="20577"/>
          <ac:spMkLst>
            <pc:docMk/>
            <pc:sldMk cId="916396429" sldId="524"/>
            <ac:spMk id="2" creationId="{68525098-8B88-402F-9B57-42FE0D1DB1BC}"/>
          </ac:spMkLst>
        </pc:spChg>
        <pc:spChg chg="add del">
          <ac:chgData name="Mayur V Purkar" userId="5be95cf6-38a9-416e-9033-50629939d89f" providerId="ADAL" clId="{CF39724D-8E53-47E5-965E-D5C2BFE4BB51}" dt="2022-08-04T08:09:52.624" v="260" actId="478"/>
          <ac:spMkLst>
            <pc:docMk/>
            <pc:sldMk cId="916396429" sldId="524"/>
            <ac:spMk id="4" creationId="{9EFE6F09-0B0A-4F74-A92C-38FFF421C96A}"/>
          </ac:spMkLst>
        </pc:spChg>
      </pc:sldChg>
    </pc:docChg>
  </pc:docChgLst>
  <pc:docChgLst>
    <pc:chgData name="Mayur V Purkar" userId="5be95cf6-38a9-416e-9033-50629939d89f" providerId="ADAL" clId="{B88A95F1-EF20-4DB0-9A34-C7C3E7C3014C}"/>
    <pc:docChg chg="undo custSel addSld delSld modSld sldOrd">
      <pc:chgData name="Mayur V Purkar" userId="5be95cf6-38a9-416e-9033-50629939d89f" providerId="ADAL" clId="{B88A95F1-EF20-4DB0-9A34-C7C3E7C3014C}" dt="2022-09-01T10:19:29.768" v="234" actId="47"/>
      <pc:docMkLst>
        <pc:docMk/>
      </pc:docMkLst>
      <pc:sldChg chg="modSp mod">
        <pc:chgData name="Mayur V Purkar" userId="5be95cf6-38a9-416e-9033-50629939d89f" providerId="ADAL" clId="{B88A95F1-EF20-4DB0-9A34-C7C3E7C3014C}" dt="2022-09-01T09:20:52.191" v="107" actId="20577"/>
        <pc:sldMkLst>
          <pc:docMk/>
          <pc:sldMk cId="2359718943" sldId="256"/>
        </pc:sldMkLst>
        <pc:spChg chg="mod">
          <ac:chgData name="Mayur V Purkar" userId="5be95cf6-38a9-416e-9033-50629939d89f" providerId="ADAL" clId="{B88A95F1-EF20-4DB0-9A34-C7C3E7C3014C}" dt="2022-09-01T09:20:52.191" v="107" actId="20577"/>
          <ac:spMkLst>
            <pc:docMk/>
            <pc:sldMk cId="2359718943" sldId="256"/>
            <ac:spMk id="3" creationId="{72C94BA7-3632-4BF6-9294-FB82917746ED}"/>
          </ac:spMkLst>
        </pc:spChg>
      </pc:sldChg>
      <pc:sldChg chg="ord">
        <pc:chgData name="Mayur V Purkar" userId="5be95cf6-38a9-416e-9033-50629939d89f" providerId="ADAL" clId="{B88A95F1-EF20-4DB0-9A34-C7C3E7C3014C}" dt="2022-09-01T07:48:55.651" v="1"/>
        <pc:sldMkLst>
          <pc:docMk/>
          <pc:sldMk cId="288956644" sldId="257"/>
        </pc:sldMkLst>
      </pc:sldChg>
      <pc:sldChg chg="ord">
        <pc:chgData name="Mayur V Purkar" userId="5be95cf6-38a9-416e-9033-50629939d89f" providerId="ADAL" clId="{B88A95F1-EF20-4DB0-9A34-C7C3E7C3014C}" dt="2022-09-01T07:48:55.651" v="1"/>
        <pc:sldMkLst>
          <pc:docMk/>
          <pc:sldMk cId="2212639068" sldId="261"/>
        </pc:sldMkLst>
      </pc:sldChg>
      <pc:sldChg chg="modSp mod">
        <pc:chgData name="Mayur V Purkar" userId="5be95cf6-38a9-416e-9033-50629939d89f" providerId="ADAL" clId="{B88A95F1-EF20-4DB0-9A34-C7C3E7C3014C}" dt="2022-09-01T09:25:23.769" v="223" actId="1035"/>
        <pc:sldMkLst>
          <pc:docMk/>
          <pc:sldMk cId="3929570699" sldId="272"/>
        </pc:sldMkLst>
        <pc:spChg chg="mod">
          <ac:chgData name="Mayur V Purkar" userId="5be95cf6-38a9-416e-9033-50629939d89f" providerId="ADAL" clId="{B88A95F1-EF20-4DB0-9A34-C7C3E7C3014C}" dt="2022-09-01T09:25:19.283" v="219" actId="20577"/>
          <ac:spMkLst>
            <pc:docMk/>
            <pc:sldMk cId="3929570699" sldId="272"/>
            <ac:spMk id="4" creationId="{3465ED33-B123-4B9B-983D-C07CEC919B21}"/>
          </ac:spMkLst>
        </pc:spChg>
        <pc:picChg chg="mod">
          <ac:chgData name="Mayur V Purkar" userId="5be95cf6-38a9-416e-9033-50629939d89f" providerId="ADAL" clId="{B88A95F1-EF20-4DB0-9A34-C7C3E7C3014C}" dt="2022-09-01T09:25:23.769" v="223" actId="1035"/>
          <ac:picMkLst>
            <pc:docMk/>
            <pc:sldMk cId="3929570699" sldId="272"/>
            <ac:picMk id="9" creationId="{8EEE7838-321E-407C-B331-5576BE4A2EAF}"/>
          </ac:picMkLst>
        </pc:picChg>
      </pc:sldChg>
      <pc:sldChg chg="addSp delSp modSp mod">
        <pc:chgData name="Mayur V Purkar" userId="5be95cf6-38a9-416e-9033-50629939d89f" providerId="ADAL" clId="{B88A95F1-EF20-4DB0-9A34-C7C3E7C3014C}" dt="2022-09-01T10:19:02.809" v="233"/>
        <pc:sldMkLst>
          <pc:docMk/>
          <pc:sldMk cId="731813963" sldId="273"/>
        </pc:sldMkLst>
        <pc:spChg chg="add del">
          <ac:chgData name="Mayur V Purkar" userId="5be95cf6-38a9-416e-9033-50629939d89f" providerId="ADAL" clId="{B88A95F1-EF20-4DB0-9A34-C7C3E7C3014C}" dt="2022-09-01T10:18:22.814" v="228" actId="478"/>
          <ac:spMkLst>
            <pc:docMk/>
            <pc:sldMk cId="731813963" sldId="273"/>
            <ac:spMk id="9" creationId="{5740E23B-2558-48B0-8C26-696352F8A1C5}"/>
          </ac:spMkLst>
        </pc:spChg>
        <pc:graphicFrameChg chg="mod">
          <ac:chgData name="Mayur V Purkar" userId="5be95cf6-38a9-416e-9033-50629939d89f" providerId="ADAL" clId="{B88A95F1-EF20-4DB0-9A34-C7C3E7C3014C}" dt="2022-09-01T10:19:02.809" v="233"/>
          <ac:graphicFrameMkLst>
            <pc:docMk/>
            <pc:sldMk cId="731813963" sldId="273"/>
            <ac:graphicFrameMk id="8" creationId="{30E207AC-3C06-463D-BB27-F28F3BA18E40}"/>
          </ac:graphicFrameMkLst>
        </pc:graphicFrameChg>
      </pc:sldChg>
      <pc:sldChg chg="del">
        <pc:chgData name="Mayur V Purkar" userId="5be95cf6-38a9-416e-9033-50629939d89f" providerId="ADAL" clId="{B88A95F1-EF20-4DB0-9A34-C7C3E7C3014C}" dt="2022-09-01T07:55:25.567" v="3" actId="47"/>
        <pc:sldMkLst>
          <pc:docMk/>
          <pc:sldMk cId="1954398036" sldId="329"/>
        </pc:sldMkLst>
      </pc:sldChg>
      <pc:sldChg chg="add">
        <pc:chgData name="Mayur V Purkar" userId="5be95cf6-38a9-416e-9033-50629939d89f" providerId="ADAL" clId="{B88A95F1-EF20-4DB0-9A34-C7C3E7C3014C}" dt="2022-09-01T07:55:23.210" v="2"/>
        <pc:sldMkLst>
          <pc:docMk/>
          <pc:sldMk cId="2151075643" sldId="332"/>
        </pc:sldMkLst>
      </pc:sldChg>
      <pc:sldChg chg="delSp modSp add del mod">
        <pc:chgData name="Mayur V Purkar" userId="5be95cf6-38a9-416e-9033-50629939d89f" providerId="ADAL" clId="{B88A95F1-EF20-4DB0-9A34-C7C3E7C3014C}" dt="2022-09-01T10:19:29.768" v="234" actId="47"/>
        <pc:sldMkLst>
          <pc:docMk/>
          <pc:sldMk cId="2883452906" sldId="525"/>
        </pc:sldMkLst>
        <pc:spChg chg="mod">
          <ac:chgData name="Mayur V Purkar" userId="5be95cf6-38a9-416e-9033-50629939d89f" providerId="ADAL" clId="{B88A95F1-EF20-4DB0-9A34-C7C3E7C3014C}" dt="2022-09-01T10:18:40.233" v="232" actId="14100"/>
          <ac:spMkLst>
            <pc:docMk/>
            <pc:sldMk cId="2883452906" sldId="525"/>
            <ac:spMk id="9" creationId="{5740E23B-2558-48B0-8C26-696352F8A1C5}"/>
          </ac:spMkLst>
        </pc:spChg>
        <pc:spChg chg="del mod">
          <ac:chgData name="Mayur V Purkar" userId="5be95cf6-38a9-416e-9033-50629939d89f" providerId="ADAL" clId="{B88A95F1-EF20-4DB0-9A34-C7C3E7C3014C}" dt="2022-09-01T10:18:30.902" v="230" actId="478"/>
          <ac:spMkLst>
            <pc:docMk/>
            <pc:sldMk cId="2883452906" sldId="525"/>
            <ac:spMk id="14" creationId="{C0E37B97-F76E-4D17-A985-B3BA28D6D4E9}"/>
          </ac:spMkLst>
        </pc:spChg>
        <pc:picChg chg="del">
          <ac:chgData name="Mayur V Purkar" userId="5be95cf6-38a9-416e-9033-50629939d89f" providerId="ADAL" clId="{B88A95F1-EF20-4DB0-9A34-C7C3E7C3014C}" dt="2022-09-01T10:18:34.498" v="231" actId="478"/>
          <ac:picMkLst>
            <pc:docMk/>
            <pc:sldMk cId="2883452906" sldId="525"/>
            <ac:picMk id="5" creationId="{FAA120E8-1598-4E2C-AB6D-8251A52273B7}"/>
          </ac:picMkLst>
        </pc:picChg>
      </pc:sldChg>
    </pc:docChg>
  </pc:docChgLst>
  <pc:docChgLst>
    <pc:chgData name="Amol Ruikar_c" userId="S::amol.ruikar_c@secotools.com::52415147-827d-41b9-9cc8-abc68345199d" providerId="AD" clId="Web-{53E72F23-7C2B-2E9C-056B-3DDDCB8181F3}"/>
    <pc:docChg chg="modSld">
      <pc:chgData name="Amol Ruikar_c" userId="S::amol.ruikar_c@secotools.com::52415147-827d-41b9-9cc8-abc68345199d" providerId="AD" clId="Web-{53E72F23-7C2B-2E9C-056B-3DDDCB8181F3}" dt="2022-07-13T07:52:23.148" v="7" actId="1076"/>
      <pc:docMkLst>
        <pc:docMk/>
      </pc:docMkLst>
      <pc:sldChg chg="modSp">
        <pc:chgData name="Amol Ruikar_c" userId="S::amol.ruikar_c@secotools.com::52415147-827d-41b9-9cc8-abc68345199d" providerId="AD" clId="Web-{53E72F23-7C2B-2E9C-056B-3DDDCB8181F3}" dt="2022-07-13T07:51:07.083" v="4" actId="20577"/>
        <pc:sldMkLst>
          <pc:docMk/>
          <pc:sldMk cId="147605850" sldId="271"/>
        </pc:sldMkLst>
        <pc:spChg chg="mod">
          <ac:chgData name="Amol Ruikar_c" userId="S::amol.ruikar_c@secotools.com::52415147-827d-41b9-9cc8-abc68345199d" providerId="AD" clId="Web-{53E72F23-7C2B-2E9C-056B-3DDDCB8181F3}" dt="2022-07-13T07:51:07.083" v="4" actId="20577"/>
          <ac:spMkLst>
            <pc:docMk/>
            <pc:sldMk cId="147605850" sldId="271"/>
            <ac:spMk id="4" creationId="{3465ED33-B123-4B9B-983D-C07CEC919B21}"/>
          </ac:spMkLst>
        </pc:spChg>
      </pc:sldChg>
      <pc:sldChg chg="modSp">
        <pc:chgData name="Amol Ruikar_c" userId="S::amol.ruikar_c@secotools.com::52415147-827d-41b9-9cc8-abc68345199d" providerId="AD" clId="Web-{53E72F23-7C2B-2E9C-056B-3DDDCB8181F3}" dt="2022-07-13T07:52:23.148" v="7" actId="1076"/>
        <pc:sldMkLst>
          <pc:docMk/>
          <pc:sldMk cId="731813963" sldId="273"/>
        </pc:sldMkLst>
        <pc:graphicFrameChg chg="mod">
          <ac:chgData name="Amol Ruikar_c" userId="S::amol.ruikar_c@secotools.com::52415147-827d-41b9-9cc8-abc68345199d" providerId="AD" clId="Web-{53E72F23-7C2B-2E9C-056B-3DDDCB8181F3}" dt="2022-07-13T07:52:23.148" v="7" actId="1076"/>
          <ac:graphicFrameMkLst>
            <pc:docMk/>
            <pc:sldMk cId="731813963" sldId="273"/>
            <ac:graphicFrameMk id="8" creationId="{30E207AC-3C06-463D-BB27-F28F3BA18E40}"/>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425983-A55C-45B3-BB4D-555168FBD7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a:extLst>
              <a:ext uri="{FF2B5EF4-FFF2-40B4-BE49-F238E27FC236}">
                <a16:creationId xmlns:a16="http://schemas.microsoft.com/office/drawing/2014/main" id="{1FA35371-EF83-4B2E-8726-5784C7565E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44E6CD-E463-48B3-BF1D-4712131154F9}" type="datetimeFigureOut">
              <a:rPr lang="de-DE" smtClean="0"/>
              <a:t>01.09.2022</a:t>
            </a:fld>
            <a:endParaRPr lang="de-DE"/>
          </a:p>
        </p:txBody>
      </p:sp>
      <p:sp>
        <p:nvSpPr>
          <p:cNvPr id="4" name="Footer Placeholder 3">
            <a:extLst>
              <a:ext uri="{FF2B5EF4-FFF2-40B4-BE49-F238E27FC236}">
                <a16:creationId xmlns:a16="http://schemas.microsoft.com/office/drawing/2014/main" id="{AD7C718E-3BDD-47D4-BFA6-39727CCC10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a:extLst>
              <a:ext uri="{FF2B5EF4-FFF2-40B4-BE49-F238E27FC236}">
                <a16:creationId xmlns:a16="http://schemas.microsoft.com/office/drawing/2014/main" id="{2E6D6551-132B-4940-AFC6-8DD6125F9D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E91577-BEBE-49D4-AA08-A846E943A689}" type="slidenum">
              <a:rPr lang="de-DE" smtClean="0"/>
              <a:t>‹#›</a:t>
            </a:fld>
            <a:endParaRPr lang="de-DE"/>
          </a:p>
        </p:txBody>
      </p:sp>
    </p:spTree>
    <p:extLst>
      <p:ext uri="{BB962C8B-B14F-4D97-AF65-F5344CB8AC3E}">
        <p14:creationId xmlns:p14="http://schemas.microsoft.com/office/powerpoint/2010/main" val="113177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2A8D9-FA21-7445-8BAA-8E55FAE69EC5}" type="datetimeFigureOut">
              <a:rPr lang="de-DE" smtClean="0"/>
              <a:t>01.09.2022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559D76-BD95-D045-B388-BB5FF757989E}" type="slidenum">
              <a:rPr lang="de-DE" smtClean="0"/>
              <a:t>‹#›</a:t>
            </a:fld>
            <a:endParaRPr lang="de-DE"/>
          </a:p>
        </p:txBody>
      </p:sp>
    </p:spTree>
    <p:extLst>
      <p:ext uri="{BB962C8B-B14F-4D97-AF65-F5344CB8AC3E}">
        <p14:creationId xmlns:p14="http://schemas.microsoft.com/office/powerpoint/2010/main" val="306937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a:p>
        </p:txBody>
      </p:sp>
      <p:sp>
        <p:nvSpPr>
          <p:cNvPr id="4" name="Foliennummernplatzhalter 3"/>
          <p:cNvSpPr>
            <a:spLocks noGrp="1"/>
          </p:cNvSpPr>
          <p:nvPr>
            <p:ph type="sldNum" sz="quarter" idx="10"/>
          </p:nvPr>
        </p:nvSpPr>
        <p:spPr/>
        <p:txBody>
          <a:bodyPr/>
          <a:lstStyle/>
          <a:p>
            <a:fld id="{9C559D76-BD95-D045-B388-BB5FF757989E}" type="slidenum">
              <a:rPr lang="de-DE" smtClean="0"/>
              <a:t>1</a:t>
            </a:fld>
            <a:endParaRPr lang="de-DE"/>
          </a:p>
        </p:txBody>
      </p:sp>
    </p:spTree>
    <p:extLst>
      <p:ext uri="{BB962C8B-B14F-4D97-AF65-F5344CB8AC3E}">
        <p14:creationId xmlns:p14="http://schemas.microsoft.com/office/powerpoint/2010/main" val="508705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559D76-BD95-D045-B388-BB5FF757989E}" type="slidenum">
              <a:rPr lang="de-DE" smtClean="0"/>
              <a:t>2</a:t>
            </a:fld>
            <a:endParaRPr lang="de-DE"/>
          </a:p>
        </p:txBody>
      </p:sp>
    </p:spTree>
    <p:extLst>
      <p:ext uri="{BB962C8B-B14F-4D97-AF65-F5344CB8AC3E}">
        <p14:creationId xmlns:p14="http://schemas.microsoft.com/office/powerpoint/2010/main" val="1417217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eg"/><Relationship Id="rId1" Type="http://schemas.openxmlformats.org/officeDocument/2006/relationships/slideMaster" Target="../slideMasters/slideMaster13.xml"/><Relationship Id="rId4"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Bildplatzhalter 21">
            <a:extLst>
              <a:ext uri="{FF2B5EF4-FFF2-40B4-BE49-F238E27FC236}">
                <a16:creationId xmlns:a16="http://schemas.microsoft.com/office/drawing/2014/main" id="{8E29978A-AD5A-CF4C-B660-3CF009BEDCDB}"/>
              </a:ext>
            </a:extLst>
          </p:cNvPr>
          <p:cNvSpPr>
            <a:spLocks noGrp="1"/>
          </p:cNvSpPr>
          <p:nvPr>
            <p:ph type="pic" sz="quarter" idx="12"/>
          </p:nvPr>
        </p:nvSpPr>
        <p:spPr>
          <a:xfrm>
            <a:off x="0" y="0"/>
            <a:ext cx="9144000" cy="5143500"/>
          </a:xfrm>
          <a:prstGeom prst="rect">
            <a:avLst/>
          </a:prstGeom>
        </p:spPr>
        <p:txBody>
          <a:bodyPr>
            <a:normAutofit/>
          </a:bodyPr>
          <a:lstStyle>
            <a:lvl1pPr marL="0" indent="0">
              <a:buNone/>
              <a:defRPr sz="800"/>
            </a:lvl1pPr>
          </a:lstStyle>
          <a:p>
            <a:r>
              <a:rPr lang="en-US"/>
              <a:t>Click icon to add picture</a:t>
            </a:r>
            <a:endParaRPr lang="de-DE"/>
          </a:p>
        </p:txBody>
      </p:sp>
      <p:sp>
        <p:nvSpPr>
          <p:cNvPr id="8" name="Textplatzhalter 15">
            <a:extLst>
              <a:ext uri="{FF2B5EF4-FFF2-40B4-BE49-F238E27FC236}">
                <a16:creationId xmlns:a16="http://schemas.microsoft.com/office/drawing/2014/main" id="{2FF0F8C2-5432-144C-9DDE-53A90EA993B5}"/>
              </a:ext>
            </a:extLst>
          </p:cNvPr>
          <p:cNvSpPr>
            <a:spLocks noGrp="1"/>
          </p:cNvSpPr>
          <p:nvPr>
            <p:ph type="body" sz="quarter" idx="11" hasCustomPrompt="1"/>
          </p:nvPr>
        </p:nvSpPr>
        <p:spPr>
          <a:xfrm>
            <a:off x="750358" y="4822956"/>
            <a:ext cx="2427288" cy="212508"/>
          </a:xfrm>
          <a:prstGeom prst="rect">
            <a:avLst/>
          </a:prstGeom>
        </p:spPr>
        <p:txBody>
          <a:bodyPr/>
          <a:lstStyle>
            <a:lvl1pPr marL="0" indent="0">
              <a:buNone/>
              <a:defRPr sz="1000">
                <a:solidFill>
                  <a:schemeClr val="bg1"/>
                </a:solidFill>
              </a:defRPr>
            </a:lvl1pPr>
          </a:lstStyle>
          <a:p>
            <a:r>
              <a:rPr lang="de-DE"/>
              <a:t>Copyright © 2018 </a:t>
            </a:r>
            <a:r>
              <a:rPr lang="de-DE" err="1"/>
              <a:t>Seco</a:t>
            </a:r>
            <a:r>
              <a:rPr lang="de-DE"/>
              <a:t> Tools AB</a:t>
            </a:r>
          </a:p>
        </p:txBody>
      </p:sp>
      <p:sp>
        <p:nvSpPr>
          <p:cNvPr id="6" name="Textplatzhalter 12">
            <a:extLst>
              <a:ext uri="{FF2B5EF4-FFF2-40B4-BE49-F238E27FC236}">
                <a16:creationId xmlns:a16="http://schemas.microsoft.com/office/drawing/2014/main" id="{98AB8E55-1FE7-4D03-AB7B-75DEBD62F414}"/>
              </a:ext>
            </a:extLst>
          </p:cNvPr>
          <p:cNvSpPr>
            <a:spLocks noGrp="1"/>
          </p:cNvSpPr>
          <p:nvPr>
            <p:ph type="body" sz="quarter" idx="14" hasCustomPrompt="1"/>
          </p:nvPr>
        </p:nvSpPr>
        <p:spPr>
          <a:xfrm>
            <a:off x="269875" y="187325"/>
            <a:ext cx="7389813" cy="996950"/>
          </a:xfrm>
          <a:prstGeom prst="rect">
            <a:avLst/>
          </a:prstGeom>
        </p:spPr>
        <p:txBody>
          <a:bodyPr/>
          <a:lstStyle>
            <a:lvl1pPr marL="0" indent="0">
              <a:buNone/>
              <a:defRPr sz="3600" cap="all" baseline="0"/>
            </a:lvl1pPr>
          </a:lstStyle>
          <a:p>
            <a:r>
              <a:rPr lang="de-DE" err="1"/>
              <a:t>HEADLINe</a:t>
            </a:r>
            <a:r>
              <a:rPr lang="de-DE"/>
              <a:t> </a:t>
            </a:r>
            <a:r>
              <a:rPr lang="de-DE" err="1"/>
              <a:t>cover</a:t>
            </a:r>
            <a:r>
              <a:rPr lang="de-DE"/>
              <a:t> 36 </a:t>
            </a:r>
            <a:r>
              <a:rPr lang="de-DE" err="1"/>
              <a:t>pt</a:t>
            </a:r>
            <a:br>
              <a:rPr lang="de-DE"/>
            </a:br>
            <a:r>
              <a:rPr lang="de-DE" err="1"/>
              <a:t>headline</a:t>
            </a:r>
            <a:r>
              <a:rPr lang="de-DE"/>
              <a:t> </a:t>
            </a:r>
            <a:r>
              <a:rPr lang="de-DE" err="1"/>
              <a:t>cover</a:t>
            </a:r>
            <a:r>
              <a:rPr lang="de-DE"/>
              <a:t> 36 </a:t>
            </a:r>
            <a:r>
              <a:rPr lang="de-DE" err="1"/>
              <a:t>pt</a:t>
            </a:r>
            <a:endParaRPr lang="de-DE"/>
          </a:p>
        </p:txBody>
      </p:sp>
    </p:spTree>
    <p:extLst>
      <p:ext uri="{BB962C8B-B14F-4D97-AF65-F5344CB8AC3E}">
        <p14:creationId xmlns:p14="http://schemas.microsoft.com/office/powerpoint/2010/main" val="2831306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Textplatzhalter 10">
            <a:extLst>
              <a:ext uri="{FF2B5EF4-FFF2-40B4-BE49-F238E27FC236}">
                <a16:creationId xmlns:a16="http://schemas.microsoft.com/office/drawing/2014/main" id="{6B77A410-E749-FB49-A457-B89D8988A0A3}"/>
              </a:ext>
            </a:extLst>
          </p:cNvPr>
          <p:cNvSpPr>
            <a:spLocks noGrp="1"/>
          </p:cNvSpPr>
          <p:nvPr>
            <p:ph type="body" sz="quarter" idx="15" hasCustomPrompt="1"/>
          </p:nvPr>
        </p:nvSpPr>
        <p:spPr>
          <a:xfrm>
            <a:off x="349250" y="125217"/>
            <a:ext cx="8657590" cy="1020915"/>
          </a:xfrm>
          <a:prstGeom prst="rect">
            <a:avLst/>
          </a:prstGeom>
        </p:spPr>
        <p:txBody>
          <a:bodyPr/>
          <a:lstStyle>
            <a:lvl1pPr marL="0" indent="0">
              <a:buNone/>
              <a:defRPr sz="3600" baseline="0"/>
            </a:lvl1pPr>
          </a:lstStyle>
          <a:p>
            <a:r>
              <a:rPr lang="de-DE"/>
              <a:t>Headline 36 Pt</a:t>
            </a:r>
            <a:br>
              <a:rPr lang="de-DE"/>
            </a:br>
            <a:r>
              <a:rPr lang="de-DE"/>
              <a:t>Headline 36 Pt</a:t>
            </a:r>
          </a:p>
        </p:txBody>
      </p:sp>
      <p:sp>
        <p:nvSpPr>
          <p:cNvPr id="8" name="Textplatzhalter 12">
            <a:extLst>
              <a:ext uri="{FF2B5EF4-FFF2-40B4-BE49-F238E27FC236}">
                <a16:creationId xmlns:a16="http://schemas.microsoft.com/office/drawing/2014/main" id="{4C12E25D-424F-4140-A537-EE0B7D4422E2}"/>
              </a:ext>
            </a:extLst>
          </p:cNvPr>
          <p:cNvSpPr>
            <a:spLocks noGrp="1"/>
          </p:cNvSpPr>
          <p:nvPr>
            <p:ph type="body" sz="quarter" idx="18" hasCustomPrompt="1"/>
          </p:nvPr>
        </p:nvSpPr>
        <p:spPr>
          <a:xfrm>
            <a:off x="349250" y="1482920"/>
            <a:ext cx="8657590" cy="649418"/>
          </a:xfrm>
          <a:prstGeom prst="rect">
            <a:avLst/>
          </a:prstGeom>
        </p:spPr>
        <p:txBody>
          <a:bodyPr/>
          <a:lstStyle>
            <a:lvl1pPr marL="0" indent="0">
              <a:buNone/>
              <a:defRPr sz="1600" baseline="0"/>
            </a:lvl1pPr>
          </a:lstStyle>
          <a:p>
            <a:r>
              <a:rPr lang="de-DE"/>
              <a:t>Si </a:t>
            </a:r>
            <a:r>
              <a:rPr lang="de-DE" err="1"/>
              <a:t>quaedam</a:t>
            </a:r>
            <a:r>
              <a:rPr lang="de-DE"/>
              <a:t> </a:t>
            </a:r>
            <a:r>
              <a:rPr lang="de-DE" err="1"/>
              <a:t>nimis</a:t>
            </a:r>
            <a:r>
              <a:rPr lang="de-DE"/>
              <a:t> </a:t>
            </a:r>
            <a:r>
              <a:rPr lang="de-DE" err="1"/>
              <a:t>anti</a:t>
            </a:r>
            <a:r>
              <a:rPr lang="de-DE"/>
              <a:t> </a:t>
            </a:r>
            <a:r>
              <a:rPr lang="de-DE" err="1"/>
              <a:t>que</a:t>
            </a:r>
            <a:r>
              <a:rPr lang="de-DE"/>
              <a:t>, si </a:t>
            </a:r>
            <a:r>
              <a:rPr lang="de-DE" err="1"/>
              <a:t>peraque</a:t>
            </a:r>
            <a:r>
              <a:rPr lang="de-DE"/>
              <a:t> </a:t>
            </a:r>
            <a:r>
              <a:rPr lang="de-DE" err="1"/>
              <a:t>dure</a:t>
            </a:r>
            <a:r>
              <a:rPr lang="de-DE"/>
              <a:t> </a:t>
            </a:r>
            <a:r>
              <a:rPr lang="de-DE" err="1"/>
              <a:t>dicere</a:t>
            </a:r>
            <a:r>
              <a:rPr lang="de-DE"/>
              <a:t> </a:t>
            </a:r>
            <a:r>
              <a:rPr lang="de-DE" err="1"/>
              <a:t>credit</a:t>
            </a:r>
            <a:r>
              <a:rPr lang="de-DE"/>
              <a:t>, </a:t>
            </a:r>
            <a:r>
              <a:rPr lang="de-DE" err="1"/>
              <a:t>ignave</a:t>
            </a:r>
            <a:r>
              <a:rPr lang="de-DE"/>
              <a:t> </a:t>
            </a:r>
            <a:r>
              <a:rPr lang="de-DE" err="1"/>
              <a:t>multa</a:t>
            </a:r>
            <a:r>
              <a:rPr lang="de-DE"/>
              <a:t> </a:t>
            </a:r>
            <a:r>
              <a:rPr lang="de-DE" err="1"/>
              <a:t>fatetur</a:t>
            </a:r>
            <a:r>
              <a:rPr lang="de-DE"/>
              <a:t>, et </a:t>
            </a:r>
            <a:r>
              <a:rPr lang="de-DE" err="1"/>
              <a:t>sapit</a:t>
            </a:r>
            <a:r>
              <a:rPr lang="de-DE"/>
              <a:t> et </a:t>
            </a:r>
            <a:r>
              <a:rPr lang="de-DE" err="1"/>
              <a:t>mecum</a:t>
            </a:r>
            <a:r>
              <a:rPr lang="de-DE"/>
              <a:t> </a:t>
            </a:r>
            <a:r>
              <a:rPr lang="de-DE" err="1"/>
              <a:t>facit</a:t>
            </a:r>
            <a:r>
              <a:rPr lang="de-DE"/>
              <a:t> et </a:t>
            </a:r>
            <a:r>
              <a:rPr lang="de-DE" err="1"/>
              <a:t>lova</a:t>
            </a:r>
            <a:r>
              <a:rPr lang="de-DE"/>
              <a:t> </a:t>
            </a:r>
            <a:r>
              <a:rPr lang="de-DE" err="1"/>
              <a:t>iudicat</a:t>
            </a:r>
            <a:r>
              <a:rPr lang="de-DE"/>
              <a:t> aequo.</a:t>
            </a:r>
          </a:p>
        </p:txBody>
      </p:sp>
    </p:spTree>
    <p:extLst>
      <p:ext uri="{BB962C8B-B14F-4D97-AF65-F5344CB8AC3E}">
        <p14:creationId xmlns:p14="http://schemas.microsoft.com/office/powerpoint/2010/main" val="941388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Textplatzhalter 10">
            <a:extLst>
              <a:ext uri="{FF2B5EF4-FFF2-40B4-BE49-F238E27FC236}">
                <a16:creationId xmlns:a16="http://schemas.microsoft.com/office/drawing/2014/main" id="{AD37F4DE-B125-7B45-A453-A7A061EB0CC1}"/>
              </a:ext>
            </a:extLst>
          </p:cNvPr>
          <p:cNvSpPr>
            <a:spLocks noGrp="1"/>
          </p:cNvSpPr>
          <p:nvPr>
            <p:ph type="body" sz="quarter" idx="15" hasCustomPrompt="1"/>
          </p:nvPr>
        </p:nvSpPr>
        <p:spPr>
          <a:xfrm>
            <a:off x="349250" y="125217"/>
            <a:ext cx="8657590" cy="1020915"/>
          </a:xfrm>
          <a:prstGeom prst="rect">
            <a:avLst/>
          </a:prstGeom>
        </p:spPr>
        <p:txBody>
          <a:bodyPr/>
          <a:lstStyle>
            <a:lvl1pPr marL="0" indent="0">
              <a:buNone/>
              <a:defRPr sz="3600" baseline="0"/>
            </a:lvl1pPr>
          </a:lstStyle>
          <a:p>
            <a:r>
              <a:rPr lang="de-DE"/>
              <a:t>Headline 36 Pt</a:t>
            </a:r>
            <a:br>
              <a:rPr lang="de-DE"/>
            </a:br>
            <a:r>
              <a:rPr lang="de-DE"/>
              <a:t>Headline 36 Pt</a:t>
            </a:r>
          </a:p>
        </p:txBody>
      </p:sp>
      <p:sp>
        <p:nvSpPr>
          <p:cNvPr id="8" name="Textplatzhalter 12">
            <a:extLst>
              <a:ext uri="{FF2B5EF4-FFF2-40B4-BE49-F238E27FC236}">
                <a16:creationId xmlns:a16="http://schemas.microsoft.com/office/drawing/2014/main" id="{AA5E619D-BE1B-6B4E-A2F8-84415BB0A05F}"/>
              </a:ext>
            </a:extLst>
          </p:cNvPr>
          <p:cNvSpPr>
            <a:spLocks noGrp="1"/>
          </p:cNvSpPr>
          <p:nvPr>
            <p:ph type="body" sz="quarter" idx="18" hasCustomPrompt="1"/>
          </p:nvPr>
        </p:nvSpPr>
        <p:spPr>
          <a:xfrm>
            <a:off x="349250" y="1488663"/>
            <a:ext cx="8675878" cy="601197"/>
          </a:xfrm>
          <a:prstGeom prst="rect">
            <a:avLst/>
          </a:prstGeom>
        </p:spPr>
        <p:txBody>
          <a:bodyPr/>
          <a:lstStyle>
            <a:lvl1pPr marL="0" indent="0">
              <a:buNone/>
              <a:defRPr sz="1600" baseline="0"/>
            </a:lvl1pPr>
          </a:lstStyle>
          <a:p>
            <a:r>
              <a:rPr lang="de-DE"/>
              <a:t>Si </a:t>
            </a:r>
            <a:r>
              <a:rPr lang="de-DE" err="1"/>
              <a:t>quaedam</a:t>
            </a:r>
            <a:r>
              <a:rPr lang="de-DE"/>
              <a:t> </a:t>
            </a:r>
            <a:r>
              <a:rPr lang="de-DE" err="1"/>
              <a:t>nimis</a:t>
            </a:r>
            <a:r>
              <a:rPr lang="de-DE"/>
              <a:t> </a:t>
            </a:r>
            <a:r>
              <a:rPr lang="de-DE" err="1"/>
              <a:t>anti</a:t>
            </a:r>
            <a:r>
              <a:rPr lang="de-DE"/>
              <a:t> </a:t>
            </a:r>
            <a:r>
              <a:rPr lang="de-DE" err="1"/>
              <a:t>que</a:t>
            </a:r>
            <a:r>
              <a:rPr lang="de-DE"/>
              <a:t>, si </a:t>
            </a:r>
            <a:r>
              <a:rPr lang="de-DE" err="1"/>
              <a:t>peraque</a:t>
            </a:r>
            <a:r>
              <a:rPr lang="de-DE"/>
              <a:t> </a:t>
            </a:r>
            <a:r>
              <a:rPr lang="de-DE" err="1"/>
              <a:t>dure</a:t>
            </a:r>
            <a:r>
              <a:rPr lang="de-DE"/>
              <a:t> </a:t>
            </a:r>
            <a:r>
              <a:rPr lang="de-DE" err="1"/>
              <a:t>dicere</a:t>
            </a:r>
            <a:r>
              <a:rPr lang="de-DE"/>
              <a:t> </a:t>
            </a:r>
            <a:r>
              <a:rPr lang="de-DE" err="1"/>
              <a:t>credit</a:t>
            </a:r>
            <a:r>
              <a:rPr lang="de-DE"/>
              <a:t>, </a:t>
            </a:r>
            <a:r>
              <a:rPr lang="de-DE" err="1"/>
              <a:t>ignave</a:t>
            </a:r>
            <a:r>
              <a:rPr lang="de-DE"/>
              <a:t> </a:t>
            </a:r>
            <a:r>
              <a:rPr lang="de-DE" err="1"/>
              <a:t>multa</a:t>
            </a:r>
            <a:r>
              <a:rPr lang="de-DE"/>
              <a:t> </a:t>
            </a:r>
            <a:r>
              <a:rPr lang="de-DE" err="1"/>
              <a:t>fatetur</a:t>
            </a:r>
            <a:r>
              <a:rPr lang="de-DE"/>
              <a:t>, et </a:t>
            </a:r>
            <a:r>
              <a:rPr lang="de-DE" err="1"/>
              <a:t>sapit</a:t>
            </a:r>
            <a:r>
              <a:rPr lang="de-DE"/>
              <a:t> et </a:t>
            </a:r>
            <a:r>
              <a:rPr lang="de-DE" err="1"/>
              <a:t>mecum</a:t>
            </a:r>
            <a:r>
              <a:rPr lang="de-DE"/>
              <a:t> </a:t>
            </a:r>
            <a:r>
              <a:rPr lang="de-DE" err="1"/>
              <a:t>facit</a:t>
            </a:r>
            <a:r>
              <a:rPr lang="de-DE"/>
              <a:t> et </a:t>
            </a:r>
            <a:r>
              <a:rPr lang="de-DE" err="1"/>
              <a:t>lova</a:t>
            </a:r>
            <a:r>
              <a:rPr lang="de-DE"/>
              <a:t> </a:t>
            </a:r>
            <a:r>
              <a:rPr lang="de-DE" err="1"/>
              <a:t>iudicat</a:t>
            </a:r>
            <a:r>
              <a:rPr lang="de-DE"/>
              <a:t> aequo.</a:t>
            </a:r>
          </a:p>
        </p:txBody>
      </p:sp>
    </p:spTree>
    <p:extLst>
      <p:ext uri="{BB962C8B-B14F-4D97-AF65-F5344CB8AC3E}">
        <p14:creationId xmlns:p14="http://schemas.microsoft.com/office/powerpoint/2010/main" val="70887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Bildplatzhalter 21">
            <a:extLst>
              <a:ext uri="{FF2B5EF4-FFF2-40B4-BE49-F238E27FC236}">
                <a16:creationId xmlns:a16="http://schemas.microsoft.com/office/drawing/2014/main" id="{F9F09D54-2A63-4641-9618-4A6E280CB4DB}"/>
              </a:ext>
            </a:extLst>
          </p:cNvPr>
          <p:cNvSpPr>
            <a:spLocks noGrp="1"/>
          </p:cNvSpPr>
          <p:nvPr>
            <p:ph type="pic" sz="quarter" idx="12"/>
          </p:nvPr>
        </p:nvSpPr>
        <p:spPr>
          <a:xfrm>
            <a:off x="0" y="-1"/>
            <a:ext cx="9144000" cy="4738625"/>
          </a:xfrm>
          <a:prstGeom prst="rect">
            <a:avLst/>
          </a:prstGeom>
        </p:spPr>
        <p:txBody>
          <a:bodyPr/>
          <a:lstStyle/>
          <a:p>
            <a:endParaRPr lang="de-DE"/>
          </a:p>
        </p:txBody>
      </p:sp>
      <p:sp>
        <p:nvSpPr>
          <p:cNvPr id="8" name="Textplatzhalter 15">
            <a:extLst>
              <a:ext uri="{FF2B5EF4-FFF2-40B4-BE49-F238E27FC236}">
                <a16:creationId xmlns:a16="http://schemas.microsoft.com/office/drawing/2014/main" id="{A892E992-9E59-BD43-90B5-6A18746B62E5}"/>
              </a:ext>
            </a:extLst>
          </p:cNvPr>
          <p:cNvSpPr txBox="1">
            <a:spLocks/>
          </p:cNvSpPr>
          <p:nvPr userDrawn="1"/>
        </p:nvSpPr>
        <p:spPr>
          <a:xfrm>
            <a:off x="901700" y="4822956"/>
            <a:ext cx="2427288" cy="2125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Copyright © 2019 Seco Tools AB</a:t>
            </a:r>
          </a:p>
        </p:txBody>
      </p:sp>
      <p:cxnSp>
        <p:nvCxnSpPr>
          <p:cNvPr id="4" name="Rak 436">
            <a:extLst>
              <a:ext uri="{FF2B5EF4-FFF2-40B4-BE49-F238E27FC236}">
                <a16:creationId xmlns:a16="http://schemas.microsoft.com/office/drawing/2014/main" id="{06180DD8-FA65-C247-9227-F680B626167C}"/>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598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411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5F8FF251-0EB0-1544-9168-E4CAD35323D1}"/>
              </a:ext>
            </a:extLst>
          </p:cNvPr>
          <p:cNvSpPr>
            <a:spLocks noGrp="1"/>
          </p:cNvSpPr>
          <p:nvPr>
            <p:ph type="pic" sz="quarter" idx="26"/>
          </p:nvPr>
        </p:nvSpPr>
        <p:spPr>
          <a:xfrm>
            <a:off x="0" y="1"/>
            <a:ext cx="9144000" cy="4718304"/>
          </a:xfrm>
          <a:prstGeom prst="rect">
            <a:avLst/>
          </a:prstGeom>
        </p:spPr>
        <p:txBody>
          <a:bodyPr/>
          <a:lstStyle/>
          <a:p>
            <a:endParaRPr lang="de-DE"/>
          </a:p>
        </p:txBody>
      </p:sp>
      <p:sp>
        <p:nvSpPr>
          <p:cNvPr id="7" name="Textplatzhalter 13">
            <a:extLst>
              <a:ext uri="{FF2B5EF4-FFF2-40B4-BE49-F238E27FC236}">
                <a16:creationId xmlns:a16="http://schemas.microsoft.com/office/drawing/2014/main" id="{C2D70745-33C4-8946-810E-2A6FBA8485BA}"/>
              </a:ext>
            </a:extLst>
          </p:cNvPr>
          <p:cNvSpPr>
            <a:spLocks noGrp="1"/>
          </p:cNvSpPr>
          <p:nvPr>
            <p:ph type="body" sz="quarter" idx="10" hasCustomPrompt="1"/>
          </p:nvPr>
        </p:nvSpPr>
        <p:spPr>
          <a:xfrm>
            <a:off x="352083" y="62348"/>
            <a:ext cx="8631561" cy="1165203"/>
          </a:xfrm>
          <a:prstGeom prst="rect">
            <a:avLst/>
          </a:prstGeom>
        </p:spPr>
        <p:txBody>
          <a:bodyPr/>
          <a:lstStyle>
            <a:lvl1pPr marL="0" marR="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sz="3600" cap="all" baseline="0"/>
            </a:lvl1pPr>
          </a:lstStyle>
          <a:p>
            <a:r>
              <a:rPr lang="de-DE" err="1"/>
              <a:t>Safety</a:t>
            </a:r>
            <a:r>
              <a:rPr lang="de-DE"/>
              <a:t> </a:t>
            </a:r>
            <a:r>
              <a:rPr lang="de-DE" err="1"/>
              <a:t>first</a:t>
            </a:r>
            <a:endParaRPr lang="de-DE"/>
          </a:p>
        </p:txBody>
      </p:sp>
      <p:sp>
        <p:nvSpPr>
          <p:cNvPr id="12" name="Textplatzhalter 11">
            <a:extLst>
              <a:ext uri="{FF2B5EF4-FFF2-40B4-BE49-F238E27FC236}">
                <a16:creationId xmlns:a16="http://schemas.microsoft.com/office/drawing/2014/main" id="{FE744957-D55A-2143-A154-B2198D6E5CC8}"/>
              </a:ext>
            </a:extLst>
          </p:cNvPr>
          <p:cNvSpPr>
            <a:spLocks noGrp="1"/>
          </p:cNvSpPr>
          <p:nvPr>
            <p:ph type="body" sz="quarter" idx="15" hasCustomPrompt="1"/>
          </p:nvPr>
        </p:nvSpPr>
        <p:spPr>
          <a:xfrm>
            <a:off x="352425" y="1508934"/>
            <a:ext cx="7245350" cy="319501"/>
          </a:xfrm>
          <a:prstGeom prst="rect">
            <a:avLst/>
          </a:prstGeom>
        </p:spPr>
        <p:txBody>
          <a:bodyPr/>
          <a:lstStyle>
            <a:lvl1pPr marL="0" indent="0">
              <a:buNone/>
              <a:defRPr sz="1800" baseline="0"/>
            </a:lvl1pPr>
          </a:lstStyle>
          <a:p>
            <a:r>
              <a:rPr lang="de-DE" err="1"/>
              <a:t>Safety</a:t>
            </a:r>
            <a:r>
              <a:rPr lang="de-DE"/>
              <a:t> </a:t>
            </a:r>
            <a:r>
              <a:rPr lang="de-DE" err="1"/>
              <a:t>is</a:t>
            </a:r>
            <a:r>
              <a:rPr lang="de-DE"/>
              <a:t> </a:t>
            </a:r>
            <a:r>
              <a:rPr lang="de-DE" err="1"/>
              <a:t>our</a:t>
            </a:r>
            <a:r>
              <a:rPr lang="de-DE"/>
              <a:t> top </a:t>
            </a:r>
            <a:r>
              <a:rPr lang="de-DE" err="1"/>
              <a:t>priority</a:t>
            </a:r>
            <a:endParaRPr lang="de-DE"/>
          </a:p>
        </p:txBody>
      </p:sp>
      <p:sp>
        <p:nvSpPr>
          <p:cNvPr id="14" name="Bildplatzhalter 13">
            <a:extLst>
              <a:ext uri="{FF2B5EF4-FFF2-40B4-BE49-F238E27FC236}">
                <a16:creationId xmlns:a16="http://schemas.microsoft.com/office/drawing/2014/main" id="{4ECD88AA-9355-DC43-B9A7-71C49E312B0D}"/>
              </a:ext>
            </a:extLst>
          </p:cNvPr>
          <p:cNvSpPr>
            <a:spLocks noGrp="1"/>
          </p:cNvSpPr>
          <p:nvPr>
            <p:ph type="pic" sz="quarter" idx="16"/>
          </p:nvPr>
        </p:nvSpPr>
        <p:spPr>
          <a:xfrm>
            <a:off x="450850" y="2173288"/>
            <a:ext cx="450850" cy="450850"/>
          </a:xfrm>
          <a:prstGeom prst="rect">
            <a:avLst/>
          </a:prstGeom>
        </p:spPr>
        <p:txBody>
          <a:bodyPr/>
          <a:lstStyle>
            <a:lvl1pPr marL="0" indent="0">
              <a:buNone/>
              <a:defRPr sz="800"/>
            </a:lvl1pPr>
          </a:lstStyle>
          <a:p>
            <a:endParaRPr lang="de-DE"/>
          </a:p>
        </p:txBody>
      </p:sp>
      <p:sp>
        <p:nvSpPr>
          <p:cNvPr id="15" name="Bildplatzhalter 13">
            <a:extLst>
              <a:ext uri="{FF2B5EF4-FFF2-40B4-BE49-F238E27FC236}">
                <a16:creationId xmlns:a16="http://schemas.microsoft.com/office/drawing/2014/main" id="{654559CE-45B5-B94C-9A50-BD53F3DFF975}"/>
              </a:ext>
            </a:extLst>
          </p:cNvPr>
          <p:cNvSpPr>
            <a:spLocks noGrp="1"/>
          </p:cNvSpPr>
          <p:nvPr>
            <p:ph type="pic" sz="quarter" idx="17"/>
          </p:nvPr>
        </p:nvSpPr>
        <p:spPr>
          <a:xfrm>
            <a:off x="450850" y="2860948"/>
            <a:ext cx="450850" cy="450850"/>
          </a:xfrm>
          <a:prstGeom prst="rect">
            <a:avLst/>
          </a:prstGeom>
        </p:spPr>
        <p:txBody>
          <a:bodyPr/>
          <a:lstStyle>
            <a:lvl1pPr marL="0" indent="0">
              <a:buNone/>
              <a:defRPr sz="800"/>
            </a:lvl1pPr>
          </a:lstStyle>
          <a:p>
            <a:endParaRPr lang="de-DE"/>
          </a:p>
        </p:txBody>
      </p:sp>
      <p:sp>
        <p:nvSpPr>
          <p:cNvPr id="16" name="Bildplatzhalter 13">
            <a:extLst>
              <a:ext uri="{FF2B5EF4-FFF2-40B4-BE49-F238E27FC236}">
                <a16:creationId xmlns:a16="http://schemas.microsoft.com/office/drawing/2014/main" id="{40E6C425-12AB-E842-96EB-7243E8E68BB2}"/>
              </a:ext>
            </a:extLst>
          </p:cNvPr>
          <p:cNvSpPr>
            <a:spLocks noGrp="1"/>
          </p:cNvSpPr>
          <p:nvPr>
            <p:ph type="pic" sz="quarter" idx="18"/>
          </p:nvPr>
        </p:nvSpPr>
        <p:spPr>
          <a:xfrm>
            <a:off x="450850" y="3548609"/>
            <a:ext cx="450850" cy="450850"/>
          </a:xfrm>
          <a:prstGeom prst="rect">
            <a:avLst/>
          </a:prstGeom>
        </p:spPr>
        <p:txBody>
          <a:bodyPr/>
          <a:lstStyle>
            <a:lvl1pPr marL="0" indent="0">
              <a:buNone/>
              <a:defRPr sz="800"/>
            </a:lvl1pPr>
          </a:lstStyle>
          <a:p>
            <a:endParaRPr lang="de-DE"/>
          </a:p>
        </p:txBody>
      </p:sp>
      <p:sp>
        <p:nvSpPr>
          <p:cNvPr id="17" name="Bildplatzhalter 13">
            <a:extLst>
              <a:ext uri="{FF2B5EF4-FFF2-40B4-BE49-F238E27FC236}">
                <a16:creationId xmlns:a16="http://schemas.microsoft.com/office/drawing/2014/main" id="{37E0A4CE-32B9-7A4E-AFD9-FFDCD0A9D436}"/>
              </a:ext>
            </a:extLst>
          </p:cNvPr>
          <p:cNvSpPr>
            <a:spLocks noGrp="1"/>
          </p:cNvSpPr>
          <p:nvPr>
            <p:ph type="pic" sz="quarter" idx="19"/>
          </p:nvPr>
        </p:nvSpPr>
        <p:spPr>
          <a:xfrm>
            <a:off x="3112630" y="2173288"/>
            <a:ext cx="450850" cy="450850"/>
          </a:xfrm>
          <a:prstGeom prst="rect">
            <a:avLst/>
          </a:prstGeom>
        </p:spPr>
        <p:txBody>
          <a:bodyPr/>
          <a:lstStyle>
            <a:lvl1pPr marL="0" indent="0">
              <a:buNone/>
              <a:defRPr sz="800"/>
            </a:lvl1pPr>
          </a:lstStyle>
          <a:p>
            <a:endParaRPr lang="de-DE"/>
          </a:p>
        </p:txBody>
      </p:sp>
      <p:sp>
        <p:nvSpPr>
          <p:cNvPr id="18" name="Bildplatzhalter 13">
            <a:extLst>
              <a:ext uri="{FF2B5EF4-FFF2-40B4-BE49-F238E27FC236}">
                <a16:creationId xmlns:a16="http://schemas.microsoft.com/office/drawing/2014/main" id="{F5D64529-F152-3D4B-B4DA-278EF3FEA32A}"/>
              </a:ext>
            </a:extLst>
          </p:cNvPr>
          <p:cNvSpPr>
            <a:spLocks noGrp="1"/>
          </p:cNvSpPr>
          <p:nvPr>
            <p:ph type="pic" sz="quarter" idx="20"/>
          </p:nvPr>
        </p:nvSpPr>
        <p:spPr>
          <a:xfrm>
            <a:off x="3112630" y="2860948"/>
            <a:ext cx="450850" cy="450850"/>
          </a:xfrm>
          <a:prstGeom prst="rect">
            <a:avLst/>
          </a:prstGeom>
        </p:spPr>
        <p:txBody>
          <a:bodyPr/>
          <a:lstStyle>
            <a:lvl1pPr marL="0" indent="0">
              <a:buNone/>
              <a:defRPr sz="800"/>
            </a:lvl1pPr>
          </a:lstStyle>
          <a:p>
            <a:endParaRPr lang="de-DE"/>
          </a:p>
        </p:txBody>
      </p:sp>
      <p:sp>
        <p:nvSpPr>
          <p:cNvPr id="21" name="Textplatzhalter 20">
            <a:extLst>
              <a:ext uri="{FF2B5EF4-FFF2-40B4-BE49-F238E27FC236}">
                <a16:creationId xmlns:a16="http://schemas.microsoft.com/office/drawing/2014/main" id="{12824319-623F-EB44-86A8-5D9BFF292AE0}"/>
              </a:ext>
            </a:extLst>
          </p:cNvPr>
          <p:cNvSpPr>
            <a:spLocks noGrp="1"/>
          </p:cNvSpPr>
          <p:nvPr>
            <p:ph type="body" sz="quarter" idx="21" hasCustomPrompt="1"/>
          </p:nvPr>
        </p:nvSpPr>
        <p:spPr>
          <a:xfrm>
            <a:off x="989013" y="2173288"/>
            <a:ext cx="1747837" cy="450850"/>
          </a:xfrm>
          <a:prstGeom prst="rect">
            <a:avLst/>
          </a:prstGeom>
        </p:spPr>
        <p:txBody>
          <a:bodyPr/>
          <a:lstStyle>
            <a:lvl1pPr marL="0" indent="0">
              <a:buNone/>
              <a:defRPr sz="1400" baseline="0"/>
            </a:lvl1pPr>
          </a:lstStyle>
          <a:p>
            <a:r>
              <a:rPr lang="de-DE" err="1"/>
              <a:t>Lorem</a:t>
            </a:r>
            <a:r>
              <a:rPr lang="de-DE"/>
              <a:t> </a:t>
            </a:r>
            <a:r>
              <a:rPr lang="de-DE" err="1"/>
              <a:t>Ipsum</a:t>
            </a:r>
            <a:r>
              <a:rPr lang="de-DE"/>
              <a:t> </a:t>
            </a:r>
            <a:br>
              <a:rPr lang="de-DE"/>
            </a:br>
            <a:r>
              <a:rPr lang="de-DE" err="1"/>
              <a:t>Dolor</a:t>
            </a:r>
            <a:r>
              <a:rPr lang="de-DE"/>
              <a:t> </a:t>
            </a:r>
            <a:r>
              <a:rPr lang="de-DE" err="1"/>
              <a:t>Sit</a:t>
            </a:r>
            <a:endParaRPr lang="de-DE"/>
          </a:p>
        </p:txBody>
      </p:sp>
      <p:sp>
        <p:nvSpPr>
          <p:cNvPr id="22" name="Textplatzhalter 20">
            <a:extLst>
              <a:ext uri="{FF2B5EF4-FFF2-40B4-BE49-F238E27FC236}">
                <a16:creationId xmlns:a16="http://schemas.microsoft.com/office/drawing/2014/main" id="{22A53ECE-AC37-7A42-9E79-825F092D3423}"/>
              </a:ext>
            </a:extLst>
          </p:cNvPr>
          <p:cNvSpPr>
            <a:spLocks noGrp="1"/>
          </p:cNvSpPr>
          <p:nvPr>
            <p:ph type="body" sz="quarter" idx="22" hasCustomPrompt="1"/>
          </p:nvPr>
        </p:nvSpPr>
        <p:spPr>
          <a:xfrm>
            <a:off x="3650794" y="2173288"/>
            <a:ext cx="1747837" cy="450850"/>
          </a:xfrm>
          <a:prstGeom prst="rect">
            <a:avLst/>
          </a:prstGeom>
        </p:spPr>
        <p:txBody>
          <a:bodyPr/>
          <a:lstStyle>
            <a:lvl1pPr marL="0" indent="0">
              <a:buNone/>
              <a:defRPr sz="1400" baseline="0"/>
            </a:lvl1pPr>
          </a:lstStyle>
          <a:p>
            <a:r>
              <a:rPr lang="de-DE" err="1"/>
              <a:t>Lorem</a:t>
            </a:r>
            <a:r>
              <a:rPr lang="de-DE"/>
              <a:t> </a:t>
            </a:r>
            <a:r>
              <a:rPr lang="de-DE" err="1"/>
              <a:t>Ipsum</a:t>
            </a:r>
            <a:r>
              <a:rPr lang="de-DE"/>
              <a:t> </a:t>
            </a:r>
            <a:br>
              <a:rPr lang="de-DE"/>
            </a:br>
            <a:r>
              <a:rPr lang="de-DE" err="1"/>
              <a:t>Dolor</a:t>
            </a:r>
            <a:r>
              <a:rPr lang="de-DE"/>
              <a:t> </a:t>
            </a:r>
            <a:r>
              <a:rPr lang="de-DE" err="1"/>
              <a:t>Sit</a:t>
            </a:r>
            <a:endParaRPr lang="de-DE"/>
          </a:p>
        </p:txBody>
      </p:sp>
      <p:sp>
        <p:nvSpPr>
          <p:cNvPr id="23" name="Textplatzhalter 20">
            <a:extLst>
              <a:ext uri="{FF2B5EF4-FFF2-40B4-BE49-F238E27FC236}">
                <a16:creationId xmlns:a16="http://schemas.microsoft.com/office/drawing/2014/main" id="{A27C4643-4FBD-BC4D-8C1D-CCD6E6644986}"/>
              </a:ext>
            </a:extLst>
          </p:cNvPr>
          <p:cNvSpPr>
            <a:spLocks noGrp="1"/>
          </p:cNvSpPr>
          <p:nvPr>
            <p:ph type="body" sz="quarter" idx="23" hasCustomPrompt="1"/>
          </p:nvPr>
        </p:nvSpPr>
        <p:spPr>
          <a:xfrm>
            <a:off x="989013" y="2855956"/>
            <a:ext cx="1747837" cy="450850"/>
          </a:xfrm>
          <a:prstGeom prst="rect">
            <a:avLst/>
          </a:prstGeom>
        </p:spPr>
        <p:txBody>
          <a:bodyPr/>
          <a:lstStyle>
            <a:lvl1pPr marL="0" indent="0">
              <a:buNone/>
              <a:defRPr sz="1400" baseline="0"/>
            </a:lvl1pPr>
          </a:lstStyle>
          <a:p>
            <a:r>
              <a:rPr lang="de-DE" err="1"/>
              <a:t>Lorem</a:t>
            </a:r>
            <a:r>
              <a:rPr lang="de-DE"/>
              <a:t> </a:t>
            </a:r>
            <a:r>
              <a:rPr lang="de-DE" err="1"/>
              <a:t>Ipsum</a:t>
            </a:r>
            <a:r>
              <a:rPr lang="de-DE"/>
              <a:t> </a:t>
            </a:r>
            <a:br>
              <a:rPr lang="de-DE"/>
            </a:br>
            <a:r>
              <a:rPr lang="de-DE" err="1"/>
              <a:t>Dolor</a:t>
            </a:r>
            <a:r>
              <a:rPr lang="de-DE"/>
              <a:t> </a:t>
            </a:r>
            <a:r>
              <a:rPr lang="de-DE" err="1"/>
              <a:t>Sit</a:t>
            </a:r>
            <a:endParaRPr lang="de-DE"/>
          </a:p>
        </p:txBody>
      </p:sp>
      <p:sp>
        <p:nvSpPr>
          <p:cNvPr id="24" name="Textplatzhalter 20">
            <a:extLst>
              <a:ext uri="{FF2B5EF4-FFF2-40B4-BE49-F238E27FC236}">
                <a16:creationId xmlns:a16="http://schemas.microsoft.com/office/drawing/2014/main" id="{1BB23821-81C4-3D47-8C9F-ACF25DB24CAE}"/>
              </a:ext>
            </a:extLst>
          </p:cNvPr>
          <p:cNvSpPr>
            <a:spLocks noGrp="1"/>
          </p:cNvSpPr>
          <p:nvPr>
            <p:ph type="body" sz="quarter" idx="24" hasCustomPrompt="1"/>
          </p:nvPr>
        </p:nvSpPr>
        <p:spPr>
          <a:xfrm>
            <a:off x="3650794" y="2855956"/>
            <a:ext cx="1747837" cy="450850"/>
          </a:xfrm>
          <a:prstGeom prst="rect">
            <a:avLst/>
          </a:prstGeom>
        </p:spPr>
        <p:txBody>
          <a:bodyPr/>
          <a:lstStyle>
            <a:lvl1pPr marL="0" indent="0">
              <a:buNone/>
              <a:defRPr sz="1400" baseline="0"/>
            </a:lvl1pPr>
          </a:lstStyle>
          <a:p>
            <a:r>
              <a:rPr lang="de-DE" err="1"/>
              <a:t>Lorem</a:t>
            </a:r>
            <a:r>
              <a:rPr lang="de-DE"/>
              <a:t> </a:t>
            </a:r>
            <a:r>
              <a:rPr lang="de-DE" err="1"/>
              <a:t>Ipsum</a:t>
            </a:r>
            <a:r>
              <a:rPr lang="de-DE"/>
              <a:t> </a:t>
            </a:r>
            <a:br>
              <a:rPr lang="de-DE"/>
            </a:br>
            <a:r>
              <a:rPr lang="de-DE" err="1"/>
              <a:t>Dolor</a:t>
            </a:r>
            <a:r>
              <a:rPr lang="de-DE"/>
              <a:t> </a:t>
            </a:r>
            <a:r>
              <a:rPr lang="de-DE" err="1"/>
              <a:t>Sit</a:t>
            </a:r>
            <a:endParaRPr lang="de-DE"/>
          </a:p>
        </p:txBody>
      </p:sp>
      <p:sp>
        <p:nvSpPr>
          <p:cNvPr id="25" name="Textplatzhalter 20">
            <a:extLst>
              <a:ext uri="{FF2B5EF4-FFF2-40B4-BE49-F238E27FC236}">
                <a16:creationId xmlns:a16="http://schemas.microsoft.com/office/drawing/2014/main" id="{48579444-CC41-104A-AAB8-1BF730218259}"/>
              </a:ext>
            </a:extLst>
          </p:cNvPr>
          <p:cNvSpPr>
            <a:spLocks noGrp="1"/>
          </p:cNvSpPr>
          <p:nvPr>
            <p:ph type="body" sz="quarter" idx="25" hasCustomPrompt="1"/>
          </p:nvPr>
        </p:nvSpPr>
        <p:spPr>
          <a:xfrm>
            <a:off x="989013" y="3544888"/>
            <a:ext cx="1747837" cy="450850"/>
          </a:xfrm>
          <a:prstGeom prst="rect">
            <a:avLst/>
          </a:prstGeom>
        </p:spPr>
        <p:txBody>
          <a:bodyPr/>
          <a:lstStyle>
            <a:lvl1pPr marL="0" indent="0">
              <a:buNone/>
              <a:defRPr sz="1400" baseline="0"/>
            </a:lvl1pPr>
          </a:lstStyle>
          <a:p>
            <a:r>
              <a:rPr lang="de-DE" err="1"/>
              <a:t>Lorem</a:t>
            </a:r>
            <a:r>
              <a:rPr lang="de-DE"/>
              <a:t> </a:t>
            </a:r>
            <a:r>
              <a:rPr lang="de-DE" err="1"/>
              <a:t>Ipsum</a:t>
            </a:r>
            <a:r>
              <a:rPr lang="de-DE"/>
              <a:t> </a:t>
            </a:r>
            <a:br>
              <a:rPr lang="de-DE"/>
            </a:br>
            <a:r>
              <a:rPr lang="de-DE" err="1"/>
              <a:t>Dolor</a:t>
            </a:r>
            <a:r>
              <a:rPr lang="de-DE"/>
              <a:t> </a:t>
            </a:r>
            <a:r>
              <a:rPr lang="de-DE" err="1"/>
              <a:t>Sit</a:t>
            </a:r>
            <a:endParaRPr lang="de-DE"/>
          </a:p>
        </p:txBody>
      </p:sp>
      <p:sp>
        <p:nvSpPr>
          <p:cNvPr id="26" name="Textfeld 25">
            <a:extLst>
              <a:ext uri="{FF2B5EF4-FFF2-40B4-BE49-F238E27FC236}">
                <a16:creationId xmlns:a16="http://schemas.microsoft.com/office/drawing/2014/main" id="{3F251CD4-8B3F-B546-A68A-E64F9ED17E07}"/>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tx1"/>
                </a:solidFill>
                <a:latin typeface="Calibri" panose="020F0502020204030204" pitchFamily="34" charset="0"/>
                <a:cs typeface="Calibri" panose="020F0502020204030204" pitchFamily="34" charset="0"/>
              </a:rPr>
              <a:t>‹#›</a:t>
            </a:fld>
            <a:endParaRPr lang="de-DE" sz="1000">
              <a:solidFill>
                <a:schemeClr val="tx1"/>
              </a:solidFill>
              <a:latin typeface="Calibri" panose="020F0502020204030204" pitchFamily="34" charset="0"/>
              <a:cs typeface="Calibri" panose="020F0502020204030204" pitchFamily="34" charset="0"/>
            </a:endParaRPr>
          </a:p>
        </p:txBody>
      </p:sp>
      <p:sp>
        <p:nvSpPr>
          <p:cNvPr id="27" name="Textplatzhalter 15">
            <a:extLst>
              <a:ext uri="{FF2B5EF4-FFF2-40B4-BE49-F238E27FC236}">
                <a16:creationId xmlns:a16="http://schemas.microsoft.com/office/drawing/2014/main" id="{385587D9-6CCE-EE4F-8EFB-117A3DF10680}"/>
              </a:ext>
            </a:extLst>
          </p:cNvPr>
          <p:cNvSpPr>
            <a:spLocks noGrp="1"/>
          </p:cNvSpPr>
          <p:nvPr>
            <p:ph type="body" sz="quarter" idx="11" hasCustomPrompt="1"/>
          </p:nvPr>
        </p:nvSpPr>
        <p:spPr>
          <a:xfrm>
            <a:off x="750358" y="4822956"/>
            <a:ext cx="2427288" cy="212508"/>
          </a:xfrm>
          <a:prstGeom prst="rect">
            <a:avLst/>
          </a:prstGeom>
        </p:spPr>
        <p:txBody>
          <a:bodyPr/>
          <a:lstStyle>
            <a:lvl1pPr marL="0" indent="0">
              <a:buNone/>
              <a:defRPr sz="1000" baseline="0">
                <a:solidFill>
                  <a:schemeClr val="tx1"/>
                </a:solidFill>
              </a:defRPr>
            </a:lvl1pPr>
          </a:lstStyle>
          <a:p>
            <a:r>
              <a:rPr lang="de-DE"/>
              <a:t>Copyright © 2019 Seco Tools AB</a:t>
            </a:r>
          </a:p>
        </p:txBody>
      </p:sp>
      <p:pic>
        <p:nvPicPr>
          <p:cNvPr id="28" name="Grafik 27">
            <a:extLst>
              <a:ext uri="{FF2B5EF4-FFF2-40B4-BE49-F238E27FC236}">
                <a16:creationId xmlns:a16="http://schemas.microsoft.com/office/drawing/2014/main" id="{99F53951-C720-8749-AB48-8A845E4B841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cxnSp>
        <p:nvCxnSpPr>
          <p:cNvPr id="19" name="Rak 436">
            <a:extLst>
              <a:ext uri="{FF2B5EF4-FFF2-40B4-BE49-F238E27FC236}">
                <a16:creationId xmlns:a16="http://schemas.microsoft.com/office/drawing/2014/main" id="{97BAA7E1-90EA-844E-9C6B-88CC8BFF1DC8}"/>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Bildplatzhalter 13">
            <a:extLst>
              <a:ext uri="{FF2B5EF4-FFF2-40B4-BE49-F238E27FC236}">
                <a16:creationId xmlns:a16="http://schemas.microsoft.com/office/drawing/2014/main" id="{9FE0B11F-3083-4BEA-A130-1D6565EFFA60}"/>
              </a:ext>
            </a:extLst>
          </p:cNvPr>
          <p:cNvSpPr>
            <a:spLocks noGrp="1"/>
          </p:cNvSpPr>
          <p:nvPr>
            <p:ph type="pic" sz="quarter" idx="27"/>
          </p:nvPr>
        </p:nvSpPr>
        <p:spPr>
          <a:xfrm>
            <a:off x="3112630" y="3552766"/>
            <a:ext cx="450850" cy="450850"/>
          </a:xfrm>
          <a:prstGeom prst="rect">
            <a:avLst/>
          </a:prstGeom>
        </p:spPr>
        <p:txBody>
          <a:bodyPr/>
          <a:lstStyle>
            <a:lvl1pPr marL="0" indent="0">
              <a:buNone/>
              <a:defRPr sz="800"/>
            </a:lvl1pPr>
          </a:lstStyle>
          <a:p>
            <a:endParaRPr lang="de-DE"/>
          </a:p>
        </p:txBody>
      </p:sp>
      <p:sp>
        <p:nvSpPr>
          <p:cNvPr id="29" name="Textplatzhalter 20">
            <a:extLst>
              <a:ext uri="{FF2B5EF4-FFF2-40B4-BE49-F238E27FC236}">
                <a16:creationId xmlns:a16="http://schemas.microsoft.com/office/drawing/2014/main" id="{0A51A6C4-6088-4FE6-B6A7-342D24B3FA81}"/>
              </a:ext>
            </a:extLst>
          </p:cNvPr>
          <p:cNvSpPr>
            <a:spLocks noGrp="1"/>
          </p:cNvSpPr>
          <p:nvPr>
            <p:ph type="body" sz="quarter" idx="28" hasCustomPrompt="1"/>
          </p:nvPr>
        </p:nvSpPr>
        <p:spPr>
          <a:xfrm>
            <a:off x="3650794" y="3538624"/>
            <a:ext cx="1747837" cy="450850"/>
          </a:xfrm>
          <a:prstGeom prst="rect">
            <a:avLst/>
          </a:prstGeom>
        </p:spPr>
        <p:txBody>
          <a:bodyPr/>
          <a:lstStyle>
            <a:lvl1pPr marL="0" indent="0">
              <a:buNone/>
              <a:defRPr sz="1400" baseline="0"/>
            </a:lvl1pPr>
          </a:lstStyle>
          <a:p>
            <a:r>
              <a:rPr lang="de-DE" err="1"/>
              <a:t>Lorem</a:t>
            </a:r>
            <a:r>
              <a:rPr lang="de-DE"/>
              <a:t> </a:t>
            </a:r>
            <a:r>
              <a:rPr lang="de-DE" err="1"/>
              <a:t>Ipsum</a:t>
            </a:r>
            <a:r>
              <a:rPr lang="de-DE"/>
              <a:t> </a:t>
            </a:r>
            <a:br>
              <a:rPr lang="de-DE"/>
            </a:br>
            <a:r>
              <a:rPr lang="de-DE" err="1"/>
              <a:t>Dolor</a:t>
            </a:r>
            <a:r>
              <a:rPr lang="de-DE"/>
              <a:t> </a:t>
            </a:r>
            <a:r>
              <a:rPr lang="de-DE" err="1"/>
              <a:t>Sit</a:t>
            </a:r>
            <a:endParaRPr lang="de-DE"/>
          </a:p>
        </p:txBody>
      </p:sp>
    </p:spTree>
    <p:extLst>
      <p:ext uri="{BB962C8B-B14F-4D97-AF65-F5344CB8AC3E}">
        <p14:creationId xmlns:p14="http://schemas.microsoft.com/office/powerpoint/2010/main" val="3107250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1_Covid-19 prevention">
    <p:bg>
      <p:bgRef idx="1001">
        <a:schemeClr val="bg1"/>
      </p:bgRef>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A97A36DE-C1D4-4284-81F5-5CBA48D238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67065" y="1727837"/>
            <a:ext cx="594000" cy="594000"/>
          </a:xfrm>
          <a:prstGeom prst="rect">
            <a:avLst/>
          </a:prstGeom>
        </p:spPr>
      </p:pic>
      <p:pic>
        <p:nvPicPr>
          <p:cNvPr id="6" name="Picture 5" descr="A picture containing animal&#10;&#10;Description automatically generated">
            <a:extLst>
              <a:ext uri="{FF2B5EF4-FFF2-40B4-BE49-F238E27FC236}">
                <a16:creationId xmlns:a16="http://schemas.microsoft.com/office/drawing/2014/main" id="{5B06EFD8-E26A-43B8-8C71-2CABABB2DD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61" t="475" r="1971" b="-475"/>
          <a:stretch/>
        </p:blipFill>
        <p:spPr>
          <a:xfrm flipH="1">
            <a:off x="-1" y="-36740"/>
            <a:ext cx="9317600" cy="5246951"/>
          </a:xfrm>
          <a:prstGeom prst="rect">
            <a:avLst/>
          </a:prstGeom>
          <a:scene3d>
            <a:camera prst="orthographicFront">
              <a:rot lat="21000001" lon="0" rev="0"/>
            </a:camera>
            <a:lightRig rig="threePt" dir="t"/>
          </a:scene3d>
        </p:spPr>
      </p:pic>
      <p:sp>
        <p:nvSpPr>
          <p:cNvPr id="46" name="Rubrik 1">
            <a:extLst>
              <a:ext uri="{FF2B5EF4-FFF2-40B4-BE49-F238E27FC236}">
                <a16:creationId xmlns:a16="http://schemas.microsoft.com/office/drawing/2014/main" id="{E05EC42F-2875-094A-851D-664D9963B04B}"/>
              </a:ext>
            </a:extLst>
          </p:cNvPr>
          <p:cNvSpPr>
            <a:spLocks noGrp="1"/>
          </p:cNvSpPr>
          <p:nvPr>
            <p:ph type="ctrTitle" hasCustomPrompt="1"/>
          </p:nvPr>
        </p:nvSpPr>
        <p:spPr>
          <a:xfrm>
            <a:off x="162000" y="374957"/>
            <a:ext cx="5135091" cy="760294"/>
          </a:xfrm>
        </p:spPr>
        <p:txBody>
          <a:bodyPr anchor="t">
            <a:noAutofit/>
          </a:bodyPr>
          <a:lstStyle>
            <a:lvl1pPr algn="l">
              <a:defRPr sz="2700">
                <a:solidFill>
                  <a:schemeClr val="bg2"/>
                </a:solidFill>
              </a:defRPr>
            </a:lvl1pPr>
          </a:lstStyle>
          <a:p>
            <a:r>
              <a:rPr lang="en-US" noProof="0"/>
              <a:t>CLICK TO ADD HEADLINE IN A MAXIMUM OF TWO LINES</a:t>
            </a:r>
          </a:p>
        </p:txBody>
      </p:sp>
      <p:sp>
        <p:nvSpPr>
          <p:cNvPr id="3" name="Platshållare för text 2">
            <a:extLst>
              <a:ext uri="{FF2B5EF4-FFF2-40B4-BE49-F238E27FC236}">
                <a16:creationId xmlns:a16="http://schemas.microsoft.com/office/drawing/2014/main" id="{B3D0C557-0A0E-3C47-A392-A5C10A81A377}"/>
              </a:ext>
            </a:extLst>
          </p:cNvPr>
          <p:cNvSpPr>
            <a:spLocks noGrp="1"/>
          </p:cNvSpPr>
          <p:nvPr>
            <p:ph type="body" sz="quarter" idx="10" hasCustomPrompt="1"/>
          </p:nvPr>
        </p:nvSpPr>
        <p:spPr>
          <a:xfrm>
            <a:off x="225029" y="25823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47" name="Platshållare för text 2">
            <a:extLst>
              <a:ext uri="{FF2B5EF4-FFF2-40B4-BE49-F238E27FC236}">
                <a16:creationId xmlns:a16="http://schemas.microsoft.com/office/drawing/2014/main" id="{3058FABC-CE11-4E41-A475-F93D820D5E76}"/>
              </a:ext>
            </a:extLst>
          </p:cNvPr>
          <p:cNvSpPr>
            <a:spLocks noGrp="1"/>
          </p:cNvSpPr>
          <p:nvPr>
            <p:ph type="body" sz="quarter" idx="11" hasCustomPrompt="1"/>
          </p:nvPr>
        </p:nvSpPr>
        <p:spPr>
          <a:xfrm>
            <a:off x="1406129" y="25823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48" name="Platshållare för text 2">
            <a:extLst>
              <a:ext uri="{FF2B5EF4-FFF2-40B4-BE49-F238E27FC236}">
                <a16:creationId xmlns:a16="http://schemas.microsoft.com/office/drawing/2014/main" id="{EE33A259-2F2F-4416-ACBA-1FEE6B9FA6C2}"/>
              </a:ext>
            </a:extLst>
          </p:cNvPr>
          <p:cNvSpPr>
            <a:spLocks noGrp="1"/>
          </p:cNvSpPr>
          <p:nvPr>
            <p:ph type="body" sz="quarter" idx="12" hasCustomPrompt="1"/>
          </p:nvPr>
        </p:nvSpPr>
        <p:spPr>
          <a:xfrm>
            <a:off x="2587228" y="25823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49" name="Platshållare för text 2">
            <a:extLst>
              <a:ext uri="{FF2B5EF4-FFF2-40B4-BE49-F238E27FC236}">
                <a16:creationId xmlns:a16="http://schemas.microsoft.com/office/drawing/2014/main" id="{D34A9826-AEF7-4AFC-BF79-CB4ECF1333C9}"/>
              </a:ext>
            </a:extLst>
          </p:cNvPr>
          <p:cNvSpPr>
            <a:spLocks noGrp="1"/>
          </p:cNvSpPr>
          <p:nvPr>
            <p:ph type="body" sz="quarter" idx="13" hasCustomPrompt="1"/>
          </p:nvPr>
        </p:nvSpPr>
        <p:spPr>
          <a:xfrm>
            <a:off x="225029" y="41618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50" name="Platshållare för text 2">
            <a:extLst>
              <a:ext uri="{FF2B5EF4-FFF2-40B4-BE49-F238E27FC236}">
                <a16:creationId xmlns:a16="http://schemas.microsoft.com/office/drawing/2014/main" id="{608A50DA-4820-4ACE-9AE0-15626899CD0C}"/>
              </a:ext>
            </a:extLst>
          </p:cNvPr>
          <p:cNvSpPr>
            <a:spLocks noGrp="1"/>
          </p:cNvSpPr>
          <p:nvPr>
            <p:ph type="body" sz="quarter" idx="14" hasCustomPrompt="1"/>
          </p:nvPr>
        </p:nvSpPr>
        <p:spPr>
          <a:xfrm>
            <a:off x="1406129" y="41618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51" name="Platshållare för text 2">
            <a:extLst>
              <a:ext uri="{FF2B5EF4-FFF2-40B4-BE49-F238E27FC236}">
                <a16:creationId xmlns:a16="http://schemas.microsoft.com/office/drawing/2014/main" id="{8F9187F8-5E56-49B8-9748-7734418F5800}"/>
              </a:ext>
            </a:extLst>
          </p:cNvPr>
          <p:cNvSpPr>
            <a:spLocks noGrp="1"/>
          </p:cNvSpPr>
          <p:nvPr>
            <p:ph type="body" sz="quarter" idx="15" hasCustomPrompt="1"/>
          </p:nvPr>
        </p:nvSpPr>
        <p:spPr>
          <a:xfrm>
            <a:off x="2587228" y="41618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4" name="Platshållare för text 3">
            <a:extLst>
              <a:ext uri="{FF2B5EF4-FFF2-40B4-BE49-F238E27FC236}">
                <a16:creationId xmlns:a16="http://schemas.microsoft.com/office/drawing/2014/main" id="{32830AB2-1768-F843-90D4-EFA8A85BB2DC}"/>
              </a:ext>
            </a:extLst>
          </p:cNvPr>
          <p:cNvSpPr>
            <a:spLocks noGrp="1"/>
          </p:cNvSpPr>
          <p:nvPr>
            <p:ph type="body" sz="quarter" idx="16" hasCustomPrompt="1"/>
          </p:nvPr>
        </p:nvSpPr>
        <p:spPr>
          <a:xfrm>
            <a:off x="225029" y="4684182"/>
            <a:ext cx="3609185" cy="326896"/>
          </a:xfrm>
        </p:spPr>
        <p:txBody>
          <a:bodyPr lIns="0">
            <a:noAutofit/>
          </a:bodyPr>
          <a:lstStyle>
            <a:lvl1pPr marL="0" indent="0">
              <a:buNone/>
              <a:defRPr sz="600">
                <a:solidFill>
                  <a:schemeClr val="bg2"/>
                </a:solidFill>
              </a:defRPr>
            </a:lvl1pPr>
          </a:lstStyle>
          <a:p>
            <a:pPr lvl="0"/>
            <a:r>
              <a:rPr lang="en-US" sz="600" noProof="0"/>
              <a:t>Add text about Psychological Safety</a:t>
            </a:r>
            <a:endParaRPr lang="en-US" noProof="0"/>
          </a:p>
        </p:txBody>
      </p:sp>
      <p:grpSp>
        <p:nvGrpSpPr>
          <p:cNvPr id="42" name="Grupp 41">
            <a:extLst>
              <a:ext uri="{FF2B5EF4-FFF2-40B4-BE49-F238E27FC236}">
                <a16:creationId xmlns:a16="http://schemas.microsoft.com/office/drawing/2014/main" id="{AF83F1FF-3A15-5E4D-BB45-81B710B140B3}"/>
              </a:ext>
            </a:extLst>
          </p:cNvPr>
          <p:cNvGrpSpPr/>
          <p:nvPr userDrawn="1"/>
        </p:nvGrpSpPr>
        <p:grpSpPr>
          <a:xfrm>
            <a:off x="225029" y="1495193"/>
            <a:ext cx="1068652" cy="1068653"/>
            <a:chOff x="352965" y="3189416"/>
            <a:chExt cx="1949450" cy="1949450"/>
          </a:xfrm>
        </p:grpSpPr>
        <p:sp>
          <p:nvSpPr>
            <p:cNvPr id="43" name="Frihandsfigur 42">
              <a:extLst>
                <a:ext uri="{FF2B5EF4-FFF2-40B4-BE49-F238E27FC236}">
                  <a16:creationId xmlns:a16="http://schemas.microsoft.com/office/drawing/2014/main" id="{C590CF5B-D92F-B047-9A7B-1DD890C9389F}"/>
                </a:ext>
              </a:extLst>
            </p:cNvPr>
            <p:cNvSpPr/>
            <p:nvPr userDrawn="1"/>
          </p:nvSpPr>
          <p:spPr>
            <a:xfrm>
              <a:off x="352965" y="3189416"/>
              <a:ext cx="1949450" cy="1949450"/>
            </a:xfrm>
            <a:custGeom>
              <a:avLst/>
              <a:gdLst>
                <a:gd name="connsiteX0" fmla="*/ 0 w 1949450"/>
                <a:gd name="connsiteY0" fmla="*/ 0 h 1949450"/>
                <a:gd name="connsiteX1" fmla="*/ 1950371 w 1949450"/>
                <a:gd name="connsiteY1" fmla="*/ 0 h 1949450"/>
                <a:gd name="connsiteX2" fmla="*/ 1950371 w 1949450"/>
                <a:gd name="connsiteY2" fmla="*/ 1950403 h 1949450"/>
                <a:gd name="connsiteX3" fmla="*/ 0 w 1949450"/>
                <a:gd name="connsiteY3" fmla="*/ 1950403 h 1949450"/>
                <a:gd name="connsiteX4" fmla="*/ 0 w 1949450"/>
                <a:gd name="connsiteY4" fmla="*/ 0 h 1949450"/>
                <a:gd name="connsiteX5" fmla="*/ 0 w 1949450"/>
                <a:gd name="connsiteY5" fmla="*/ 0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450">
                  <a:moveTo>
                    <a:pt x="0" y="0"/>
                  </a:moveTo>
                  <a:lnTo>
                    <a:pt x="1950371" y="0"/>
                  </a:lnTo>
                  <a:lnTo>
                    <a:pt x="1950371" y="1950403"/>
                  </a:lnTo>
                  <a:lnTo>
                    <a:pt x="0" y="1950403"/>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44" name="Frihandsfigur 43">
              <a:extLst>
                <a:ext uri="{FF2B5EF4-FFF2-40B4-BE49-F238E27FC236}">
                  <a16:creationId xmlns:a16="http://schemas.microsoft.com/office/drawing/2014/main" id="{32AC2FB3-1A11-A349-93DD-9A1C3AEB1C11}"/>
                </a:ext>
              </a:extLst>
            </p:cNvPr>
            <p:cNvSpPr/>
            <p:nvPr userDrawn="1"/>
          </p:nvSpPr>
          <p:spPr>
            <a:xfrm>
              <a:off x="833438" y="3380265"/>
              <a:ext cx="987425" cy="1568450"/>
            </a:xfrm>
            <a:custGeom>
              <a:avLst/>
              <a:gdLst>
                <a:gd name="connsiteX0" fmla="*/ 313087 w 987425"/>
                <a:gd name="connsiteY0" fmla="*/ 436594 h 1568450"/>
                <a:gd name="connsiteX1" fmla="*/ 419862 w 987425"/>
                <a:gd name="connsiteY1" fmla="*/ 543306 h 1568450"/>
                <a:gd name="connsiteX2" fmla="*/ 526574 w 987425"/>
                <a:gd name="connsiteY2" fmla="*/ 436531 h 1568450"/>
                <a:gd name="connsiteX3" fmla="*/ 419799 w 987425"/>
                <a:gd name="connsiteY3" fmla="*/ 329819 h 1568450"/>
                <a:gd name="connsiteX4" fmla="*/ 419767 w 987425"/>
                <a:gd name="connsiteY4" fmla="*/ 329819 h 1568450"/>
                <a:gd name="connsiteX5" fmla="*/ 313087 w 987425"/>
                <a:gd name="connsiteY5" fmla="*/ 436372 h 1568450"/>
                <a:gd name="connsiteX6" fmla="*/ 313087 w 987425"/>
                <a:gd name="connsiteY6" fmla="*/ 436594 h 1568450"/>
                <a:gd name="connsiteX7" fmla="*/ 0 w 987425"/>
                <a:gd name="connsiteY7" fmla="*/ 0 h 1568450"/>
                <a:gd name="connsiteX8" fmla="*/ 989425 w 987425"/>
                <a:gd name="connsiteY8" fmla="*/ 0 h 1568450"/>
                <a:gd name="connsiteX9" fmla="*/ 989425 w 987425"/>
                <a:gd name="connsiteY9" fmla="*/ 1173068 h 1568450"/>
                <a:gd name="connsiteX10" fmla="*/ 755428 w 987425"/>
                <a:gd name="connsiteY10" fmla="*/ 1173068 h 1568450"/>
                <a:gd name="connsiteX11" fmla="*/ 742569 w 987425"/>
                <a:gd name="connsiteY11" fmla="*/ 986505 h 1568450"/>
                <a:gd name="connsiteX12" fmla="*/ 702659 w 987425"/>
                <a:gd name="connsiteY12" fmla="*/ 829215 h 1568450"/>
                <a:gd name="connsiteX13" fmla="*/ 642938 w 987425"/>
                <a:gd name="connsiteY13" fmla="*/ 693960 h 1568450"/>
                <a:gd name="connsiteX14" fmla="*/ 750570 w 987425"/>
                <a:gd name="connsiteY14" fmla="*/ 693960 h 1568450"/>
                <a:gd name="connsiteX15" fmla="*/ 835216 w 987425"/>
                <a:gd name="connsiteY15" fmla="*/ 832930 h 1568450"/>
                <a:gd name="connsiteX16" fmla="*/ 903684 w 987425"/>
                <a:gd name="connsiteY16" fmla="*/ 854774 h 1568450"/>
                <a:gd name="connsiteX17" fmla="*/ 925513 w 987425"/>
                <a:gd name="connsiteY17" fmla="*/ 786289 h 1568450"/>
                <a:gd name="connsiteX18" fmla="*/ 837914 w 987425"/>
                <a:gd name="connsiteY18" fmla="*/ 628936 h 1568450"/>
                <a:gd name="connsiteX19" fmla="*/ 717963 w 987425"/>
                <a:gd name="connsiteY19" fmla="*/ 576104 h 1568450"/>
                <a:gd name="connsiteX20" fmla="*/ 487712 w 987425"/>
                <a:gd name="connsiteY20" fmla="*/ 576104 h 1568450"/>
                <a:gd name="connsiteX21" fmla="*/ 357537 w 987425"/>
                <a:gd name="connsiteY21" fmla="*/ 650018 h 1568450"/>
                <a:gd name="connsiteX22" fmla="*/ 262509 w 987425"/>
                <a:gd name="connsiteY22" fmla="*/ 790480 h 1568450"/>
                <a:gd name="connsiteX23" fmla="*/ 107252 w 987425"/>
                <a:gd name="connsiteY23" fmla="*/ 790480 h 1568450"/>
                <a:gd name="connsiteX24" fmla="*/ 51860 w 987425"/>
                <a:gd name="connsiteY24" fmla="*/ 842613 h 1568450"/>
                <a:gd name="connsiteX25" fmla="*/ 103991 w 987425"/>
                <a:gd name="connsiteY25" fmla="*/ 897986 h 1568450"/>
                <a:gd name="connsiteX26" fmla="*/ 106490 w 987425"/>
                <a:gd name="connsiteY26" fmla="*/ 898017 h 1568450"/>
                <a:gd name="connsiteX27" fmla="*/ 284639 w 987425"/>
                <a:gd name="connsiteY27" fmla="*/ 897763 h 1568450"/>
                <a:gd name="connsiteX28" fmla="*/ 343345 w 987425"/>
                <a:gd name="connsiteY28" fmla="*/ 867378 h 1568450"/>
                <a:gd name="connsiteX29" fmla="*/ 416370 w 987425"/>
                <a:gd name="connsiteY29" fmla="*/ 766509 h 1568450"/>
                <a:gd name="connsiteX30" fmla="*/ 494379 w 987425"/>
                <a:gd name="connsiteY30" fmla="*/ 945896 h 1568450"/>
                <a:gd name="connsiteX31" fmla="*/ 284512 w 987425"/>
                <a:gd name="connsiteY31" fmla="*/ 1419162 h 1568450"/>
                <a:gd name="connsiteX32" fmla="*/ 281019 w 987425"/>
                <a:gd name="connsiteY32" fmla="*/ 1439355 h 1568450"/>
                <a:gd name="connsiteX33" fmla="*/ 340519 w 987425"/>
                <a:gd name="connsiteY33" fmla="*/ 1498854 h 1568450"/>
                <a:gd name="connsiteX34" fmla="*/ 340582 w 987425"/>
                <a:gd name="connsiteY34" fmla="*/ 1498854 h 1568450"/>
                <a:gd name="connsiteX35" fmla="*/ 393255 w 987425"/>
                <a:gd name="connsiteY35" fmla="*/ 1468057 h 1568450"/>
                <a:gd name="connsiteX36" fmla="*/ 608394 w 987425"/>
                <a:gd name="connsiteY36" fmla="*/ 1017207 h 1568450"/>
                <a:gd name="connsiteX37" fmla="*/ 626332 w 987425"/>
                <a:gd name="connsiteY37" fmla="*/ 1217581 h 1568450"/>
                <a:gd name="connsiteX38" fmla="*/ 704025 w 987425"/>
                <a:gd name="connsiteY38" fmla="*/ 1289781 h 1568450"/>
                <a:gd name="connsiteX39" fmla="*/ 989394 w 987425"/>
                <a:gd name="connsiteY39" fmla="*/ 1289781 h 1568450"/>
                <a:gd name="connsiteX40" fmla="*/ 989394 w 987425"/>
                <a:gd name="connsiteY40" fmla="*/ 1568863 h 1568450"/>
                <a:gd name="connsiteX41" fmla="*/ 0 w 987425"/>
                <a:gd name="connsiteY41" fmla="*/ 1568863 h 1568450"/>
                <a:gd name="connsiteX42" fmla="*/ 0 w 987425"/>
                <a:gd name="connsiteY42" fmla="*/ 0 h 156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87425" h="1568450">
                  <a:moveTo>
                    <a:pt x="313087" y="436594"/>
                  </a:moveTo>
                  <a:cubicBezTo>
                    <a:pt x="313106" y="495554"/>
                    <a:pt x="360909" y="543338"/>
                    <a:pt x="419862" y="543306"/>
                  </a:cubicBezTo>
                  <a:cubicBezTo>
                    <a:pt x="478815" y="543275"/>
                    <a:pt x="526590" y="495491"/>
                    <a:pt x="526574" y="436531"/>
                  </a:cubicBezTo>
                  <a:cubicBezTo>
                    <a:pt x="526555" y="377571"/>
                    <a:pt x="478752" y="329787"/>
                    <a:pt x="419799" y="329819"/>
                  </a:cubicBezTo>
                  <a:cubicBezTo>
                    <a:pt x="419789" y="329819"/>
                    <a:pt x="419776" y="329819"/>
                    <a:pt x="419767" y="329819"/>
                  </a:cubicBezTo>
                  <a:cubicBezTo>
                    <a:pt x="360883" y="329787"/>
                    <a:pt x="313122" y="377476"/>
                    <a:pt x="313087" y="436372"/>
                  </a:cubicBezTo>
                  <a:cubicBezTo>
                    <a:pt x="313087" y="436436"/>
                    <a:pt x="313087" y="436531"/>
                    <a:pt x="313087" y="436594"/>
                  </a:cubicBezTo>
                  <a:close/>
                  <a:moveTo>
                    <a:pt x="0" y="0"/>
                  </a:moveTo>
                  <a:lnTo>
                    <a:pt x="989425" y="0"/>
                  </a:lnTo>
                  <a:lnTo>
                    <a:pt x="989425" y="1173068"/>
                  </a:lnTo>
                  <a:lnTo>
                    <a:pt x="755428" y="1173068"/>
                  </a:lnTo>
                  <a:lnTo>
                    <a:pt x="742569" y="986505"/>
                  </a:lnTo>
                  <a:cubicBezTo>
                    <a:pt x="736918" y="906558"/>
                    <a:pt x="721106" y="871919"/>
                    <a:pt x="702659" y="829215"/>
                  </a:cubicBezTo>
                  <a:lnTo>
                    <a:pt x="642938" y="693960"/>
                  </a:lnTo>
                  <a:lnTo>
                    <a:pt x="750570" y="693960"/>
                  </a:lnTo>
                  <a:lnTo>
                    <a:pt x="835216" y="832930"/>
                  </a:lnTo>
                  <a:cubicBezTo>
                    <a:pt x="848097" y="857853"/>
                    <a:pt x="878748" y="867632"/>
                    <a:pt x="903684" y="854774"/>
                  </a:cubicBezTo>
                  <a:cubicBezTo>
                    <a:pt x="928621" y="841883"/>
                    <a:pt x="938394" y="811213"/>
                    <a:pt x="925513" y="786289"/>
                  </a:cubicBezTo>
                  <a:cubicBezTo>
                    <a:pt x="907574" y="752158"/>
                    <a:pt x="861536" y="669290"/>
                    <a:pt x="837914" y="628936"/>
                  </a:cubicBezTo>
                  <a:cubicBezTo>
                    <a:pt x="814292" y="588582"/>
                    <a:pt x="771620" y="576104"/>
                    <a:pt x="717963" y="576104"/>
                  </a:cubicBezTo>
                  <a:lnTo>
                    <a:pt x="487712" y="576104"/>
                  </a:lnTo>
                  <a:cubicBezTo>
                    <a:pt x="423640" y="576104"/>
                    <a:pt x="379762" y="617379"/>
                    <a:pt x="357537" y="650018"/>
                  </a:cubicBezTo>
                  <a:cubicBezTo>
                    <a:pt x="335312" y="682657"/>
                    <a:pt x="262509" y="790480"/>
                    <a:pt x="262509" y="790480"/>
                  </a:cubicBezTo>
                  <a:lnTo>
                    <a:pt x="107252" y="790480"/>
                  </a:lnTo>
                  <a:cubicBezTo>
                    <a:pt x="77562" y="789591"/>
                    <a:pt x="52762" y="812927"/>
                    <a:pt x="51860" y="842613"/>
                  </a:cubicBezTo>
                  <a:cubicBezTo>
                    <a:pt x="50959" y="872300"/>
                    <a:pt x="74298" y="897096"/>
                    <a:pt x="103991" y="897986"/>
                  </a:cubicBezTo>
                  <a:cubicBezTo>
                    <a:pt x="104823" y="898017"/>
                    <a:pt x="105658" y="898017"/>
                    <a:pt x="106490" y="898017"/>
                  </a:cubicBezTo>
                  <a:lnTo>
                    <a:pt x="284639" y="897763"/>
                  </a:lnTo>
                  <a:cubicBezTo>
                    <a:pt x="312357" y="897763"/>
                    <a:pt x="326231" y="891223"/>
                    <a:pt x="343345" y="867378"/>
                  </a:cubicBezTo>
                  <a:cubicBezTo>
                    <a:pt x="360458" y="843534"/>
                    <a:pt x="416370" y="766509"/>
                    <a:pt x="416370" y="766509"/>
                  </a:cubicBezTo>
                  <a:lnTo>
                    <a:pt x="494379" y="945896"/>
                  </a:lnTo>
                  <a:lnTo>
                    <a:pt x="284512" y="1419162"/>
                  </a:lnTo>
                  <a:cubicBezTo>
                    <a:pt x="282169" y="1425639"/>
                    <a:pt x="280988" y="1432465"/>
                    <a:pt x="281019" y="1439355"/>
                  </a:cubicBezTo>
                  <a:cubicBezTo>
                    <a:pt x="281019" y="1472216"/>
                    <a:pt x="307657" y="1498854"/>
                    <a:pt x="340519" y="1498854"/>
                  </a:cubicBezTo>
                  <a:cubicBezTo>
                    <a:pt x="340541" y="1498854"/>
                    <a:pt x="340560" y="1498854"/>
                    <a:pt x="340582" y="1498854"/>
                  </a:cubicBezTo>
                  <a:cubicBezTo>
                    <a:pt x="362420" y="1498886"/>
                    <a:pt x="382565" y="1487107"/>
                    <a:pt x="393255" y="1468057"/>
                  </a:cubicBezTo>
                  <a:lnTo>
                    <a:pt x="608394" y="1017207"/>
                  </a:lnTo>
                  <a:lnTo>
                    <a:pt x="626332" y="1217581"/>
                  </a:lnTo>
                  <a:cubicBezTo>
                    <a:pt x="630555" y="1264285"/>
                    <a:pt x="659162" y="1289781"/>
                    <a:pt x="704025" y="1289781"/>
                  </a:cubicBezTo>
                  <a:lnTo>
                    <a:pt x="989394" y="1289781"/>
                  </a:lnTo>
                  <a:lnTo>
                    <a:pt x="989394" y="1568863"/>
                  </a:lnTo>
                  <a:lnTo>
                    <a:pt x="0" y="1568863"/>
                  </a:lnTo>
                  <a:lnTo>
                    <a:pt x="0" y="0"/>
                  </a:lnTo>
                  <a:close/>
                </a:path>
              </a:pathLst>
            </a:custGeom>
            <a:solidFill>
              <a:srgbClr val="FFFFFF"/>
            </a:solidFill>
            <a:ln w="3175" cap="flat">
              <a:noFill/>
              <a:prstDash val="solid"/>
              <a:miter/>
            </a:ln>
          </p:spPr>
          <p:txBody>
            <a:bodyPr rtlCol="0" anchor="ctr"/>
            <a:lstStyle/>
            <a:p>
              <a:endParaRPr lang="sv-SE" sz="1013"/>
            </a:p>
          </p:txBody>
        </p:sp>
      </p:grpSp>
      <p:grpSp>
        <p:nvGrpSpPr>
          <p:cNvPr id="45" name="Grupp 44">
            <a:extLst>
              <a:ext uri="{FF2B5EF4-FFF2-40B4-BE49-F238E27FC236}">
                <a16:creationId xmlns:a16="http://schemas.microsoft.com/office/drawing/2014/main" id="{C52C798F-3BDC-0444-89F7-8E5011D29A0A}"/>
              </a:ext>
            </a:extLst>
          </p:cNvPr>
          <p:cNvGrpSpPr/>
          <p:nvPr userDrawn="1"/>
        </p:nvGrpSpPr>
        <p:grpSpPr>
          <a:xfrm>
            <a:off x="1408331" y="1495193"/>
            <a:ext cx="1068652" cy="1068653"/>
            <a:chOff x="10064559" y="3203386"/>
            <a:chExt cx="1927225" cy="1927225"/>
          </a:xfrm>
        </p:grpSpPr>
        <p:sp>
          <p:nvSpPr>
            <p:cNvPr id="52" name="Frihandsfigur 51">
              <a:extLst>
                <a:ext uri="{FF2B5EF4-FFF2-40B4-BE49-F238E27FC236}">
                  <a16:creationId xmlns:a16="http://schemas.microsoft.com/office/drawing/2014/main" id="{CA593A34-08A1-E649-A467-357494BB7DF5}"/>
                </a:ext>
              </a:extLst>
            </p:cNvPr>
            <p:cNvSpPr/>
            <p:nvPr/>
          </p:nvSpPr>
          <p:spPr>
            <a:xfrm>
              <a:off x="10064559" y="3203386"/>
              <a:ext cx="1927225" cy="1927225"/>
            </a:xfrm>
            <a:custGeom>
              <a:avLst/>
              <a:gdLst>
                <a:gd name="connsiteX0" fmla="*/ 0 w 1927225"/>
                <a:gd name="connsiteY0" fmla="*/ 0 h 1927225"/>
                <a:gd name="connsiteX1" fmla="*/ 1929479 w 1927225"/>
                <a:gd name="connsiteY1" fmla="*/ 0 h 1927225"/>
                <a:gd name="connsiteX2" fmla="*/ 1929479 w 1927225"/>
                <a:gd name="connsiteY2" fmla="*/ 1929479 h 1927225"/>
                <a:gd name="connsiteX3" fmla="*/ 0 w 1927225"/>
                <a:gd name="connsiteY3" fmla="*/ 1929479 h 1927225"/>
                <a:gd name="connsiteX4" fmla="*/ 0 w 1927225"/>
                <a:gd name="connsiteY4" fmla="*/ 0 h 1927225"/>
                <a:gd name="connsiteX5" fmla="*/ 0 w 1927225"/>
                <a:gd name="connsiteY5" fmla="*/ 0 h 192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225" h="1927225">
                  <a:moveTo>
                    <a:pt x="0" y="0"/>
                  </a:moveTo>
                  <a:lnTo>
                    <a:pt x="1929479" y="0"/>
                  </a:lnTo>
                  <a:lnTo>
                    <a:pt x="1929479" y="1929479"/>
                  </a:lnTo>
                  <a:lnTo>
                    <a:pt x="0" y="192947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3" name="Frihandsfigur 52">
              <a:extLst>
                <a:ext uri="{FF2B5EF4-FFF2-40B4-BE49-F238E27FC236}">
                  <a16:creationId xmlns:a16="http://schemas.microsoft.com/office/drawing/2014/main" id="{C1160565-75B5-3540-A656-6026D106471C}"/>
                </a:ext>
              </a:extLst>
            </p:cNvPr>
            <p:cNvSpPr/>
            <p:nvPr/>
          </p:nvSpPr>
          <p:spPr>
            <a:xfrm>
              <a:off x="10405491" y="3544286"/>
              <a:ext cx="1244600" cy="1244600"/>
            </a:xfrm>
            <a:custGeom>
              <a:avLst/>
              <a:gdLst>
                <a:gd name="connsiteX0" fmla="*/ 623792 w 1244600"/>
                <a:gd name="connsiteY0" fmla="*/ 0 h 1244600"/>
                <a:gd name="connsiteX1" fmla="*/ 0 w 1244600"/>
                <a:gd name="connsiteY1" fmla="*/ 623824 h 1244600"/>
                <a:gd name="connsiteX2" fmla="*/ 623792 w 1244600"/>
                <a:gd name="connsiteY2" fmla="*/ 1247648 h 1244600"/>
                <a:gd name="connsiteX3" fmla="*/ 1247616 w 1244600"/>
                <a:gd name="connsiteY3" fmla="*/ 623824 h 1244600"/>
                <a:gd name="connsiteX4" fmla="*/ 623792 w 1244600"/>
                <a:gd name="connsiteY4" fmla="*/ 0 h 124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244600">
                  <a:moveTo>
                    <a:pt x="623792" y="0"/>
                  </a:moveTo>
                  <a:cubicBezTo>
                    <a:pt x="279812" y="0"/>
                    <a:pt x="0" y="279845"/>
                    <a:pt x="0" y="623824"/>
                  </a:cubicBezTo>
                  <a:cubicBezTo>
                    <a:pt x="0" y="967804"/>
                    <a:pt x="279812" y="1247648"/>
                    <a:pt x="623792" y="1247648"/>
                  </a:cubicBezTo>
                  <a:cubicBezTo>
                    <a:pt x="967771" y="1247648"/>
                    <a:pt x="1247616" y="967804"/>
                    <a:pt x="1247616" y="623824"/>
                  </a:cubicBezTo>
                  <a:cubicBezTo>
                    <a:pt x="1247616" y="279845"/>
                    <a:pt x="967771" y="0"/>
                    <a:pt x="623792" y="0"/>
                  </a:cubicBezTo>
                  <a:close/>
                </a:path>
              </a:pathLst>
            </a:custGeom>
            <a:solidFill>
              <a:srgbClr val="FFFFFF"/>
            </a:solidFill>
            <a:ln w="3175" cap="flat">
              <a:noFill/>
              <a:prstDash val="solid"/>
              <a:miter/>
            </a:ln>
          </p:spPr>
          <p:txBody>
            <a:bodyPr rtlCol="0" anchor="ctr"/>
            <a:lstStyle/>
            <a:p>
              <a:endParaRPr lang="sv-SE" sz="1013"/>
            </a:p>
          </p:txBody>
        </p:sp>
        <p:sp>
          <p:nvSpPr>
            <p:cNvPr id="54" name="Frihandsfigur 53">
              <a:extLst>
                <a:ext uri="{FF2B5EF4-FFF2-40B4-BE49-F238E27FC236}">
                  <a16:creationId xmlns:a16="http://schemas.microsoft.com/office/drawing/2014/main" id="{3F313FAD-097C-FB4B-A7F1-A67E97DFFFB4}"/>
                </a:ext>
              </a:extLst>
            </p:cNvPr>
            <p:cNvSpPr/>
            <p:nvPr/>
          </p:nvSpPr>
          <p:spPr>
            <a:xfrm>
              <a:off x="10253204" y="4189636"/>
              <a:ext cx="536575" cy="666750"/>
            </a:xfrm>
            <a:custGeom>
              <a:avLst/>
              <a:gdLst>
                <a:gd name="connsiteX0" fmla="*/ 265889 w 536575"/>
                <a:gd name="connsiteY0" fmla="*/ 488664 h 666750"/>
                <a:gd name="connsiteX1" fmla="*/ 54941 w 536575"/>
                <a:gd name="connsiteY1" fmla="*/ 0 h 666750"/>
                <a:gd name="connsiteX2" fmla="*/ 236584 w 536575"/>
                <a:gd name="connsiteY2" fmla="*/ 613537 h 666750"/>
                <a:gd name="connsiteX3" fmla="*/ 538621 w 536575"/>
                <a:gd name="connsiteY3" fmla="*/ 660114 h 666750"/>
                <a:gd name="connsiteX4" fmla="*/ 265889 w 536575"/>
                <a:gd name="connsiteY4" fmla="*/ 48866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666750">
                  <a:moveTo>
                    <a:pt x="265889" y="488664"/>
                  </a:moveTo>
                  <a:cubicBezTo>
                    <a:pt x="135428" y="358902"/>
                    <a:pt x="59894" y="183928"/>
                    <a:pt x="54941" y="0"/>
                  </a:cubicBezTo>
                  <a:cubicBezTo>
                    <a:pt x="-64311" y="219583"/>
                    <a:pt x="17000" y="494252"/>
                    <a:pt x="236584" y="613537"/>
                  </a:cubicBezTo>
                  <a:cubicBezTo>
                    <a:pt x="328817" y="663607"/>
                    <a:pt x="435592" y="680085"/>
                    <a:pt x="538621" y="660114"/>
                  </a:cubicBezTo>
                  <a:cubicBezTo>
                    <a:pt x="435909" y="624332"/>
                    <a:pt x="342660" y="565722"/>
                    <a:pt x="265889" y="488664"/>
                  </a:cubicBezTo>
                  <a:close/>
                </a:path>
              </a:pathLst>
            </a:custGeom>
            <a:solidFill>
              <a:srgbClr val="FFFFFF"/>
            </a:solidFill>
            <a:ln w="3175" cap="flat">
              <a:noFill/>
              <a:prstDash val="solid"/>
              <a:miter/>
            </a:ln>
          </p:spPr>
          <p:txBody>
            <a:bodyPr rtlCol="0" anchor="ctr"/>
            <a:lstStyle/>
            <a:p>
              <a:endParaRPr lang="sv-SE" sz="1013"/>
            </a:p>
          </p:txBody>
        </p:sp>
        <p:sp>
          <p:nvSpPr>
            <p:cNvPr id="55" name="Frihandsfigur 54">
              <a:extLst>
                <a:ext uri="{FF2B5EF4-FFF2-40B4-BE49-F238E27FC236}">
                  <a16:creationId xmlns:a16="http://schemas.microsoft.com/office/drawing/2014/main" id="{3CE9CB77-2366-9242-9107-7CBF852C67A9}"/>
                </a:ext>
              </a:extLst>
            </p:cNvPr>
            <p:cNvSpPr/>
            <p:nvPr/>
          </p:nvSpPr>
          <p:spPr>
            <a:xfrm>
              <a:off x="10653649" y="3718292"/>
              <a:ext cx="749300" cy="828675"/>
            </a:xfrm>
            <a:custGeom>
              <a:avLst/>
              <a:gdLst>
                <a:gd name="connsiteX0" fmla="*/ 752380 w 749300"/>
                <a:gd name="connsiteY0" fmla="*/ 639715 h 828675"/>
                <a:gd name="connsiteX1" fmla="*/ 494220 w 749300"/>
                <a:gd name="connsiteY1" fmla="*/ 145018 h 828675"/>
                <a:gd name="connsiteX2" fmla="*/ 455073 w 749300"/>
                <a:gd name="connsiteY2" fmla="*/ 77327 h 828675"/>
                <a:gd name="connsiteX3" fmla="*/ 455073 w 749300"/>
                <a:gd name="connsiteY3" fmla="*/ 77327 h 828675"/>
                <a:gd name="connsiteX4" fmla="*/ 374618 w 749300"/>
                <a:gd name="connsiteY4" fmla="*/ 16 h 828675"/>
                <a:gd name="connsiteX5" fmla="*/ 297307 w 749300"/>
                <a:gd name="connsiteY5" fmla="*/ 77327 h 828675"/>
                <a:gd name="connsiteX6" fmla="*/ 297307 w 749300"/>
                <a:gd name="connsiteY6" fmla="*/ 77327 h 828675"/>
                <a:gd name="connsiteX7" fmla="*/ 258191 w 749300"/>
                <a:gd name="connsiteY7" fmla="*/ 145145 h 828675"/>
                <a:gd name="connsiteX8" fmla="*/ 0 w 749300"/>
                <a:gd name="connsiteY8" fmla="*/ 639842 h 828675"/>
                <a:gd name="connsiteX9" fmla="*/ 0 w 749300"/>
                <a:gd name="connsiteY9" fmla="*/ 718042 h 828675"/>
                <a:gd name="connsiteX10" fmla="*/ 255651 w 749300"/>
                <a:gd name="connsiteY10" fmla="*/ 718042 h 828675"/>
                <a:gd name="connsiteX11" fmla="*/ 383636 w 749300"/>
                <a:gd name="connsiteY11" fmla="*/ 830881 h 828675"/>
                <a:gd name="connsiteX12" fmla="*/ 496475 w 749300"/>
                <a:gd name="connsiteY12" fmla="*/ 718042 h 828675"/>
                <a:gd name="connsiteX13" fmla="*/ 752253 w 749300"/>
                <a:gd name="connsiteY13" fmla="*/ 71804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300" h="828675">
                  <a:moveTo>
                    <a:pt x="752380" y="639715"/>
                  </a:moveTo>
                  <a:cubicBezTo>
                    <a:pt x="568896" y="580564"/>
                    <a:pt x="669830" y="245792"/>
                    <a:pt x="494220" y="145018"/>
                  </a:cubicBezTo>
                  <a:cubicBezTo>
                    <a:pt x="469964" y="131111"/>
                    <a:pt x="455041" y="105267"/>
                    <a:pt x="455073" y="77327"/>
                  </a:cubicBezTo>
                  <a:lnTo>
                    <a:pt x="455073" y="77327"/>
                  </a:lnTo>
                  <a:cubicBezTo>
                    <a:pt x="454184" y="33766"/>
                    <a:pt x="418179" y="-842"/>
                    <a:pt x="374618" y="16"/>
                  </a:cubicBezTo>
                  <a:cubicBezTo>
                    <a:pt x="332263" y="873"/>
                    <a:pt x="298164" y="35004"/>
                    <a:pt x="297307" y="77327"/>
                  </a:cubicBezTo>
                  <a:lnTo>
                    <a:pt x="297307" y="77327"/>
                  </a:lnTo>
                  <a:cubicBezTo>
                    <a:pt x="297402" y="105330"/>
                    <a:pt x="282480" y="131206"/>
                    <a:pt x="258191" y="145145"/>
                  </a:cubicBezTo>
                  <a:cubicBezTo>
                    <a:pt x="82582" y="245951"/>
                    <a:pt x="183483" y="580691"/>
                    <a:pt x="0" y="639842"/>
                  </a:cubicBezTo>
                  <a:lnTo>
                    <a:pt x="0" y="718042"/>
                  </a:lnTo>
                  <a:lnTo>
                    <a:pt x="255651" y="718042"/>
                  </a:lnTo>
                  <a:cubicBezTo>
                    <a:pt x="259842" y="784558"/>
                    <a:pt x="317151" y="835072"/>
                    <a:pt x="383636" y="830881"/>
                  </a:cubicBezTo>
                  <a:cubicBezTo>
                    <a:pt x="444309" y="827071"/>
                    <a:pt x="492665" y="778716"/>
                    <a:pt x="496475" y="718042"/>
                  </a:cubicBezTo>
                  <a:lnTo>
                    <a:pt x="752253" y="718042"/>
                  </a:lnTo>
                  <a:close/>
                </a:path>
              </a:pathLst>
            </a:custGeom>
            <a:solidFill>
              <a:schemeClr val="accent5"/>
            </a:solidFill>
            <a:ln w="3175" cap="flat">
              <a:noFill/>
              <a:prstDash val="solid"/>
              <a:miter/>
            </a:ln>
          </p:spPr>
          <p:txBody>
            <a:bodyPr rtlCol="0" anchor="ctr"/>
            <a:lstStyle/>
            <a:p>
              <a:endParaRPr lang="sv-SE" sz="1013"/>
            </a:p>
          </p:txBody>
        </p:sp>
        <p:sp>
          <p:nvSpPr>
            <p:cNvPr id="56" name="Frihandsfigur 55">
              <a:extLst>
                <a:ext uri="{FF2B5EF4-FFF2-40B4-BE49-F238E27FC236}">
                  <a16:creationId xmlns:a16="http://schemas.microsoft.com/office/drawing/2014/main" id="{05CF7D51-37BC-B446-8FFA-74E4D152894F}"/>
                </a:ext>
              </a:extLst>
            </p:cNvPr>
            <p:cNvSpPr/>
            <p:nvPr/>
          </p:nvSpPr>
          <p:spPr>
            <a:xfrm>
              <a:off x="11287633" y="3488406"/>
              <a:ext cx="523875" cy="679450"/>
            </a:xfrm>
            <a:custGeom>
              <a:avLst/>
              <a:gdLst>
                <a:gd name="connsiteX0" fmla="*/ 251841 w 523875"/>
                <a:gd name="connsiteY0" fmla="*/ 169513 h 679450"/>
                <a:gd name="connsiteX1" fmla="*/ 463042 w 523875"/>
                <a:gd name="connsiteY1" fmla="*/ 679831 h 679450"/>
                <a:gd name="connsiteX2" fmla="*/ 463042 w 523875"/>
                <a:gd name="connsiteY2" fmla="*/ 680403 h 679450"/>
                <a:gd name="connsiteX3" fmla="*/ 300546 w 523875"/>
                <a:gd name="connsiteY3" fmla="*/ 61722 h 679450"/>
                <a:gd name="connsiteX4" fmla="*/ 72517 w 523875"/>
                <a:gd name="connsiteY4" fmla="*/ 0 h 679450"/>
                <a:gd name="connsiteX5" fmla="*/ 0 w 523875"/>
                <a:gd name="connsiteY5" fmla="*/ 5810 h 679450"/>
                <a:gd name="connsiteX6" fmla="*/ 251841 w 523875"/>
                <a:gd name="connsiteY6" fmla="*/ 169513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679450">
                  <a:moveTo>
                    <a:pt x="251841" y="169513"/>
                  </a:moveTo>
                  <a:cubicBezTo>
                    <a:pt x="387572" y="304578"/>
                    <a:pt x="463645" y="488347"/>
                    <a:pt x="463042" y="679831"/>
                  </a:cubicBezTo>
                  <a:lnTo>
                    <a:pt x="463042" y="680403"/>
                  </a:lnTo>
                  <a:cubicBezTo>
                    <a:pt x="589026" y="464693"/>
                    <a:pt x="516255" y="187706"/>
                    <a:pt x="300546" y="61722"/>
                  </a:cubicBezTo>
                  <a:cubicBezTo>
                    <a:pt x="231363" y="21304"/>
                    <a:pt x="152654" y="0"/>
                    <a:pt x="72517" y="0"/>
                  </a:cubicBezTo>
                  <a:cubicBezTo>
                    <a:pt x="48229" y="0"/>
                    <a:pt x="23971" y="1937"/>
                    <a:pt x="0" y="5810"/>
                  </a:cubicBezTo>
                  <a:cubicBezTo>
                    <a:pt x="94520" y="42069"/>
                    <a:pt x="180340" y="97822"/>
                    <a:pt x="251841" y="169513"/>
                  </a:cubicBezTo>
                  <a:close/>
                </a:path>
              </a:pathLst>
            </a:custGeom>
            <a:solidFill>
              <a:srgbClr val="FFFFFF"/>
            </a:solidFill>
            <a:ln w="3175" cap="flat">
              <a:noFill/>
              <a:prstDash val="solid"/>
              <a:miter/>
            </a:ln>
          </p:spPr>
          <p:txBody>
            <a:bodyPr rtlCol="0" anchor="ctr"/>
            <a:lstStyle/>
            <a:p>
              <a:endParaRPr lang="sv-SE" sz="1013"/>
            </a:p>
          </p:txBody>
        </p:sp>
      </p:grpSp>
      <p:grpSp>
        <p:nvGrpSpPr>
          <p:cNvPr id="57" name="Grupp 56">
            <a:extLst>
              <a:ext uri="{FF2B5EF4-FFF2-40B4-BE49-F238E27FC236}">
                <a16:creationId xmlns:a16="http://schemas.microsoft.com/office/drawing/2014/main" id="{5DBCE9A8-AAF9-B842-BC9C-7D4CEC2D2955}"/>
              </a:ext>
            </a:extLst>
          </p:cNvPr>
          <p:cNvGrpSpPr/>
          <p:nvPr userDrawn="1"/>
        </p:nvGrpSpPr>
        <p:grpSpPr>
          <a:xfrm>
            <a:off x="225029" y="3075734"/>
            <a:ext cx="1069162" cy="1069163"/>
            <a:chOff x="5207000" y="3189416"/>
            <a:chExt cx="1940400" cy="1940400"/>
          </a:xfrm>
        </p:grpSpPr>
        <p:sp>
          <p:nvSpPr>
            <p:cNvPr id="58" name="Frihandsfigur 57">
              <a:extLst>
                <a:ext uri="{FF2B5EF4-FFF2-40B4-BE49-F238E27FC236}">
                  <a16:creationId xmlns:a16="http://schemas.microsoft.com/office/drawing/2014/main" id="{D6A03709-9005-F848-9655-0E093F73DA0A}"/>
                </a:ext>
              </a:extLst>
            </p:cNvPr>
            <p:cNvSpPr/>
            <p:nvPr/>
          </p:nvSpPr>
          <p:spPr>
            <a:xfrm>
              <a:off x="5207000" y="3189416"/>
              <a:ext cx="1940400" cy="1940400"/>
            </a:xfrm>
            <a:custGeom>
              <a:avLst/>
              <a:gdLst>
                <a:gd name="connsiteX0" fmla="*/ 0 w 1943100"/>
                <a:gd name="connsiteY0" fmla="*/ 0 h 1943100"/>
                <a:gd name="connsiteX1" fmla="*/ 1943450 w 1943100"/>
                <a:gd name="connsiteY1" fmla="*/ 0 h 1943100"/>
                <a:gd name="connsiteX2" fmla="*/ 1943450 w 1943100"/>
                <a:gd name="connsiteY2" fmla="*/ 1943449 h 1943100"/>
                <a:gd name="connsiteX3" fmla="*/ 0 w 1943100"/>
                <a:gd name="connsiteY3" fmla="*/ 1943449 h 1943100"/>
                <a:gd name="connsiteX4" fmla="*/ 0 w 1943100"/>
                <a:gd name="connsiteY4" fmla="*/ 0 h 1943100"/>
                <a:gd name="connsiteX5" fmla="*/ 0 w 1943100"/>
                <a:gd name="connsiteY5"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100" h="1943100">
                  <a:moveTo>
                    <a:pt x="0" y="0"/>
                  </a:moveTo>
                  <a:lnTo>
                    <a:pt x="1943450" y="0"/>
                  </a:lnTo>
                  <a:lnTo>
                    <a:pt x="1943450" y="1943449"/>
                  </a:lnTo>
                  <a:lnTo>
                    <a:pt x="0" y="194344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9" name="Frihandsfigur 58">
              <a:extLst>
                <a:ext uri="{FF2B5EF4-FFF2-40B4-BE49-F238E27FC236}">
                  <a16:creationId xmlns:a16="http://schemas.microsoft.com/office/drawing/2014/main" id="{6361FE55-305D-AE44-B842-6151574A7DFF}"/>
                </a:ext>
              </a:extLst>
            </p:cNvPr>
            <p:cNvSpPr/>
            <p:nvPr/>
          </p:nvSpPr>
          <p:spPr>
            <a:xfrm>
              <a:off x="5450613" y="3397671"/>
              <a:ext cx="1127125" cy="1612900"/>
            </a:xfrm>
            <a:custGeom>
              <a:avLst/>
              <a:gdLst>
                <a:gd name="connsiteX0" fmla="*/ 1035246 w 1127125"/>
                <a:gd name="connsiteY0" fmla="*/ 1567777 h 1612900"/>
                <a:gd name="connsiteX1" fmla="*/ 780642 w 1127125"/>
                <a:gd name="connsiteY1" fmla="*/ 1126738 h 1612900"/>
                <a:gd name="connsiteX2" fmla="*/ 838300 w 1127125"/>
                <a:gd name="connsiteY2" fmla="*/ 1093463 h 1612900"/>
                <a:gd name="connsiteX3" fmla="*/ 935297 w 1127125"/>
                <a:gd name="connsiteY3" fmla="*/ 1119467 h 1612900"/>
                <a:gd name="connsiteX4" fmla="*/ 1118875 w 1127125"/>
                <a:gd name="connsiteY4" fmla="*/ 1437570 h 1612900"/>
                <a:gd name="connsiteX5" fmla="*/ 1092935 w 1127125"/>
                <a:gd name="connsiteY5" fmla="*/ 1534503 h 1612900"/>
                <a:gd name="connsiteX6" fmla="*/ 1092903 w 1127125"/>
                <a:gd name="connsiteY6" fmla="*/ 1534534 h 1612900"/>
                <a:gd name="connsiteX7" fmla="*/ 1035246 w 1127125"/>
                <a:gd name="connsiteY7" fmla="*/ 1567777 h 1612900"/>
                <a:gd name="connsiteX8" fmla="*/ 464127 w 1127125"/>
                <a:gd name="connsiteY8" fmla="*/ 891946 h 1612900"/>
                <a:gd name="connsiteX9" fmla="*/ 728255 w 1127125"/>
                <a:gd name="connsiteY9" fmla="*/ 1156963 h 1612900"/>
                <a:gd name="connsiteX10" fmla="*/ 982890 w 1127125"/>
                <a:gd name="connsiteY10" fmla="*/ 1597971 h 1612900"/>
                <a:gd name="connsiteX11" fmla="*/ 615447 w 1127125"/>
                <a:gd name="connsiteY11" fmla="*/ 1507134 h 1612900"/>
                <a:gd name="connsiteX12" fmla="*/ 220572 w 1127125"/>
                <a:gd name="connsiteY12" fmla="*/ 1037996 h 1612900"/>
                <a:gd name="connsiteX13" fmla="*/ 3656 w 1127125"/>
                <a:gd name="connsiteY13" fmla="*/ 452399 h 1612900"/>
                <a:gd name="connsiteX14" fmla="*/ 101700 w 1127125"/>
                <a:gd name="connsiteY14" fmla="*/ 73368 h 1612900"/>
                <a:gd name="connsiteX15" fmla="*/ 352081 w 1127125"/>
                <a:gd name="connsiteY15" fmla="*/ 505453 h 1612900"/>
                <a:gd name="connsiteX16" fmla="*/ 464127 w 1127125"/>
                <a:gd name="connsiteY16" fmla="*/ 891946 h 1612900"/>
                <a:gd name="connsiteX17" fmla="*/ 404436 w 1127125"/>
                <a:gd name="connsiteY17" fmla="*/ 475291 h 1612900"/>
                <a:gd name="connsiteX18" fmla="*/ 154723 w 1127125"/>
                <a:gd name="connsiteY18" fmla="*/ 42761 h 1612900"/>
                <a:gd name="connsiteX19" fmla="*/ 212444 w 1127125"/>
                <a:gd name="connsiteY19" fmla="*/ 9487 h 1612900"/>
                <a:gd name="connsiteX20" fmla="*/ 309377 w 1127125"/>
                <a:gd name="connsiteY20" fmla="*/ 35522 h 1612900"/>
                <a:gd name="connsiteX21" fmla="*/ 488066 w 1127125"/>
                <a:gd name="connsiteY21" fmla="*/ 345052 h 1612900"/>
                <a:gd name="connsiteX22" fmla="*/ 462126 w 1127125"/>
                <a:gd name="connsiteY22" fmla="*/ 441985 h 1612900"/>
                <a:gd name="connsiteX23" fmla="*/ 462095 w 1127125"/>
                <a:gd name="connsiteY23" fmla="*/ 442017 h 1612900"/>
                <a:gd name="connsiteX24" fmla="*/ 404436 w 1127125"/>
                <a:gd name="connsiteY24" fmla="*/ 475291 h 16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7125" h="1612900">
                  <a:moveTo>
                    <a:pt x="1035246" y="1567777"/>
                  </a:moveTo>
                  <a:lnTo>
                    <a:pt x="780642" y="1126738"/>
                  </a:lnTo>
                  <a:lnTo>
                    <a:pt x="838300" y="1093463"/>
                  </a:lnTo>
                  <a:cubicBezTo>
                    <a:pt x="872273" y="1073906"/>
                    <a:pt x="915675" y="1085526"/>
                    <a:pt x="935297" y="1119467"/>
                  </a:cubicBezTo>
                  <a:lnTo>
                    <a:pt x="1118875" y="1437570"/>
                  </a:lnTo>
                  <a:cubicBezTo>
                    <a:pt x="1138497" y="1471511"/>
                    <a:pt x="1126876" y="1514913"/>
                    <a:pt x="1092935" y="1534503"/>
                  </a:cubicBezTo>
                  <a:cubicBezTo>
                    <a:pt x="1092935" y="1534534"/>
                    <a:pt x="1092903" y="1534534"/>
                    <a:pt x="1092903" y="1534534"/>
                  </a:cubicBezTo>
                  <a:lnTo>
                    <a:pt x="1035246" y="1567777"/>
                  </a:lnTo>
                  <a:close/>
                  <a:moveTo>
                    <a:pt x="464127" y="891946"/>
                  </a:moveTo>
                  <a:cubicBezTo>
                    <a:pt x="611605" y="1147375"/>
                    <a:pt x="675709" y="1178331"/>
                    <a:pt x="728255" y="1156963"/>
                  </a:cubicBezTo>
                  <a:lnTo>
                    <a:pt x="982890" y="1597971"/>
                  </a:lnTo>
                  <a:cubicBezTo>
                    <a:pt x="896879" y="1643342"/>
                    <a:pt x="722540" y="1584128"/>
                    <a:pt x="615447" y="1507134"/>
                  </a:cubicBezTo>
                  <a:cubicBezTo>
                    <a:pt x="481208" y="1408296"/>
                    <a:pt x="348271" y="1259135"/>
                    <a:pt x="220572" y="1037996"/>
                  </a:cubicBezTo>
                  <a:cubicBezTo>
                    <a:pt x="108463" y="843782"/>
                    <a:pt x="25786" y="624262"/>
                    <a:pt x="3656" y="452399"/>
                  </a:cubicBezTo>
                  <a:cubicBezTo>
                    <a:pt x="-8663" y="354800"/>
                    <a:pt x="6831" y="128232"/>
                    <a:pt x="101700" y="73368"/>
                  </a:cubicBezTo>
                  <a:lnTo>
                    <a:pt x="352081" y="505453"/>
                  </a:lnTo>
                  <a:cubicBezTo>
                    <a:pt x="321759" y="537203"/>
                    <a:pt x="303884" y="614356"/>
                    <a:pt x="464127" y="891946"/>
                  </a:cubicBezTo>
                  <a:close/>
                  <a:moveTo>
                    <a:pt x="404436" y="475291"/>
                  </a:moveTo>
                  <a:lnTo>
                    <a:pt x="154723" y="42761"/>
                  </a:lnTo>
                  <a:lnTo>
                    <a:pt x="212444" y="9487"/>
                  </a:lnTo>
                  <a:cubicBezTo>
                    <a:pt x="246417" y="-10071"/>
                    <a:pt x="289787" y="1581"/>
                    <a:pt x="309377" y="35522"/>
                  </a:cubicBezTo>
                  <a:lnTo>
                    <a:pt x="488066" y="345052"/>
                  </a:lnTo>
                  <a:cubicBezTo>
                    <a:pt x="507688" y="378993"/>
                    <a:pt x="496067" y="422395"/>
                    <a:pt x="462126" y="441985"/>
                  </a:cubicBezTo>
                  <a:cubicBezTo>
                    <a:pt x="462126" y="442017"/>
                    <a:pt x="462095" y="442017"/>
                    <a:pt x="462095" y="442017"/>
                  </a:cubicBezTo>
                  <a:lnTo>
                    <a:pt x="404436" y="475291"/>
                  </a:lnTo>
                  <a:close/>
                </a:path>
              </a:pathLst>
            </a:custGeom>
            <a:solidFill>
              <a:srgbClr val="FFFFFF"/>
            </a:solidFill>
            <a:ln w="3175" cap="flat">
              <a:noFill/>
              <a:prstDash val="solid"/>
              <a:miter/>
            </a:ln>
          </p:spPr>
          <p:txBody>
            <a:bodyPr rtlCol="0" anchor="ctr"/>
            <a:lstStyle/>
            <a:p>
              <a:endParaRPr lang="sv-SE" sz="1013"/>
            </a:p>
          </p:txBody>
        </p:sp>
        <p:sp>
          <p:nvSpPr>
            <p:cNvPr id="60" name="Frihandsfigur 59">
              <a:extLst>
                <a:ext uri="{FF2B5EF4-FFF2-40B4-BE49-F238E27FC236}">
                  <a16:creationId xmlns:a16="http://schemas.microsoft.com/office/drawing/2014/main" id="{F510F484-B2AF-BA4B-BD01-40EDF4F802C9}"/>
                </a:ext>
              </a:extLst>
            </p:cNvPr>
            <p:cNvSpPr/>
            <p:nvPr/>
          </p:nvSpPr>
          <p:spPr>
            <a:xfrm>
              <a:off x="6053359" y="3403062"/>
              <a:ext cx="968375" cy="860425"/>
            </a:xfrm>
            <a:custGeom>
              <a:avLst/>
              <a:gdLst>
                <a:gd name="connsiteX0" fmla="*/ 484347 w 968375"/>
                <a:gd name="connsiteY0" fmla="*/ 0 h 860425"/>
                <a:gd name="connsiteX1" fmla="*/ 0 w 968375"/>
                <a:gd name="connsiteY1" fmla="*/ 399510 h 860425"/>
                <a:gd name="connsiteX2" fmla="*/ 97949 w 968375"/>
                <a:gd name="connsiteY2" fmla="*/ 640620 h 860425"/>
                <a:gd name="connsiteX3" fmla="*/ 29941 w 968375"/>
                <a:gd name="connsiteY3" fmla="*/ 860425 h 860425"/>
                <a:gd name="connsiteX4" fmla="*/ 305404 w 968375"/>
                <a:gd name="connsiteY4" fmla="*/ 772033 h 860425"/>
                <a:gd name="connsiteX5" fmla="*/ 968979 w 968375"/>
                <a:gd name="connsiteY5" fmla="*/ 399383 h 860425"/>
                <a:gd name="connsiteX6" fmla="*/ 484347 w 968375"/>
                <a:gd name="connsiteY6" fmla="*/ 0 h 860425"/>
                <a:gd name="connsiteX7" fmla="*/ 712947 w 968375"/>
                <a:gd name="connsiteY7" fmla="*/ 478949 h 860425"/>
                <a:gd name="connsiteX8" fmla="*/ 573247 w 968375"/>
                <a:gd name="connsiteY8" fmla="*/ 478949 h 860425"/>
                <a:gd name="connsiteX9" fmla="*/ 573247 w 968375"/>
                <a:gd name="connsiteY9" fmla="*/ 619125 h 860425"/>
                <a:gd name="connsiteX10" fmla="*/ 409289 w 968375"/>
                <a:gd name="connsiteY10" fmla="*/ 619125 h 860425"/>
                <a:gd name="connsiteX11" fmla="*/ 409289 w 968375"/>
                <a:gd name="connsiteY11" fmla="*/ 478822 h 860425"/>
                <a:gd name="connsiteX12" fmla="*/ 269589 w 968375"/>
                <a:gd name="connsiteY12" fmla="*/ 478822 h 860425"/>
                <a:gd name="connsiteX13" fmla="*/ 269589 w 968375"/>
                <a:gd name="connsiteY13" fmla="*/ 315563 h 860425"/>
                <a:gd name="connsiteX14" fmla="*/ 409289 w 968375"/>
                <a:gd name="connsiteY14" fmla="*/ 315563 h 860425"/>
                <a:gd name="connsiteX15" fmla="*/ 409289 w 968375"/>
                <a:gd name="connsiteY15" fmla="*/ 175863 h 860425"/>
                <a:gd name="connsiteX16" fmla="*/ 573247 w 968375"/>
                <a:gd name="connsiteY16" fmla="*/ 175863 h 860425"/>
                <a:gd name="connsiteX17" fmla="*/ 573247 w 968375"/>
                <a:gd name="connsiteY17" fmla="*/ 315563 h 860425"/>
                <a:gd name="connsiteX18" fmla="*/ 712947 w 968375"/>
                <a:gd name="connsiteY18" fmla="*/ 315563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8375" h="860425">
                  <a:moveTo>
                    <a:pt x="484347" y="0"/>
                  </a:moveTo>
                  <a:cubicBezTo>
                    <a:pt x="216853" y="0"/>
                    <a:pt x="0" y="178879"/>
                    <a:pt x="0" y="399510"/>
                  </a:cubicBezTo>
                  <a:cubicBezTo>
                    <a:pt x="-63" y="489585"/>
                    <a:pt x="35084" y="576104"/>
                    <a:pt x="97949" y="640620"/>
                  </a:cubicBezTo>
                  <a:lnTo>
                    <a:pt x="29941" y="860425"/>
                  </a:lnTo>
                  <a:lnTo>
                    <a:pt x="305404" y="772033"/>
                  </a:lnTo>
                  <a:cubicBezTo>
                    <a:pt x="688658" y="873633"/>
                    <a:pt x="968979" y="645033"/>
                    <a:pt x="968979" y="399383"/>
                  </a:cubicBezTo>
                  <a:cubicBezTo>
                    <a:pt x="968693" y="178816"/>
                    <a:pt x="751841" y="0"/>
                    <a:pt x="484347" y="0"/>
                  </a:cubicBezTo>
                  <a:close/>
                  <a:moveTo>
                    <a:pt x="712947" y="478949"/>
                  </a:moveTo>
                  <a:lnTo>
                    <a:pt x="573247" y="478949"/>
                  </a:lnTo>
                  <a:lnTo>
                    <a:pt x="573247" y="619125"/>
                  </a:lnTo>
                  <a:lnTo>
                    <a:pt x="409289" y="619125"/>
                  </a:lnTo>
                  <a:lnTo>
                    <a:pt x="409289" y="478822"/>
                  </a:lnTo>
                  <a:lnTo>
                    <a:pt x="269589" y="478822"/>
                  </a:lnTo>
                  <a:lnTo>
                    <a:pt x="269589" y="315563"/>
                  </a:lnTo>
                  <a:lnTo>
                    <a:pt x="409289" y="315563"/>
                  </a:lnTo>
                  <a:lnTo>
                    <a:pt x="409289" y="175863"/>
                  </a:lnTo>
                  <a:lnTo>
                    <a:pt x="573247" y="175863"/>
                  </a:lnTo>
                  <a:lnTo>
                    <a:pt x="573247" y="315563"/>
                  </a:lnTo>
                  <a:lnTo>
                    <a:pt x="712947" y="315563"/>
                  </a:lnTo>
                  <a:close/>
                </a:path>
              </a:pathLst>
            </a:custGeom>
            <a:solidFill>
              <a:srgbClr val="FFFFFF"/>
            </a:solidFill>
            <a:ln w="3175" cap="flat">
              <a:noFill/>
              <a:prstDash val="solid"/>
              <a:miter/>
            </a:ln>
          </p:spPr>
          <p:txBody>
            <a:bodyPr rtlCol="0" anchor="ctr"/>
            <a:lstStyle/>
            <a:p>
              <a:endParaRPr lang="sv-SE" sz="1013"/>
            </a:p>
          </p:txBody>
        </p:sp>
      </p:grpSp>
      <p:grpSp>
        <p:nvGrpSpPr>
          <p:cNvPr id="61" name="Grupp 60">
            <a:extLst>
              <a:ext uri="{FF2B5EF4-FFF2-40B4-BE49-F238E27FC236}">
                <a16:creationId xmlns:a16="http://schemas.microsoft.com/office/drawing/2014/main" id="{65C99658-0934-AC4E-95AB-2E6667739EA8}"/>
              </a:ext>
            </a:extLst>
          </p:cNvPr>
          <p:cNvGrpSpPr/>
          <p:nvPr userDrawn="1"/>
        </p:nvGrpSpPr>
        <p:grpSpPr>
          <a:xfrm>
            <a:off x="2591338" y="1495194"/>
            <a:ext cx="1068901" cy="1068901"/>
            <a:chOff x="2782443" y="3189416"/>
            <a:chExt cx="1939925" cy="1939925"/>
          </a:xfrm>
        </p:grpSpPr>
        <p:sp>
          <p:nvSpPr>
            <p:cNvPr id="62" name="Frihandsfigur 61">
              <a:extLst>
                <a:ext uri="{FF2B5EF4-FFF2-40B4-BE49-F238E27FC236}">
                  <a16:creationId xmlns:a16="http://schemas.microsoft.com/office/drawing/2014/main" id="{6305B073-F8FD-DA46-9F24-086DA7FB1CB2}"/>
                </a:ext>
              </a:extLst>
            </p:cNvPr>
            <p:cNvSpPr/>
            <p:nvPr/>
          </p:nvSpPr>
          <p:spPr>
            <a:xfrm>
              <a:off x="2782443" y="3189416"/>
              <a:ext cx="1939925" cy="1939925"/>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63" name="Frihandsfigur 62">
              <a:extLst>
                <a:ext uri="{FF2B5EF4-FFF2-40B4-BE49-F238E27FC236}">
                  <a16:creationId xmlns:a16="http://schemas.microsoft.com/office/drawing/2014/main" id="{B84F6827-4A1A-BA4B-9F0D-9D502A5BD216}"/>
                </a:ext>
              </a:extLst>
            </p:cNvPr>
            <p:cNvSpPr/>
            <p:nvPr/>
          </p:nvSpPr>
          <p:spPr>
            <a:xfrm>
              <a:off x="2889948" y="3296985"/>
              <a:ext cx="1724025" cy="1724025"/>
            </a:xfrm>
            <a:custGeom>
              <a:avLst/>
              <a:gdLst>
                <a:gd name="connsiteX0" fmla="*/ 1075214 w 1724025"/>
                <a:gd name="connsiteY0" fmla="*/ 576199 h 1724025"/>
                <a:gd name="connsiteX1" fmla="*/ 1005364 w 1724025"/>
                <a:gd name="connsiteY1" fmla="*/ 506349 h 1724025"/>
                <a:gd name="connsiteX2" fmla="*/ 1075214 w 1724025"/>
                <a:gd name="connsiteY2" fmla="*/ 436499 h 1724025"/>
                <a:gd name="connsiteX3" fmla="*/ 1145064 w 1724025"/>
                <a:gd name="connsiteY3" fmla="*/ 506349 h 1724025"/>
                <a:gd name="connsiteX4" fmla="*/ 1075214 w 1724025"/>
                <a:gd name="connsiteY4" fmla="*/ 576199 h 1724025"/>
                <a:gd name="connsiteX5" fmla="*/ 245332 w 1724025"/>
                <a:gd name="connsiteY5" fmla="*/ 175451 h 1724025"/>
                <a:gd name="connsiteX6" fmla="*/ 271145 w 1724025"/>
                <a:gd name="connsiteY6" fmla="*/ 29401 h 1724025"/>
                <a:gd name="connsiteX7" fmla="*/ 357854 w 1724025"/>
                <a:gd name="connsiteY7" fmla="*/ 116142 h 1724025"/>
                <a:gd name="connsiteX8" fmla="*/ 321818 w 1724025"/>
                <a:gd name="connsiteY8" fmla="*/ 321977 h 1724025"/>
                <a:gd name="connsiteX9" fmla="*/ 116205 w 1724025"/>
                <a:gd name="connsiteY9" fmla="*/ 358013 h 1724025"/>
                <a:gd name="connsiteX10" fmla="*/ 29464 w 1724025"/>
                <a:gd name="connsiteY10" fmla="*/ 271177 h 1724025"/>
                <a:gd name="connsiteX11" fmla="*/ 175514 w 1724025"/>
                <a:gd name="connsiteY11" fmla="*/ 245396 h 1724025"/>
                <a:gd name="connsiteX12" fmla="*/ 0 w 1724025"/>
                <a:gd name="connsiteY12" fmla="*/ 69882 h 1724025"/>
                <a:gd name="connsiteX13" fmla="*/ 69850 w 1724025"/>
                <a:gd name="connsiteY13" fmla="*/ 32 h 1724025"/>
                <a:gd name="connsiteX14" fmla="*/ 245332 w 1724025"/>
                <a:gd name="connsiteY14" fmla="*/ 175578 h 1724025"/>
                <a:gd name="connsiteX15" fmla="*/ 1551496 w 1724025"/>
                <a:gd name="connsiteY15" fmla="*/ 245301 h 1724025"/>
                <a:gd name="connsiteX16" fmla="*/ 1697546 w 1724025"/>
                <a:gd name="connsiteY16" fmla="*/ 271113 h 1724025"/>
                <a:gd name="connsiteX17" fmla="*/ 1610741 w 1724025"/>
                <a:gd name="connsiteY17" fmla="*/ 357855 h 1724025"/>
                <a:gd name="connsiteX18" fmla="*/ 1405160 w 1724025"/>
                <a:gd name="connsiteY18" fmla="*/ 321786 h 1724025"/>
                <a:gd name="connsiteX19" fmla="*/ 1369155 w 1724025"/>
                <a:gd name="connsiteY19" fmla="*/ 116205 h 1724025"/>
                <a:gd name="connsiteX20" fmla="*/ 1455833 w 1724025"/>
                <a:gd name="connsiteY20" fmla="*/ 29464 h 1724025"/>
                <a:gd name="connsiteX21" fmla="*/ 1481646 w 1724025"/>
                <a:gd name="connsiteY21" fmla="*/ 175514 h 1724025"/>
                <a:gd name="connsiteX22" fmla="*/ 1657192 w 1724025"/>
                <a:gd name="connsiteY22" fmla="*/ 0 h 1724025"/>
                <a:gd name="connsiteX23" fmla="*/ 1727042 w 1724025"/>
                <a:gd name="connsiteY23" fmla="*/ 69850 h 1724025"/>
                <a:gd name="connsiteX24" fmla="*/ 1551527 w 1724025"/>
                <a:gd name="connsiteY24" fmla="*/ 245332 h 1724025"/>
                <a:gd name="connsiteX25" fmla="*/ 1481646 w 1724025"/>
                <a:gd name="connsiteY25" fmla="*/ 1551464 h 1724025"/>
                <a:gd name="connsiteX26" fmla="*/ 1455833 w 1724025"/>
                <a:gd name="connsiteY26" fmla="*/ 1697514 h 1724025"/>
                <a:gd name="connsiteX27" fmla="*/ 1369092 w 1724025"/>
                <a:gd name="connsiteY27" fmla="*/ 1610773 h 1724025"/>
                <a:gd name="connsiteX28" fmla="*/ 1405192 w 1724025"/>
                <a:gd name="connsiteY28" fmla="*/ 1405160 h 1724025"/>
                <a:gd name="connsiteX29" fmla="*/ 1610773 w 1724025"/>
                <a:gd name="connsiteY29" fmla="*/ 1369092 h 1724025"/>
                <a:gd name="connsiteX30" fmla="*/ 1697482 w 1724025"/>
                <a:gd name="connsiteY30" fmla="*/ 1455865 h 1724025"/>
                <a:gd name="connsiteX31" fmla="*/ 1551432 w 1724025"/>
                <a:gd name="connsiteY31" fmla="*/ 1481646 h 1724025"/>
                <a:gd name="connsiteX32" fmla="*/ 1726946 w 1724025"/>
                <a:gd name="connsiteY32" fmla="*/ 1657160 h 1724025"/>
                <a:gd name="connsiteX33" fmla="*/ 1657096 w 1724025"/>
                <a:gd name="connsiteY33" fmla="*/ 1727010 h 1724025"/>
                <a:gd name="connsiteX34" fmla="*/ 1481614 w 1724025"/>
                <a:gd name="connsiteY34" fmla="*/ 1551496 h 1724025"/>
                <a:gd name="connsiteX35" fmla="*/ 175482 w 1724025"/>
                <a:gd name="connsiteY35" fmla="*/ 1481614 h 1724025"/>
                <a:gd name="connsiteX36" fmla="*/ 29432 w 1724025"/>
                <a:gd name="connsiteY36" fmla="*/ 1455801 h 1724025"/>
                <a:gd name="connsiteX37" fmla="*/ 116205 w 1724025"/>
                <a:gd name="connsiteY37" fmla="*/ 1369060 h 1724025"/>
                <a:gd name="connsiteX38" fmla="*/ 321755 w 1724025"/>
                <a:gd name="connsiteY38" fmla="*/ 1405128 h 1724025"/>
                <a:gd name="connsiteX39" fmla="*/ 358077 w 1724025"/>
                <a:gd name="connsiteY39" fmla="*/ 1610709 h 1724025"/>
                <a:gd name="connsiteX40" fmla="*/ 271336 w 1724025"/>
                <a:gd name="connsiteY40" fmla="*/ 1697419 h 1724025"/>
                <a:gd name="connsiteX41" fmla="*/ 245523 w 1724025"/>
                <a:gd name="connsiteY41" fmla="*/ 1551369 h 1724025"/>
                <a:gd name="connsiteX42" fmla="*/ 70009 w 1724025"/>
                <a:gd name="connsiteY42" fmla="*/ 1726883 h 1724025"/>
                <a:gd name="connsiteX43" fmla="*/ 159 w 1724025"/>
                <a:gd name="connsiteY43" fmla="*/ 1657033 h 1724025"/>
                <a:gd name="connsiteX44" fmla="*/ 175673 w 1724025"/>
                <a:gd name="connsiteY44" fmla="*/ 1481550 h 1724025"/>
                <a:gd name="connsiteX45" fmla="*/ 869252 w 1724025"/>
                <a:gd name="connsiteY45" fmla="*/ 576199 h 1724025"/>
                <a:gd name="connsiteX46" fmla="*/ 799402 w 1724025"/>
                <a:gd name="connsiteY46" fmla="*/ 506349 h 1724025"/>
                <a:gd name="connsiteX47" fmla="*/ 869252 w 1724025"/>
                <a:gd name="connsiteY47" fmla="*/ 436499 h 1724025"/>
                <a:gd name="connsiteX48" fmla="*/ 939102 w 1724025"/>
                <a:gd name="connsiteY48" fmla="*/ 506349 h 1724025"/>
                <a:gd name="connsiteX49" fmla="*/ 869569 w 1724025"/>
                <a:gd name="connsiteY49" fmla="*/ 576199 h 1724025"/>
                <a:gd name="connsiteX50" fmla="*/ 869252 w 1724025"/>
                <a:gd name="connsiteY50" fmla="*/ 576199 h 1724025"/>
                <a:gd name="connsiteX51" fmla="*/ 922020 w 1724025"/>
                <a:gd name="connsiteY51" fmla="*/ 590867 h 1724025"/>
                <a:gd name="connsiteX52" fmla="*/ 1006475 w 1724025"/>
                <a:gd name="connsiteY52" fmla="*/ 653066 h 1724025"/>
                <a:gd name="connsiteX53" fmla="*/ 1066197 w 1724025"/>
                <a:gd name="connsiteY53" fmla="*/ 849567 h 1724025"/>
                <a:gd name="connsiteX54" fmla="*/ 1011619 w 1724025"/>
                <a:gd name="connsiteY54" fmla="*/ 868109 h 1724025"/>
                <a:gd name="connsiteX55" fmla="*/ 957834 w 1724025"/>
                <a:gd name="connsiteY55" fmla="*/ 687737 h 1724025"/>
                <a:gd name="connsiteX56" fmla="*/ 933386 w 1724025"/>
                <a:gd name="connsiteY56" fmla="*/ 687737 h 1724025"/>
                <a:gd name="connsiteX57" fmla="*/ 1026636 w 1724025"/>
                <a:gd name="connsiteY57" fmla="*/ 1008634 h 1724025"/>
                <a:gd name="connsiteX58" fmla="*/ 940689 w 1724025"/>
                <a:gd name="connsiteY58" fmla="*/ 1008634 h 1724025"/>
                <a:gd name="connsiteX59" fmla="*/ 940689 w 1724025"/>
                <a:gd name="connsiteY59" fmla="*/ 1258793 h 1724025"/>
                <a:gd name="connsiteX60" fmla="*/ 876554 w 1724025"/>
                <a:gd name="connsiteY60" fmla="*/ 1258793 h 1724025"/>
                <a:gd name="connsiteX61" fmla="*/ 876554 w 1724025"/>
                <a:gd name="connsiteY61" fmla="*/ 1007015 h 1724025"/>
                <a:gd name="connsiteX62" fmla="*/ 850424 w 1724025"/>
                <a:gd name="connsiteY62" fmla="*/ 1007015 h 1724025"/>
                <a:gd name="connsiteX63" fmla="*/ 850424 w 1724025"/>
                <a:gd name="connsiteY63" fmla="*/ 1258602 h 1724025"/>
                <a:gd name="connsiteX64" fmla="*/ 785971 w 1724025"/>
                <a:gd name="connsiteY64" fmla="*/ 1258602 h 1724025"/>
                <a:gd name="connsiteX65" fmla="*/ 785971 w 1724025"/>
                <a:gd name="connsiteY65" fmla="*/ 1008793 h 1724025"/>
                <a:gd name="connsiteX66" fmla="*/ 699834 w 1724025"/>
                <a:gd name="connsiteY66" fmla="*/ 1008793 h 1724025"/>
                <a:gd name="connsiteX67" fmla="*/ 792353 w 1724025"/>
                <a:gd name="connsiteY67" fmla="*/ 687896 h 1724025"/>
                <a:gd name="connsiteX68" fmla="*/ 769080 w 1724025"/>
                <a:gd name="connsiteY68" fmla="*/ 687896 h 1724025"/>
                <a:gd name="connsiteX69" fmla="*/ 715105 w 1724025"/>
                <a:gd name="connsiteY69" fmla="*/ 868871 h 1724025"/>
                <a:gd name="connsiteX70" fmla="*/ 660527 w 1724025"/>
                <a:gd name="connsiteY70" fmla="*/ 849821 h 1724025"/>
                <a:gd name="connsiteX71" fmla="*/ 720249 w 1724025"/>
                <a:gd name="connsiteY71" fmla="*/ 652971 h 1724025"/>
                <a:gd name="connsiteX72" fmla="*/ 804069 w 1724025"/>
                <a:gd name="connsiteY72" fmla="*/ 590772 h 1724025"/>
                <a:gd name="connsiteX73" fmla="*/ 451676 w 1724025"/>
                <a:gd name="connsiteY73" fmla="*/ 575628 h 1724025"/>
                <a:gd name="connsiteX74" fmla="*/ 381826 w 1724025"/>
                <a:gd name="connsiteY74" fmla="*/ 505778 h 1724025"/>
                <a:gd name="connsiteX75" fmla="*/ 451676 w 1724025"/>
                <a:gd name="connsiteY75" fmla="*/ 435928 h 1724025"/>
                <a:gd name="connsiteX76" fmla="*/ 521526 w 1724025"/>
                <a:gd name="connsiteY76" fmla="*/ 505778 h 1724025"/>
                <a:gd name="connsiteX77" fmla="*/ 451676 w 1724025"/>
                <a:gd name="connsiteY77" fmla="*/ 575628 h 1724025"/>
                <a:gd name="connsiteX78" fmla="*/ 533336 w 1724025"/>
                <a:gd name="connsiteY78" fmla="*/ 590137 h 1724025"/>
                <a:gd name="connsiteX79" fmla="*/ 623538 w 1724025"/>
                <a:gd name="connsiteY79" fmla="*/ 681831 h 1724025"/>
                <a:gd name="connsiteX80" fmla="*/ 623538 w 1724025"/>
                <a:gd name="connsiteY80" fmla="*/ 894556 h 1724025"/>
                <a:gd name="connsiteX81" fmla="*/ 568992 w 1724025"/>
                <a:gd name="connsiteY81" fmla="*/ 894556 h 1724025"/>
                <a:gd name="connsiteX82" fmla="*/ 568992 w 1724025"/>
                <a:gd name="connsiteY82" fmla="*/ 686245 h 1724025"/>
                <a:gd name="connsiteX83" fmla="*/ 542989 w 1724025"/>
                <a:gd name="connsiteY83" fmla="*/ 686245 h 1724025"/>
                <a:gd name="connsiteX84" fmla="*/ 542989 w 1724025"/>
                <a:gd name="connsiteY84" fmla="*/ 1251617 h 1724025"/>
                <a:gd name="connsiteX85" fmla="*/ 503873 w 1724025"/>
                <a:gd name="connsiteY85" fmla="*/ 1290733 h 1724025"/>
                <a:gd name="connsiteX86" fmla="*/ 464757 w 1724025"/>
                <a:gd name="connsiteY86" fmla="*/ 1251617 h 1724025"/>
                <a:gd name="connsiteX87" fmla="*/ 464757 w 1724025"/>
                <a:gd name="connsiteY87" fmla="*/ 923703 h 1724025"/>
                <a:gd name="connsiteX88" fmla="*/ 438595 w 1724025"/>
                <a:gd name="connsiteY88" fmla="*/ 923703 h 1724025"/>
                <a:gd name="connsiteX89" fmla="*/ 438595 w 1724025"/>
                <a:gd name="connsiteY89" fmla="*/ 1251617 h 1724025"/>
                <a:gd name="connsiteX90" fmla="*/ 399511 w 1724025"/>
                <a:gd name="connsiteY90" fmla="*/ 1290701 h 1724025"/>
                <a:gd name="connsiteX91" fmla="*/ 360426 w 1724025"/>
                <a:gd name="connsiteY91" fmla="*/ 1251617 h 1724025"/>
                <a:gd name="connsiteX92" fmla="*/ 360426 w 1724025"/>
                <a:gd name="connsiteY92" fmla="*/ 686276 h 1724025"/>
                <a:gd name="connsiteX93" fmla="*/ 334169 w 1724025"/>
                <a:gd name="connsiteY93" fmla="*/ 686276 h 1724025"/>
                <a:gd name="connsiteX94" fmla="*/ 334169 w 1724025"/>
                <a:gd name="connsiteY94" fmla="*/ 894588 h 1724025"/>
                <a:gd name="connsiteX95" fmla="*/ 279178 w 1724025"/>
                <a:gd name="connsiteY95" fmla="*/ 894588 h 1724025"/>
                <a:gd name="connsiteX96" fmla="*/ 279178 w 1724025"/>
                <a:gd name="connsiteY96" fmla="*/ 680561 h 1724025"/>
                <a:gd name="connsiteX97" fmla="*/ 367761 w 1724025"/>
                <a:gd name="connsiteY97" fmla="*/ 590074 h 1724025"/>
                <a:gd name="connsiteX98" fmla="*/ 368268 w 1724025"/>
                <a:gd name="connsiteY98" fmla="*/ 590074 h 1724025"/>
                <a:gd name="connsiteX99" fmla="*/ 533368 w 1724025"/>
                <a:gd name="connsiteY99" fmla="*/ 590074 h 1724025"/>
                <a:gd name="connsiteX100" fmla="*/ 1275620 w 1724025"/>
                <a:gd name="connsiteY100" fmla="*/ 575628 h 1724025"/>
                <a:gd name="connsiteX101" fmla="*/ 1205770 w 1724025"/>
                <a:gd name="connsiteY101" fmla="*/ 505778 h 1724025"/>
                <a:gd name="connsiteX102" fmla="*/ 1275620 w 1724025"/>
                <a:gd name="connsiteY102" fmla="*/ 435928 h 1724025"/>
                <a:gd name="connsiteX103" fmla="*/ 1345470 w 1724025"/>
                <a:gd name="connsiteY103" fmla="*/ 505778 h 1724025"/>
                <a:gd name="connsiteX104" fmla="*/ 1275620 w 1724025"/>
                <a:gd name="connsiteY104" fmla="*/ 575628 h 1724025"/>
                <a:gd name="connsiteX105" fmla="*/ 1357344 w 1724025"/>
                <a:gd name="connsiteY105" fmla="*/ 590137 h 1724025"/>
                <a:gd name="connsiteX106" fmla="*/ 1447483 w 1724025"/>
                <a:gd name="connsiteY106" fmla="*/ 681831 h 1724025"/>
                <a:gd name="connsiteX107" fmla="*/ 1447483 w 1724025"/>
                <a:gd name="connsiteY107" fmla="*/ 894556 h 1724025"/>
                <a:gd name="connsiteX108" fmla="*/ 1392968 w 1724025"/>
                <a:gd name="connsiteY108" fmla="*/ 894556 h 1724025"/>
                <a:gd name="connsiteX109" fmla="*/ 1392968 w 1724025"/>
                <a:gd name="connsiteY109" fmla="*/ 686245 h 1724025"/>
                <a:gd name="connsiteX110" fmla="*/ 1366996 w 1724025"/>
                <a:gd name="connsiteY110" fmla="*/ 686245 h 1724025"/>
                <a:gd name="connsiteX111" fmla="*/ 1366996 w 1724025"/>
                <a:gd name="connsiteY111" fmla="*/ 1251617 h 1724025"/>
                <a:gd name="connsiteX112" fmla="*/ 1327848 w 1724025"/>
                <a:gd name="connsiteY112" fmla="*/ 1290765 h 1724025"/>
                <a:gd name="connsiteX113" fmla="*/ 1288701 w 1724025"/>
                <a:gd name="connsiteY113" fmla="*/ 1251617 h 1724025"/>
                <a:gd name="connsiteX114" fmla="*/ 1288701 w 1724025"/>
                <a:gd name="connsiteY114" fmla="*/ 923703 h 1724025"/>
                <a:gd name="connsiteX115" fmla="*/ 1262475 w 1724025"/>
                <a:gd name="connsiteY115" fmla="*/ 923703 h 1724025"/>
                <a:gd name="connsiteX116" fmla="*/ 1262475 w 1724025"/>
                <a:gd name="connsiteY116" fmla="*/ 1251617 h 1724025"/>
                <a:gd name="connsiteX117" fmla="*/ 1224502 w 1724025"/>
                <a:gd name="connsiteY117" fmla="*/ 1291844 h 1724025"/>
                <a:gd name="connsiteX118" fmla="*/ 1184275 w 1724025"/>
                <a:gd name="connsiteY118" fmla="*/ 1253839 h 1724025"/>
                <a:gd name="connsiteX119" fmla="*/ 1184275 w 1724025"/>
                <a:gd name="connsiteY119" fmla="*/ 1251617 h 1724025"/>
                <a:gd name="connsiteX120" fmla="*/ 1184275 w 1724025"/>
                <a:gd name="connsiteY120" fmla="*/ 686276 h 1724025"/>
                <a:gd name="connsiteX121" fmla="*/ 1158177 w 1724025"/>
                <a:gd name="connsiteY121" fmla="*/ 686276 h 1724025"/>
                <a:gd name="connsiteX122" fmla="*/ 1158177 w 1724025"/>
                <a:gd name="connsiteY122" fmla="*/ 894588 h 1724025"/>
                <a:gd name="connsiteX123" fmla="*/ 1103217 w 1724025"/>
                <a:gd name="connsiteY123" fmla="*/ 894588 h 1724025"/>
                <a:gd name="connsiteX124" fmla="*/ 1103217 w 1724025"/>
                <a:gd name="connsiteY124" fmla="*/ 680561 h 1724025"/>
                <a:gd name="connsiteX125" fmla="*/ 1191800 w 1724025"/>
                <a:gd name="connsiteY125" fmla="*/ 590074 h 1724025"/>
                <a:gd name="connsiteX126" fmla="*/ 1192117 w 1724025"/>
                <a:gd name="connsiteY126" fmla="*/ 590074 h 1724025"/>
                <a:gd name="connsiteX127" fmla="*/ 1357217 w 1724025"/>
                <a:gd name="connsiteY127" fmla="*/ 590074 h 1724025"/>
                <a:gd name="connsiteX128" fmla="*/ 657574 w 1724025"/>
                <a:gd name="connsiteY128" fmla="*/ 576199 h 1724025"/>
                <a:gd name="connsiteX129" fmla="*/ 587724 w 1724025"/>
                <a:gd name="connsiteY129" fmla="*/ 506349 h 1724025"/>
                <a:gd name="connsiteX130" fmla="*/ 657574 w 1724025"/>
                <a:gd name="connsiteY130" fmla="*/ 436499 h 1724025"/>
                <a:gd name="connsiteX131" fmla="*/ 727424 w 1724025"/>
                <a:gd name="connsiteY131" fmla="*/ 506349 h 1724025"/>
                <a:gd name="connsiteX132" fmla="*/ 657892 w 1724025"/>
                <a:gd name="connsiteY132" fmla="*/ 576199 h 1724025"/>
                <a:gd name="connsiteX133" fmla="*/ 657574 w 1724025"/>
                <a:gd name="connsiteY133" fmla="*/ 576199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24025" h="1724025">
                  <a:moveTo>
                    <a:pt x="1075214" y="576199"/>
                  </a:moveTo>
                  <a:cubicBezTo>
                    <a:pt x="1036638" y="576199"/>
                    <a:pt x="1005364" y="544925"/>
                    <a:pt x="1005364" y="506349"/>
                  </a:cubicBezTo>
                  <a:cubicBezTo>
                    <a:pt x="1005364" y="467773"/>
                    <a:pt x="1036638" y="436499"/>
                    <a:pt x="1075214" y="436499"/>
                  </a:cubicBezTo>
                  <a:cubicBezTo>
                    <a:pt x="1113790" y="436499"/>
                    <a:pt x="1145064" y="467773"/>
                    <a:pt x="1145064" y="506349"/>
                  </a:cubicBezTo>
                  <a:cubicBezTo>
                    <a:pt x="1145064" y="544925"/>
                    <a:pt x="1113790" y="576199"/>
                    <a:pt x="1075214" y="576199"/>
                  </a:cubicBezTo>
                  <a:close/>
                  <a:moveTo>
                    <a:pt x="245332" y="175451"/>
                  </a:moveTo>
                  <a:lnTo>
                    <a:pt x="271145" y="29401"/>
                  </a:lnTo>
                  <a:lnTo>
                    <a:pt x="357854" y="116142"/>
                  </a:lnTo>
                  <a:lnTo>
                    <a:pt x="321818" y="321977"/>
                  </a:lnTo>
                  <a:lnTo>
                    <a:pt x="116205" y="358013"/>
                  </a:lnTo>
                  <a:lnTo>
                    <a:pt x="29464" y="271177"/>
                  </a:lnTo>
                  <a:lnTo>
                    <a:pt x="175514" y="245396"/>
                  </a:lnTo>
                  <a:lnTo>
                    <a:pt x="0" y="69882"/>
                  </a:lnTo>
                  <a:lnTo>
                    <a:pt x="69850" y="32"/>
                  </a:lnTo>
                  <a:lnTo>
                    <a:pt x="245332" y="175578"/>
                  </a:lnTo>
                  <a:close/>
                  <a:moveTo>
                    <a:pt x="1551496" y="245301"/>
                  </a:moveTo>
                  <a:lnTo>
                    <a:pt x="1697546" y="271113"/>
                  </a:lnTo>
                  <a:lnTo>
                    <a:pt x="1610741" y="357855"/>
                  </a:lnTo>
                  <a:lnTo>
                    <a:pt x="1405160" y="321786"/>
                  </a:lnTo>
                  <a:lnTo>
                    <a:pt x="1369155" y="116205"/>
                  </a:lnTo>
                  <a:lnTo>
                    <a:pt x="1455833" y="29464"/>
                  </a:lnTo>
                  <a:lnTo>
                    <a:pt x="1481646" y="175514"/>
                  </a:lnTo>
                  <a:lnTo>
                    <a:pt x="1657192" y="0"/>
                  </a:lnTo>
                  <a:lnTo>
                    <a:pt x="1727042" y="69850"/>
                  </a:lnTo>
                  <a:lnTo>
                    <a:pt x="1551527" y="245332"/>
                  </a:lnTo>
                  <a:close/>
                  <a:moveTo>
                    <a:pt x="1481646" y="1551464"/>
                  </a:moveTo>
                  <a:lnTo>
                    <a:pt x="1455833" y="1697514"/>
                  </a:lnTo>
                  <a:lnTo>
                    <a:pt x="1369092" y="1610773"/>
                  </a:lnTo>
                  <a:lnTo>
                    <a:pt x="1405192" y="1405160"/>
                  </a:lnTo>
                  <a:lnTo>
                    <a:pt x="1610773" y="1369092"/>
                  </a:lnTo>
                  <a:lnTo>
                    <a:pt x="1697482" y="1455865"/>
                  </a:lnTo>
                  <a:lnTo>
                    <a:pt x="1551432" y="1481646"/>
                  </a:lnTo>
                  <a:lnTo>
                    <a:pt x="1726946" y="1657160"/>
                  </a:lnTo>
                  <a:lnTo>
                    <a:pt x="1657096" y="1727010"/>
                  </a:lnTo>
                  <a:lnTo>
                    <a:pt x="1481614" y="1551496"/>
                  </a:lnTo>
                  <a:close/>
                  <a:moveTo>
                    <a:pt x="175482" y="1481614"/>
                  </a:moveTo>
                  <a:lnTo>
                    <a:pt x="29432" y="1455801"/>
                  </a:lnTo>
                  <a:lnTo>
                    <a:pt x="116205" y="1369060"/>
                  </a:lnTo>
                  <a:lnTo>
                    <a:pt x="321755" y="1405128"/>
                  </a:lnTo>
                  <a:lnTo>
                    <a:pt x="358077" y="1610709"/>
                  </a:lnTo>
                  <a:lnTo>
                    <a:pt x="271336" y="1697419"/>
                  </a:lnTo>
                  <a:lnTo>
                    <a:pt x="245523" y="1551369"/>
                  </a:lnTo>
                  <a:lnTo>
                    <a:pt x="70009" y="1726883"/>
                  </a:lnTo>
                  <a:lnTo>
                    <a:pt x="159" y="1657033"/>
                  </a:lnTo>
                  <a:lnTo>
                    <a:pt x="175673" y="1481550"/>
                  </a:lnTo>
                  <a:close/>
                  <a:moveTo>
                    <a:pt x="869252" y="576199"/>
                  </a:moveTo>
                  <a:cubicBezTo>
                    <a:pt x="830675" y="576199"/>
                    <a:pt x="799402" y="544925"/>
                    <a:pt x="799402" y="506349"/>
                  </a:cubicBezTo>
                  <a:cubicBezTo>
                    <a:pt x="799402" y="467773"/>
                    <a:pt x="830675" y="436499"/>
                    <a:pt x="869252" y="436499"/>
                  </a:cubicBezTo>
                  <a:cubicBezTo>
                    <a:pt x="907828" y="436499"/>
                    <a:pt x="939102" y="467773"/>
                    <a:pt x="939102" y="506349"/>
                  </a:cubicBezTo>
                  <a:cubicBezTo>
                    <a:pt x="939197" y="544830"/>
                    <a:pt x="908050" y="576104"/>
                    <a:pt x="869569" y="576199"/>
                  </a:cubicBezTo>
                  <a:cubicBezTo>
                    <a:pt x="869474" y="576199"/>
                    <a:pt x="869347" y="576199"/>
                    <a:pt x="869252" y="576199"/>
                  </a:cubicBezTo>
                  <a:close/>
                  <a:moveTo>
                    <a:pt x="922020" y="590867"/>
                  </a:moveTo>
                  <a:cubicBezTo>
                    <a:pt x="970598" y="590867"/>
                    <a:pt x="999141" y="631000"/>
                    <a:pt x="1006475" y="653066"/>
                  </a:cubicBezTo>
                  <a:lnTo>
                    <a:pt x="1066197" y="849567"/>
                  </a:lnTo>
                  <a:cubicBezTo>
                    <a:pt x="1078167" y="891794"/>
                    <a:pt x="1024446" y="909320"/>
                    <a:pt x="1011619" y="868109"/>
                  </a:cubicBezTo>
                  <a:lnTo>
                    <a:pt x="957834" y="687737"/>
                  </a:lnTo>
                  <a:lnTo>
                    <a:pt x="933386" y="687737"/>
                  </a:lnTo>
                  <a:lnTo>
                    <a:pt x="1026636" y="1008634"/>
                  </a:lnTo>
                  <a:lnTo>
                    <a:pt x="940689" y="1008634"/>
                  </a:lnTo>
                  <a:lnTo>
                    <a:pt x="940689" y="1258793"/>
                  </a:lnTo>
                  <a:cubicBezTo>
                    <a:pt x="940689" y="1301433"/>
                    <a:pt x="876554" y="1301242"/>
                    <a:pt x="876554" y="1258793"/>
                  </a:cubicBezTo>
                  <a:lnTo>
                    <a:pt x="876554" y="1007015"/>
                  </a:lnTo>
                  <a:lnTo>
                    <a:pt x="850424" y="1007015"/>
                  </a:lnTo>
                  <a:lnTo>
                    <a:pt x="850424" y="1258602"/>
                  </a:lnTo>
                  <a:cubicBezTo>
                    <a:pt x="850424" y="1301592"/>
                    <a:pt x="785971" y="1301592"/>
                    <a:pt x="785971" y="1258602"/>
                  </a:cubicBezTo>
                  <a:lnTo>
                    <a:pt x="785971" y="1008793"/>
                  </a:lnTo>
                  <a:lnTo>
                    <a:pt x="699834" y="1008793"/>
                  </a:lnTo>
                  <a:lnTo>
                    <a:pt x="792353" y="687896"/>
                  </a:lnTo>
                  <a:lnTo>
                    <a:pt x="769080" y="687896"/>
                  </a:lnTo>
                  <a:lnTo>
                    <a:pt x="715105" y="868871"/>
                  </a:lnTo>
                  <a:cubicBezTo>
                    <a:pt x="702405" y="908336"/>
                    <a:pt x="648145" y="892143"/>
                    <a:pt x="660527" y="849821"/>
                  </a:cubicBezTo>
                  <a:lnTo>
                    <a:pt x="720249" y="652971"/>
                  </a:lnTo>
                  <a:cubicBezTo>
                    <a:pt x="726599" y="630555"/>
                    <a:pt x="755015" y="590772"/>
                    <a:pt x="804069" y="590772"/>
                  </a:cubicBezTo>
                  <a:close/>
                  <a:moveTo>
                    <a:pt x="451676" y="575628"/>
                  </a:moveTo>
                  <a:cubicBezTo>
                    <a:pt x="413099" y="575628"/>
                    <a:pt x="381826" y="544354"/>
                    <a:pt x="381826" y="505778"/>
                  </a:cubicBezTo>
                  <a:cubicBezTo>
                    <a:pt x="381826" y="467201"/>
                    <a:pt x="413099" y="435928"/>
                    <a:pt x="451676" y="435928"/>
                  </a:cubicBezTo>
                  <a:cubicBezTo>
                    <a:pt x="490252" y="435928"/>
                    <a:pt x="521526" y="467201"/>
                    <a:pt x="521526" y="505778"/>
                  </a:cubicBezTo>
                  <a:cubicBezTo>
                    <a:pt x="521526" y="544354"/>
                    <a:pt x="490252" y="575628"/>
                    <a:pt x="451676" y="575628"/>
                  </a:cubicBezTo>
                  <a:close/>
                  <a:moveTo>
                    <a:pt x="533336" y="590137"/>
                  </a:moveTo>
                  <a:cubicBezTo>
                    <a:pt x="587597" y="590137"/>
                    <a:pt x="623538" y="635508"/>
                    <a:pt x="623538" y="681831"/>
                  </a:cubicBezTo>
                  <a:lnTo>
                    <a:pt x="623538" y="894556"/>
                  </a:lnTo>
                  <a:cubicBezTo>
                    <a:pt x="623538" y="936498"/>
                    <a:pt x="568992" y="936498"/>
                    <a:pt x="568992" y="894556"/>
                  </a:cubicBezTo>
                  <a:lnTo>
                    <a:pt x="568992" y="686245"/>
                  </a:lnTo>
                  <a:lnTo>
                    <a:pt x="542989" y="686245"/>
                  </a:lnTo>
                  <a:lnTo>
                    <a:pt x="542989" y="1251617"/>
                  </a:lnTo>
                  <a:cubicBezTo>
                    <a:pt x="542989" y="1273207"/>
                    <a:pt x="525463" y="1290733"/>
                    <a:pt x="503873" y="1290733"/>
                  </a:cubicBezTo>
                  <a:cubicBezTo>
                    <a:pt x="482283" y="1290733"/>
                    <a:pt x="464757" y="1273207"/>
                    <a:pt x="464757" y="1251617"/>
                  </a:cubicBezTo>
                  <a:lnTo>
                    <a:pt x="464757" y="923703"/>
                  </a:lnTo>
                  <a:lnTo>
                    <a:pt x="438595" y="923703"/>
                  </a:lnTo>
                  <a:lnTo>
                    <a:pt x="438595" y="1251617"/>
                  </a:lnTo>
                  <a:cubicBezTo>
                    <a:pt x="438595" y="1273207"/>
                    <a:pt x="421100" y="1290701"/>
                    <a:pt x="399511" y="1290701"/>
                  </a:cubicBezTo>
                  <a:cubicBezTo>
                    <a:pt x="377920" y="1290701"/>
                    <a:pt x="360426" y="1273207"/>
                    <a:pt x="360426" y="1251617"/>
                  </a:cubicBezTo>
                  <a:lnTo>
                    <a:pt x="360426" y="686276"/>
                  </a:lnTo>
                  <a:lnTo>
                    <a:pt x="334169" y="686276"/>
                  </a:lnTo>
                  <a:lnTo>
                    <a:pt x="334169" y="894588"/>
                  </a:lnTo>
                  <a:cubicBezTo>
                    <a:pt x="334169" y="936212"/>
                    <a:pt x="279178" y="936212"/>
                    <a:pt x="279178" y="894588"/>
                  </a:cubicBezTo>
                  <a:lnTo>
                    <a:pt x="279178" y="680561"/>
                  </a:lnTo>
                  <a:cubicBezTo>
                    <a:pt x="278651" y="631127"/>
                    <a:pt x="318294" y="590614"/>
                    <a:pt x="367761" y="590074"/>
                  </a:cubicBezTo>
                  <a:cubicBezTo>
                    <a:pt x="367919" y="590074"/>
                    <a:pt x="368110" y="590074"/>
                    <a:pt x="368268" y="590074"/>
                  </a:cubicBezTo>
                  <a:lnTo>
                    <a:pt x="533368" y="590074"/>
                  </a:lnTo>
                  <a:close/>
                  <a:moveTo>
                    <a:pt x="1275620" y="575628"/>
                  </a:moveTo>
                  <a:cubicBezTo>
                    <a:pt x="1237044" y="575628"/>
                    <a:pt x="1205770" y="544354"/>
                    <a:pt x="1205770" y="505778"/>
                  </a:cubicBezTo>
                  <a:cubicBezTo>
                    <a:pt x="1205770" y="467201"/>
                    <a:pt x="1237044" y="435928"/>
                    <a:pt x="1275620" y="435928"/>
                  </a:cubicBezTo>
                  <a:cubicBezTo>
                    <a:pt x="1314196" y="435928"/>
                    <a:pt x="1345470" y="467201"/>
                    <a:pt x="1345470" y="505778"/>
                  </a:cubicBezTo>
                  <a:cubicBezTo>
                    <a:pt x="1345470" y="544354"/>
                    <a:pt x="1314196" y="575628"/>
                    <a:pt x="1275620" y="575628"/>
                  </a:cubicBezTo>
                  <a:close/>
                  <a:moveTo>
                    <a:pt x="1357344" y="590137"/>
                  </a:moveTo>
                  <a:cubicBezTo>
                    <a:pt x="1411542" y="590137"/>
                    <a:pt x="1447483" y="635508"/>
                    <a:pt x="1447483" y="681831"/>
                  </a:cubicBezTo>
                  <a:lnTo>
                    <a:pt x="1447483" y="894556"/>
                  </a:lnTo>
                  <a:cubicBezTo>
                    <a:pt x="1447483" y="936498"/>
                    <a:pt x="1392968" y="936498"/>
                    <a:pt x="1392968" y="894556"/>
                  </a:cubicBezTo>
                  <a:lnTo>
                    <a:pt x="1392968" y="686245"/>
                  </a:lnTo>
                  <a:lnTo>
                    <a:pt x="1366996" y="686245"/>
                  </a:lnTo>
                  <a:lnTo>
                    <a:pt x="1366996" y="1251617"/>
                  </a:lnTo>
                  <a:cubicBezTo>
                    <a:pt x="1366996" y="1273239"/>
                    <a:pt x="1349470" y="1290765"/>
                    <a:pt x="1327848" y="1290765"/>
                  </a:cubicBezTo>
                  <a:cubicBezTo>
                    <a:pt x="1306227" y="1290765"/>
                    <a:pt x="1288701" y="1273239"/>
                    <a:pt x="1288701" y="1251617"/>
                  </a:cubicBezTo>
                  <a:lnTo>
                    <a:pt x="1288701" y="923703"/>
                  </a:lnTo>
                  <a:lnTo>
                    <a:pt x="1262475" y="923703"/>
                  </a:lnTo>
                  <a:lnTo>
                    <a:pt x="1262475" y="1251617"/>
                  </a:lnTo>
                  <a:cubicBezTo>
                    <a:pt x="1263079" y="1273207"/>
                    <a:pt x="1246092" y="1291209"/>
                    <a:pt x="1224502" y="1291844"/>
                  </a:cubicBezTo>
                  <a:cubicBezTo>
                    <a:pt x="1202881" y="1292448"/>
                    <a:pt x="1184879" y="1275430"/>
                    <a:pt x="1184275" y="1253839"/>
                  </a:cubicBezTo>
                  <a:cubicBezTo>
                    <a:pt x="1184243" y="1253109"/>
                    <a:pt x="1184243" y="1252347"/>
                    <a:pt x="1184275" y="1251617"/>
                  </a:cubicBezTo>
                  <a:lnTo>
                    <a:pt x="1184275" y="686276"/>
                  </a:lnTo>
                  <a:lnTo>
                    <a:pt x="1158177" y="686276"/>
                  </a:lnTo>
                  <a:lnTo>
                    <a:pt x="1158177" y="894588"/>
                  </a:lnTo>
                  <a:cubicBezTo>
                    <a:pt x="1158177" y="936212"/>
                    <a:pt x="1103217" y="936212"/>
                    <a:pt x="1103217" y="894588"/>
                  </a:cubicBezTo>
                  <a:lnTo>
                    <a:pt x="1103217" y="680561"/>
                  </a:lnTo>
                  <a:cubicBezTo>
                    <a:pt x="1102678" y="631127"/>
                    <a:pt x="1142333" y="590614"/>
                    <a:pt x="1191800" y="590074"/>
                  </a:cubicBezTo>
                  <a:cubicBezTo>
                    <a:pt x="1191895" y="590074"/>
                    <a:pt x="1192022" y="590074"/>
                    <a:pt x="1192117" y="590074"/>
                  </a:cubicBezTo>
                  <a:lnTo>
                    <a:pt x="1357217" y="590074"/>
                  </a:lnTo>
                  <a:close/>
                  <a:moveTo>
                    <a:pt x="657574" y="576199"/>
                  </a:moveTo>
                  <a:cubicBezTo>
                    <a:pt x="618998" y="576199"/>
                    <a:pt x="587724" y="544925"/>
                    <a:pt x="587724" y="506349"/>
                  </a:cubicBezTo>
                  <a:cubicBezTo>
                    <a:pt x="587724" y="467773"/>
                    <a:pt x="618998" y="436499"/>
                    <a:pt x="657574" y="436499"/>
                  </a:cubicBezTo>
                  <a:cubicBezTo>
                    <a:pt x="696151" y="436499"/>
                    <a:pt x="727424" y="467773"/>
                    <a:pt x="727424" y="506349"/>
                  </a:cubicBezTo>
                  <a:cubicBezTo>
                    <a:pt x="727520" y="544830"/>
                    <a:pt x="696373" y="576104"/>
                    <a:pt x="657892" y="576199"/>
                  </a:cubicBezTo>
                  <a:cubicBezTo>
                    <a:pt x="657797" y="576199"/>
                    <a:pt x="657670" y="576199"/>
                    <a:pt x="657574" y="576199"/>
                  </a:cubicBezTo>
                  <a:close/>
                </a:path>
              </a:pathLst>
            </a:custGeom>
            <a:solidFill>
              <a:srgbClr val="FFFFFF"/>
            </a:solidFill>
            <a:ln w="3175" cap="flat">
              <a:noFill/>
              <a:prstDash val="solid"/>
              <a:miter/>
            </a:ln>
          </p:spPr>
          <p:txBody>
            <a:bodyPr rtlCol="0" anchor="ctr"/>
            <a:lstStyle/>
            <a:p>
              <a:endParaRPr lang="sv-SE" sz="1013"/>
            </a:p>
          </p:txBody>
        </p:sp>
      </p:grpSp>
      <p:grpSp>
        <p:nvGrpSpPr>
          <p:cNvPr id="64" name="Grupp 63">
            <a:extLst>
              <a:ext uri="{FF2B5EF4-FFF2-40B4-BE49-F238E27FC236}">
                <a16:creationId xmlns:a16="http://schemas.microsoft.com/office/drawing/2014/main" id="{EF7EBA4F-F51D-1040-919A-241125303267}"/>
              </a:ext>
            </a:extLst>
          </p:cNvPr>
          <p:cNvGrpSpPr/>
          <p:nvPr userDrawn="1"/>
        </p:nvGrpSpPr>
        <p:grpSpPr>
          <a:xfrm>
            <a:off x="1408546" y="3075734"/>
            <a:ext cx="1069162" cy="1069163"/>
            <a:chOff x="7634383" y="3193576"/>
            <a:chExt cx="1940400" cy="1940400"/>
          </a:xfrm>
        </p:grpSpPr>
        <p:sp>
          <p:nvSpPr>
            <p:cNvPr id="65" name="Frihandsfigur 64">
              <a:extLst>
                <a:ext uri="{FF2B5EF4-FFF2-40B4-BE49-F238E27FC236}">
                  <a16:creationId xmlns:a16="http://schemas.microsoft.com/office/drawing/2014/main" id="{898BB135-9C34-E742-9E47-E456ABDCB882}"/>
                </a:ext>
              </a:extLst>
            </p:cNvPr>
            <p:cNvSpPr/>
            <p:nvPr/>
          </p:nvSpPr>
          <p:spPr>
            <a:xfrm>
              <a:off x="7634383" y="3193576"/>
              <a:ext cx="1940400" cy="1940400"/>
            </a:xfrm>
            <a:custGeom>
              <a:avLst/>
              <a:gdLst>
                <a:gd name="connsiteX0" fmla="*/ 0 w 1936750"/>
                <a:gd name="connsiteY0" fmla="*/ 0 h 1936750"/>
                <a:gd name="connsiteX1" fmla="*/ 1939258 w 1936750"/>
                <a:gd name="connsiteY1" fmla="*/ 0 h 1936750"/>
                <a:gd name="connsiteX2" fmla="*/ 1939258 w 1936750"/>
                <a:gd name="connsiteY2" fmla="*/ 1939290 h 1936750"/>
                <a:gd name="connsiteX3" fmla="*/ 0 w 1936750"/>
                <a:gd name="connsiteY3" fmla="*/ 1939290 h 1936750"/>
                <a:gd name="connsiteX4" fmla="*/ 0 w 1936750"/>
                <a:gd name="connsiteY4" fmla="*/ 0 h 1936750"/>
                <a:gd name="connsiteX5" fmla="*/ 0 w 1936750"/>
                <a:gd name="connsiteY5" fmla="*/ 0 h 19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750" h="1936750">
                  <a:moveTo>
                    <a:pt x="0" y="0"/>
                  </a:moveTo>
                  <a:lnTo>
                    <a:pt x="1939258" y="0"/>
                  </a:lnTo>
                  <a:lnTo>
                    <a:pt x="1939258" y="1939290"/>
                  </a:lnTo>
                  <a:lnTo>
                    <a:pt x="0" y="1939290"/>
                  </a:lnTo>
                  <a:lnTo>
                    <a:pt x="0" y="0"/>
                  </a:lnTo>
                  <a:lnTo>
                    <a:pt x="0" y="0"/>
                  </a:lnTo>
                  <a:close/>
                </a:path>
              </a:pathLst>
            </a:custGeom>
            <a:solidFill>
              <a:schemeClr val="accent1"/>
            </a:solidFill>
            <a:ln w="3175" cap="flat">
              <a:noFill/>
              <a:prstDash val="solid"/>
              <a:miter/>
            </a:ln>
          </p:spPr>
          <p:txBody>
            <a:bodyPr rtlCol="0" anchor="ctr"/>
            <a:lstStyle/>
            <a:p>
              <a:endParaRPr lang="sv-SE" sz="1013"/>
            </a:p>
          </p:txBody>
        </p:sp>
        <p:sp>
          <p:nvSpPr>
            <p:cNvPr id="66" name="Frihandsfigur 65">
              <a:extLst>
                <a:ext uri="{FF2B5EF4-FFF2-40B4-BE49-F238E27FC236}">
                  <a16:creationId xmlns:a16="http://schemas.microsoft.com/office/drawing/2014/main" id="{C7FB31CD-31E8-3F4E-8C8D-37E2A9065027}"/>
                </a:ext>
              </a:extLst>
            </p:cNvPr>
            <p:cNvSpPr/>
            <p:nvPr/>
          </p:nvSpPr>
          <p:spPr>
            <a:xfrm>
              <a:off x="8064767" y="4089381"/>
              <a:ext cx="1082675" cy="866775"/>
            </a:xfrm>
            <a:custGeom>
              <a:avLst/>
              <a:gdLst>
                <a:gd name="connsiteX0" fmla="*/ 1081615 w 1082675"/>
                <a:gd name="connsiteY0" fmla="*/ 48153 h 866775"/>
                <a:gd name="connsiteX1" fmla="*/ 1081265 w 1082675"/>
                <a:gd name="connsiteY1" fmla="*/ 42946 h 866775"/>
                <a:gd name="connsiteX2" fmla="*/ 1078852 w 1082675"/>
                <a:gd name="connsiteY2" fmla="*/ 38343 h 866775"/>
                <a:gd name="connsiteX3" fmla="*/ 1029005 w 1082675"/>
                <a:gd name="connsiteY3" fmla="*/ 846 h 866775"/>
                <a:gd name="connsiteX4" fmla="*/ 963219 w 1082675"/>
                <a:gd name="connsiteY4" fmla="*/ 25738 h 866775"/>
                <a:gd name="connsiteX5" fmla="*/ 996779 w 1082675"/>
                <a:gd name="connsiteY5" fmla="*/ 61552 h 866775"/>
                <a:gd name="connsiteX6" fmla="*/ 1020782 w 1082675"/>
                <a:gd name="connsiteY6" fmla="*/ 49233 h 866775"/>
                <a:gd name="connsiteX7" fmla="*/ 1033069 w 1082675"/>
                <a:gd name="connsiteY7" fmla="*/ 57869 h 866775"/>
                <a:gd name="connsiteX8" fmla="*/ 954107 w 1082675"/>
                <a:gd name="connsiteY8" fmla="*/ 362510 h 866775"/>
                <a:gd name="connsiteX9" fmla="*/ 945979 w 1082675"/>
                <a:gd name="connsiteY9" fmla="*/ 369844 h 866775"/>
                <a:gd name="connsiteX10" fmla="*/ 910387 w 1082675"/>
                <a:gd name="connsiteY10" fmla="*/ 328252 h 866775"/>
                <a:gd name="connsiteX11" fmla="*/ 889051 w 1082675"/>
                <a:gd name="connsiteY11" fmla="*/ 491320 h 866775"/>
                <a:gd name="connsiteX12" fmla="*/ 646290 w 1082675"/>
                <a:gd name="connsiteY12" fmla="*/ 815456 h 866775"/>
                <a:gd name="connsiteX13" fmla="*/ 541960 w 1082675"/>
                <a:gd name="connsiteY13" fmla="*/ 818250 h 866775"/>
                <a:gd name="connsiteX14" fmla="*/ 437629 w 1082675"/>
                <a:gd name="connsiteY14" fmla="*/ 815456 h 866775"/>
                <a:gd name="connsiteX15" fmla="*/ 194837 w 1082675"/>
                <a:gd name="connsiteY15" fmla="*/ 491098 h 866775"/>
                <a:gd name="connsiteX16" fmla="*/ 173565 w 1082675"/>
                <a:gd name="connsiteY16" fmla="*/ 331141 h 866775"/>
                <a:gd name="connsiteX17" fmla="*/ 137973 w 1082675"/>
                <a:gd name="connsiteY17" fmla="*/ 369813 h 866775"/>
                <a:gd name="connsiteX18" fmla="*/ 137973 w 1082675"/>
                <a:gd name="connsiteY18" fmla="*/ 369813 h 866775"/>
                <a:gd name="connsiteX19" fmla="*/ 129845 w 1082675"/>
                <a:gd name="connsiteY19" fmla="*/ 362510 h 866775"/>
                <a:gd name="connsiteX20" fmla="*/ 50883 w 1082675"/>
                <a:gd name="connsiteY20" fmla="*/ 57932 h 866775"/>
                <a:gd name="connsiteX21" fmla="*/ 63202 w 1082675"/>
                <a:gd name="connsiteY21" fmla="*/ 49233 h 866775"/>
                <a:gd name="connsiteX22" fmla="*/ 87173 w 1082675"/>
                <a:gd name="connsiteY22" fmla="*/ 61552 h 866775"/>
                <a:gd name="connsiteX23" fmla="*/ 120733 w 1082675"/>
                <a:gd name="connsiteY23" fmla="*/ 25738 h 866775"/>
                <a:gd name="connsiteX24" fmla="*/ 54978 w 1082675"/>
                <a:gd name="connsiteY24" fmla="*/ 846 h 866775"/>
                <a:gd name="connsiteX25" fmla="*/ 5131 w 1082675"/>
                <a:gd name="connsiteY25" fmla="*/ 38343 h 866775"/>
                <a:gd name="connsiteX26" fmla="*/ 2686 w 1082675"/>
                <a:gd name="connsiteY26" fmla="*/ 42946 h 866775"/>
                <a:gd name="connsiteX27" fmla="*/ 2337 w 1082675"/>
                <a:gd name="connsiteY27" fmla="*/ 48153 h 866775"/>
                <a:gd name="connsiteX28" fmla="*/ 97777 w 1082675"/>
                <a:gd name="connsiteY28" fmla="*/ 399690 h 866775"/>
                <a:gd name="connsiteX29" fmla="*/ 103588 w 1082675"/>
                <a:gd name="connsiteY29" fmla="*/ 404865 h 866775"/>
                <a:gd name="connsiteX30" fmla="*/ 136227 w 1082675"/>
                <a:gd name="connsiteY30" fmla="*/ 421216 h 866775"/>
                <a:gd name="connsiteX31" fmla="*/ 146165 w 1082675"/>
                <a:gd name="connsiteY31" fmla="*/ 497416 h 866775"/>
                <a:gd name="connsiteX32" fmla="*/ 416040 w 1082675"/>
                <a:gd name="connsiteY32" fmla="*/ 860350 h 866775"/>
                <a:gd name="connsiteX33" fmla="*/ 422390 w 1082675"/>
                <a:gd name="connsiteY33" fmla="*/ 864287 h 866775"/>
                <a:gd name="connsiteX34" fmla="*/ 541579 w 1082675"/>
                <a:gd name="connsiteY34" fmla="*/ 867462 h 866775"/>
                <a:gd name="connsiteX35" fmla="*/ 541579 w 1082675"/>
                <a:gd name="connsiteY35" fmla="*/ 867462 h 866775"/>
                <a:gd name="connsiteX36" fmla="*/ 541579 w 1082675"/>
                <a:gd name="connsiteY36" fmla="*/ 867462 h 866775"/>
                <a:gd name="connsiteX37" fmla="*/ 541579 w 1082675"/>
                <a:gd name="connsiteY37" fmla="*/ 867462 h 866775"/>
                <a:gd name="connsiteX38" fmla="*/ 661309 w 1082675"/>
                <a:gd name="connsiteY38" fmla="*/ 864287 h 866775"/>
                <a:gd name="connsiteX39" fmla="*/ 667659 w 1082675"/>
                <a:gd name="connsiteY39" fmla="*/ 860382 h 866775"/>
                <a:gd name="connsiteX40" fmla="*/ 937724 w 1082675"/>
                <a:gd name="connsiteY40" fmla="*/ 497638 h 866775"/>
                <a:gd name="connsiteX41" fmla="*/ 947821 w 1082675"/>
                <a:gd name="connsiteY41" fmla="*/ 421438 h 866775"/>
                <a:gd name="connsiteX42" fmla="*/ 980427 w 1082675"/>
                <a:gd name="connsiteY42" fmla="*/ 405182 h 866775"/>
                <a:gd name="connsiteX43" fmla="*/ 986333 w 1082675"/>
                <a:gd name="connsiteY43" fmla="*/ 399912 h 866775"/>
                <a:gd name="connsiteX44" fmla="*/ 1081615 w 1082675"/>
                <a:gd name="connsiteY44" fmla="*/ 4815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82675" h="866775">
                  <a:moveTo>
                    <a:pt x="1081615" y="48153"/>
                  </a:moveTo>
                  <a:lnTo>
                    <a:pt x="1081265" y="42946"/>
                  </a:lnTo>
                  <a:lnTo>
                    <a:pt x="1078852" y="38343"/>
                  </a:lnTo>
                  <a:cubicBezTo>
                    <a:pt x="1077107" y="35168"/>
                    <a:pt x="1060977" y="6180"/>
                    <a:pt x="1029005" y="846"/>
                  </a:cubicBezTo>
                  <a:cubicBezTo>
                    <a:pt x="1006780" y="-2773"/>
                    <a:pt x="984809" y="5513"/>
                    <a:pt x="963219" y="25738"/>
                  </a:cubicBezTo>
                  <a:lnTo>
                    <a:pt x="996779" y="61552"/>
                  </a:lnTo>
                  <a:cubicBezTo>
                    <a:pt x="1006304" y="52694"/>
                    <a:pt x="1014717" y="48280"/>
                    <a:pt x="1020782" y="49233"/>
                  </a:cubicBezTo>
                  <a:cubicBezTo>
                    <a:pt x="1025734" y="50630"/>
                    <a:pt x="1030085" y="53678"/>
                    <a:pt x="1033069" y="57869"/>
                  </a:cubicBezTo>
                  <a:cubicBezTo>
                    <a:pt x="1046880" y="282468"/>
                    <a:pt x="979571" y="340444"/>
                    <a:pt x="954107" y="362510"/>
                  </a:cubicBezTo>
                  <a:cubicBezTo>
                    <a:pt x="951154" y="365082"/>
                    <a:pt x="948424" y="367400"/>
                    <a:pt x="945979" y="369844"/>
                  </a:cubicBezTo>
                  <a:lnTo>
                    <a:pt x="910387" y="328252"/>
                  </a:lnTo>
                  <a:lnTo>
                    <a:pt x="889051" y="491320"/>
                  </a:lnTo>
                  <a:cubicBezTo>
                    <a:pt x="869747" y="650070"/>
                    <a:pt x="681469" y="790468"/>
                    <a:pt x="646290" y="815456"/>
                  </a:cubicBezTo>
                  <a:lnTo>
                    <a:pt x="541960" y="818250"/>
                  </a:lnTo>
                  <a:lnTo>
                    <a:pt x="437629" y="815456"/>
                  </a:lnTo>
                  <a:cubicBezTo>
                    <a:pt x="402419" y="790500"/>
                    <a:pt x="214237" y="650356"/>
                    <a:pt x="194837" y="491098"/>
                  </a:cubicBezTo>
                  <a:lnTo>
                    <a:pt x="173565" y="331141"/>
                  </a:lnTo>
                  <a:lnTo>
                    <a:pt x="137973" y="369813"/>
                  </a:lnTo>
                  <a:lnTo>
                    <a:pt x="137973" y="369813"/>
                  </a:lnTo>
                  <a:cubicBezTo>
                    <a:pt x="135592" y="367431"/>
                    <a:pt x="132861" y="365114"/>
                    <a:pt x="129845" y="362510"/>
                  </a:cubicBezTo>
                  <a:cubicBezTo>
                    <a:pt x="104445" y="340539"/>
                    <a:pt x="37103" y="282468"/>
                    <a:pt x="50883" y="57932"/>
                  </a:cubicBezTo>
                  <a:cubicBezTo>
                    <a:pt x="53708" y="54408"/>
                    <a:pt x="58217" y="49995"/>
                    <a:pt x="63202" y="49233"/>
                  </a:cubicBezTo>
                  <a:cubicBezTo>
                    <a:pt x="69266" y="48312"/>
                    <a:pt x="77743" y="52694"/>
                    <a:pt x="87173" y="61552"/>
                  </a:cubicBezTo>
                  <a:lnTo>
                    <a:pt x="120733" y="25738"/>
                  </a:lnTo>
                  <a:cubicBezTo>
                    <a:pt x="99175" y="5513"/>
                    <a:pt x="77045" y="-2837"/>
                    <a:pt x="54978" y="846"/>
                  </a:cubicBezTo>
                  <a:cubicBezTo>
                    <a:pt x="22975" y="6180"/>
                    <a:pt x="6877" y="35040"/>
                    <a:pt x="5131" y="38343"/>
                  </a:cubicBezTo>
                  <a:lnTo>
                    <a:pt x="2686" y="42946"/>
                  </a:lnTo>
                  <a:lnTo>
                    <a:pt x="2337" y="48153"/>
                  </a:lnTo>
                  <a:cubicBezTo>
                    <a:pt x="-14808" y="302502"/>
                    <a:pt x="66980" y="373115"/>
                    <a:pt x="97777" y="399690"/>
                  </a:cubicBezTo>
                  <a:cubicBezTo>
                    <a:pt x="99810" y="401309"/>
                    <a:pt x="101746" y="403023"/>
                    <a:pt x="103588" y="404865"/>
                  </a:cubicBezTo>
                  <a:cubicBezTo>
                    <a:pt x="111493" y="414898"/>
                    <a:pt x="123463" y="420898"/>
                    <a:pt x="136227" y="421216"/>
                  </a:cubicBezTo>
                  <a:lnTo>
                    <a:pt x="146165" y="497416"/>
                  </a:lnTo>
                  <a:cubicBezTo>
                    <a:pt x="170135" y="694266"/>
                    <a:pt x="406038" y="853683"/>
                    <a:pt x="416040" y="860350"/>
                  </a:cubicBezTo>
                  <a:lnTo>
                    <a:pt x="422390" y="864287"/>
                  </a:lnTo>
                  <a:lnTo>
                    <a:pt x="541579" y="867462"/>
                  </a:lnTo>
                  <a:lnTo>
                    <a:pt x="541579" y="867462"/>
                  </a:lnTo>
                  <a:lnTo>
                    <a:pt x="541579" y="867462"/>
                  </a:lnTo>
                  <a:lnTo>
                    <a:pt x="541579" y="867462"/>
                  </a:lnTo>
                  <a:lnTo>
                    <a:pt x="661309" y="864287"/>
                  </a:lnTo>
                  <a:lnTo>
                    <a:pt x="667659" y="860382"/>
                  </a:lnTo>
                  <a:cubicBezTo>
                    <a:pt x="677691" y="853683"/>
                    <a:pt x="913816" y="694298"/>
                    <a:pt x="937724" y="497638"/>
                  </a:cubicBezTo>
                  <a:lnTo>
                    <a:pt x="947821" y="421438"/>
                  </a:lnTo>
                  <a:cubicBezTo>
                    <a:pt x="960552" y="421121"/>
                    <a:pt x="972521" y="415152"/>
                    <a:pt x="980427" y="405182"/>
                  </a:cubicBezTo>
                  <a:cubicBezTo>
                    <a:pt x="982301" y="403340"/>
                    <a:pt x="984270" y="401563"/>
                    <a:pt x="986333" y="399912"/>
                  </a:cubicBezTo>
                  <a:cubicBezTo>
                    <a:pt x="1016940" y="373115"/>
                    <a:pt x="1098791" y="302502"/>
                    <a:pt x="1081615" y="48153"/>
                  </a:cubicBezTo>
                  <a:close/>
                </a:path>
              </a:pathLst>
            </a:custGeom>
            <a:solidFill>
              <a:srgbClr val="FFFFFF"/>
            </a:solidFill>
            <a:ln w="3175" cap="flat">
              <a:noFill/>
              <a:prstDash val="solid"/>
              <a:miter/>
            </a:ln>
          </p:spPr>
          <p:txBody>
            <a:bodyPr rtlCol="0" anchor="ctr"/>
            <a:lstStyle/>
            <a:p>
              <a:endParaRPr lang="sv-SE" sz="1013"/>
            </a:p>
          </p:txBody>
        </p:sp>
        <p:sp>
          <p:nvSpPr>
            <p:cNvPr id="67" name="Frihandsfigur 66">
              <a:extLst>
                <a:ext uri="{FF2B5EF4-FFF2-40B4-BE49-F238E27FC236}">
                  <a16:creationId xmlns:a16="http://schemas.microsoft.com/office/drawing/2014/main" id="{D1E776CF-DE31-9B4C-869C-DF6D12BBCB03}"/>
                </a:ext>
              </a:extLst>
            </p:cNvPr>
            <p:cNvSpPr/>
            <p:nvPr/>
          </p:nvSpPr>
          <p:spPr>
            <a:xfrm>
              <a:off x="8026457" y="3370266"/>
              <a:ext cx="1158875" cy="733425"/>
            </a:xfrm>
            <a:custGeom>
              <a:avLst/>
              <a:gdLst>
                <a:gd name="connsiteX0" fmla="*/ 1110876 w 1158875"/>
                <a:gd name="connsiteY0" fmla="*/ 555370 h 733425"/>
                <a:gd name="connsiteX1" fmla="*/ 1083094 w 1158875"/>
                <a:gd name="connsiteY1" fmla="*/ 465898 h 733425"/>
                <a:gd name="connsiteX2" fmla="*/ 580270 w 1158875"/>
                <a:gd name="connsiteY2" fmla="*/ 94 h 733425"/>
                <a:gd name="connsiteX3" fmla="*/ 77413 w 1158875"/>
                <a:gd name="connsiteY3" fmla="*/ 465898 h 733425"/>
                <a:gd name="connsiteX4" fmla="*/ 49664 w 1158875"/>
                <a:gd name="connsiteY4" fmla="*/ 555370 h 733425"/>
                <a:gd name="connsiteX5" fmla="*/ 293 w 1158875"/>
                <a:gd name="connsiteY5" fmla="*/ 629411 h 733425"/>
                <a:gd name="connsiteX6" fmla="*/ 142215 w 1158875"/>
                <a:gd name="connsiteY6" fmla="*/ 672591 h 733425"/>
                <a:gd name="connsiteX7" fmla="*/ 540169 w 1158875"/>
                <a:gd name="connsiteY7" fmla="*/ 734313 h 733425"/>
                <a:gd name="connsiteX8" fmla="*/ 620370 w 1158875"/>
                <a:gd name="connsiteY8" fmla="*/ 734313 h 733425"/>
                <a:gd name="connsiteX9" fmla="*/ 1018325 w 1158875"/>
                <a:gd name="connsiteY9" fmla="*/ 672591 h 733425"/>
                <a:gd name="connsiteX10" fmla="*/ 1160247 w 1158875"/>
                <a:gd name="connsiteY10" fmla="*/ 629411 h 733425"/>
                <a:gd name="connsiteX11" fmla="*/ 1110876 w 1158875"/>
                <a:gd name="connsiteY11" fmla="*/ 55537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8875" h="733425">
                  <a:moveTo>
                    <a:pt x="1110876" y="555370"/>
                  </a:moveTo>
                  <a:cubicBezTo>
                    <a:pt x="1080015" y="521429"/>
                    <a:pt x="1083094" y="465898"/>
                    <a:pt x="1083094" y="465898"/>
                  </a:cubicBezTo>
                  <a:cubicBezTo>
                    <a:pt x="1083094" y="-18448"/>
                    <a:pt x="580270" y="94"/>
                    <a:pt x="580270" y="94"/>
                  </a:cubicBezTo>
                  <a:cubicBezTo>
                    <a:pt x="580270" y="94"/>
                    <a:pt x="77413" y="-18448"/>
                    <a:pt x="77413" y="465898"/>
                  </a:cubicBezTo>
                  <a:cubicBezTo>
                    <a:pt x="77413" y="465898"/>
                    <a:pt x="80588" y="521429"/>
                    <a:pt x="49664" y="555370"/>
                  </a:cubicBezTo>
                  <a:cubicBezTo>
                    <a:pt x="18739" y="589311"/>
                    <a:pt x="-2787" y="598550"/>
                    <a:pt x="293" y="629411"/>
                  </a:cubicBezTo>
                  <a:cubicBezTo>
                    <a:pt x="3373" y="660272"/>
                    <a:pt x="28074" y="672591"/>
                    <a:pt x="142215" y="672591"/>
                  </a:cubicBezTo>
                  <a:cubicBezTo>
                    <a:pt x="256357" y="672591"/>
                    <a:pt x="500038" y="734313"/>
                    <a:pt x="540169" y="734313"/>
                  </a:cubicBezTo>
                  <a:lnTo>
                    <a:pt x="620370" y="734313"/>
                  </a:lnTo>
                  <a:cubicBezTo>
                    <a:pt x="660471" y="734313"/>
                    <a:pt x="904184" y="672591"/>
                    <a:pt x="1018325" y="672591"/>
                  </a:cubicBezTo>
                  <a:cubicBezTo>
                    <a:pt x="1132466" y="672591"/>
                    <a:pt x="1157136" y="660272"/>
                    <a:pt x="1160247" y="629411"/>
                  </a:cubicBezTo>
                  <a:cubicBezTo>
                    <a:pt x="1163359" y="598550"/>
                    <a:pt x="1141737" y="589311"/>
                    <a:pt x="1110876" y="555370"/>
                  </a:cubicBezTo>
                  <a:close/>
                </a:path>
              </a:pathLst>
            </a:custGeom>
            <a:solidFill>
              <a:srgbClr val="FFFFFF"/>
            </a:solidFill>
            <a:ln w="3175" cap="flat">
              <a:noFill/>
              <a:prstDash val="solid"/>
              <a:miter/>
            </a:ln>
          </p:spPr>
          <p:txBody>
            <a:bodyPr rtlCol="0" anchor="ctr"/>
            <a:lstStyle/>
            <a:p>
              <a:endParaRPr lang="sv-SE" sz="1013"/>
            </a:p>
          </p:txBody>
        </p:sp>
      </p:grpSp>
      <p:sp>
        <p:nvSpPr>
          <p:cNvPr id="68" name="Frihandsfigur 67">
            <a:extLst>
              <a:ext uri="{FF2B5EF4-FFF2-40B4-BE49-F238E27FC236}">
                <a16:creationId xmlns:a16="http://schemas.microsoft.com/office/drawing/2014/main" id="{4E26635F-A2BD-9D48-85C9-650277DFC343}"/>
              </a:ext>
            </a:extLst>
          </p:cNvPr>
          <p:cNvSpPr/>
          <p:nvPr userDrawn="1"/>
        </p:nvSpPr>
        <p:spPr>
          <a:xfrm>
            <a:off x="2587368" y="3075996"/>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0" name="Platshållare för sidfot 4">
            <a:extLst>
              <a:ext uri="{FF2B5EF4-FFF2-40B4-BE49-F238E27FC236}">
                <a16:creationId xmlns:a16="http://schemas.microsoft.com/office/drawing/2014/main" id="{4EDD7A4A-FC7D-BC4B-88A9-314E4EF1FD1C}"/>
              </a:ext>
            </a:extLst>
          </p:cNvPr>
          <p:cNvSpPr>
            <a:spLocks noGrp="1"/>
          </p:cNvSpPr>
          <p:nvPr>
            <p:ph type="ftr" sz="quarter" idx="17"/>
          </p:nvPr>
        </p:nvSpPr>
        <p:spPr>
          <a:xfrm>
            <a:off x="6675316" y="4790469"/>
            <a:ext cx="2243657" cy="273844"/>
          </a:xfrm>
        </p:spPr>
        <p:txBody>
          <a:bodyPr/>
          <a:lstStyle>
            <a:lvl1pPr algn="l">
              <a:defRPr sz="675" b="1">
                <a:solidFill>
                  <a:schemeClr val="bg1"/>
                </a:solidFill>
              </a:defRPr>
            </a:lvl1pPr>
          </a:lstStyle>
          <a:p>
            <a:r>
              <a:rPr lang="en-US" noProof="0"/>
              <a:t>Copyright © 2020 Seco Tools AB - All rights reserved</a:t>
            </a:r>
          </a:p>
        </p:txBody>
      </p:sp>
      <p:sp>
        <p:nvSpPr>
          <p:cNvPr id="82" name="Frihandsfigur 67">
            <a:extLst>
              <a:ext uri="{FF2B5EF4-FFF2-40B4-BE49-F238E27FC236}">
                <a16:creationId xmlns:a16="http://schemas.microsoft.com/office/drawing/2014/main" id="{B54766B4-F20E-4EFA-8BB1-0D90B169DDF8}"/>
              </a:ext>
            </a:extLst>
          </p:cNvPr>
          <p:cNvSpPr/>
          <p:nvPr userDrawn="1"/>
        </p:nvSpPr>
        <p:spPr>
          <a:xfrm>
            <a:off x="228774" y="1492932"/>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4" name="Frihandsfigur 67">
            <a:extLst>
              <a:ext uri="{FF2B5EF4-FFF2-40B4-BE49-F238E27FC236}">
                <a16:creationId xmlns:a16="http://schemas.microsoft.com/office/drawing/2014/main" id="{6A6D343F-52AF-4DF5-87F2-394BD1E91EB7}"/>
              </a:ext>
            </a:extLst>
          </p:cNvPr>
          <p:cNvSpPr/>
          <p:nvPr userDrawn="1"/>
        </p:nvSpPr>
        <p:spPr>
          <a:xfrm>
            <a:off x="1407991" y="1494391"/>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5" name="Frihandsfigur 67">
            <a:extLst>
              <a:ext uri="{FF2B5EF4-FFF2-40B4-BE49-F238E27FC236}">
                <a16:creationId xmlns:a16="http://schemas.microsoft.com/office/drawing/2014/main" id="{D65C7820-0C4A-425C-BA64-84ED9C24B54E}"/>
              </a:ext>
            </a:extLst>
          </p:cNvPr>
          <p:cNvSpPr/>
          <p:nvPr userDrawn="1"/>
        </p:nvSpPr>
        <p:spPr>
          <a:xfrm>
            <a:off x="2591481" y="1495362"/>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7" name="Frihandsfigur 67">
            <a:extLst>
              <a:ext uri="{FF2B5EF4-FFF2-40B4-BE49-F238E27FC236}">
                <a16:creationId xmlns:a16="http://schemas.microsoft.com/office/drawing/2014/main" id="{FA68FB91-8AAA-4B65-A3FE-05BA0FC8D6DC}"/>
              </a:ext>
            </a:extLst>
          </p:cNvPr>
          <p:cNvSpPr/>
          <p:nvPr userDrawn="1"/>
        </p:nvSpPr>
        <p:spPr>
          <a:xfrm>
            <a:off x="1408331" y="3074301"/>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8" name="Frihandsfigur 67">
            <a:extLst>
              <a:ext uri="{FF2B5EF4-FFF2-40B4-BE49-F238E27FC236}">
                <a16:creationId xmlns:a16="http://schemas.microsoft.com/office/drawing/2014/main" id="{60E9F836-52A8-4EBF-86D6-931E89FBA446}"/>
              </a:ext>
            </a:extLst>
          </p:cNvPr>
          <p:cNvSpPr/>
          <p:nvPr userDrawn="1"/>
        </p:nvSpPr>
        <p:spPr>
          <a:xfrm>
            <a:off x="222835" y="3080305"/>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pic>
        <p:nvPicPr>
          <p:cNvPr id="89" name="Picture 88">
            <a:extLst>
              <a:ext uri="{FF2B5EF4-FFF2-40B4-BE49-F238E27FC236}">
                <a16:creationId xmlns:a16="http://schemas.microsoft.com/office/drawing/2014/main" id="{091140E5-A386-4FD3-97F4-3E77278DB98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58090" y="1721944"/>
            <a:ext cx="594000" cy="594000"/>
          </a:xfrm>
          <a:prstGeom prst="rect">
            <a:avLst/>
          </a:prstGeom>
        </p:spPr>
      </p:pic>
      <p:pic>
        <p:nvPicPr>
          <p:cNvPr id="90" name="Picture 89">
            <a:extLst>
              <a:ext uri="{FF2B5EF4-FFF2-40B4-BE49-F238E27FC236}">
                <a16:creationId xmlns:a16="http://schemas.microsoft.com/office/drawing/2014/main" id="{EF7A8C91-4790-4798-BD1D-BB88900CAEC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224" y="3317670"/>
            <a:ext cx="594000" cy="594000"/>
          </a:xfrm>
          <a:prstGeom prst="rect">
            <a:avLst/>
          </a:prstGeom>
        </p:spPr>
      </p:pic>
      <p:pic>
        <p:nvPicPr>
          <p:cNvPr id="91" name="Picture 90">
            <a:extLst>
              <a:ext uri="{FF2B5EF4-FFF2-40B4-BE49-F238E27FC236}">
                <a16:creationId xmlns:a16="http://schemas.microsoft.com/office/drawing/2014/main" id="{7863EAD0-99D4-42DA-A7BB-DE2A7F09470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70627" y="3304383"/>
            <a:ext cx="594003" cy="594000"/>
          </a:xfrm>
          <a:prstGeom prst="rect">
            <a:avLst/>
          </a:prstGeom>
        </p:spPr>
      </p:pic>
      <p:pic>
        <p:nvPicPr>
          <p:cNvPr id="92" name="Picture 91">
            <a:extLst>
              <a:ext uri="{FF2B5EF4-FFF2-40B4-BE49-F238E27FC236}">
                <a16:creationId xmlns:a16="http://schemas.microsoft.com/office/drawing/2014/main" id="{ED96C8BB-6CB9-4BF7-B722-5AE92A8BCF4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666181" y="1713461"/>
            <a:ext cx="594000" cy="594000"/>
          </a:xfrm>
          <a:prstGeom prst="rect">
            <a:avLst/>
          </a:prstGeom>
        </p:spPr>
      </p:pic>
      <p:pic>
        <p:nvPicPr>
          <p:cNvPr id="71" name="Picture 70">
            <a:extLst>
              <a:ext uri="{FF2B5EF4-FFF2-40B4-BE49-F238E27FC236}">
                <a16:creationId xmlns:a16="http://schemas.microsoft.com/office/drawing/2014/main" id="{ED2045AF-7267-44EA-B6E7-CFCB38D7B7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824554" y="3326007"/>
            <a:ext cx="594000" cy="594000"/>
          </a:xfrm>
          <a:prstGeom prst="rect">
            <a:avLst/>
          </a:prstGeom>
        </p:spPr>
      </p:pic>
      <p:pic>
        <p:nvPicPr>
          <p:cNvPr id="78" name="Picture 77">
            <a:extLst>
              <a:ext uri="{FF2B5EF4-FFF2-40B4-BE49-F238E27FC236}">
                <a16:creationId xmlns:a16="http://schemas.microsoft.com/office/drawing/2014/main" id="{29BA76E3-86B8-42DD-8414-7A7D753883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53221" y="1707314"/>
            <a:ext cx="594000" cy="594000"/>
          </a:xfrm>
          <a:prstGeom prst="rect">
            <a:avLst/>
          </a:prstGeom>
        </p:spPr>
      </p:pic>
    </p:spTree>
    <p:extLst>
      <p:ext uri="{BB962C8B-B14F-4D97-AF65-F5344CB8AC3E}">
        <p14:creationId xmlns:p14="http://schemas.microsoft.com/office/powerpoint/2010/main" val="58841395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_Safety first 1">
    <p:bg>
      <p:bgRef idx="1001">
        <a:schemeClr val="bg1"/>
      </p:bgRef>
    </p:bg>
    <p:spTree>
      <p:nvGrpSpPr>
        <p:cNvPr id="1" name=""/>
        <p:cNvGrpSpPr/>
        <p:nvPr/>
      </p:nvGrpSpPr>
      <p:grpSpPr>
        <a:xfrm>
          <a:off x="0" y="0"/>
          <a:ext cx="0" cy="0"/>
          <a:chOff x="0" y="0"/>
          <a:chExt cx="0" cy="0"/>
        </a:xfrm>
      </p:grpSpPr>
      <p:grpSp>
        <p:nvGrpSpPr>
          <p:cNvPr id="8" name="Grupp 7">
            <a:extLst>
              <a:ext uri="{FF2B5EF4-FFF2-40B4-BE49-F238E27FC236}">
                <a16:creationId xmlns:a16="http://schemas.microsoft.com/office/drawing/2014/main" id="{96E0C523-03D1-2B49-A02C-AF0D9D303DE5}"/>
              </a:ext>
            </a:extLst>
          </p:cNvPr>
          <p:cNvGrpSpPr/>
          <p:nvPr userDrawn="1"/>
        </p:nvGrpSpPr>
        <p:grpSpPr>
          <a:xfrm>
            <a:off x="0" y="0"/>
            <a:ext cx="9144000" cy="5143500"/>
            <a:chOff x="0" y="0"/>
            <a:chExt cx="12192000" cy="6858000"/>
          </a:xfrm>
        </p:grpSpPr>
        <p:pic>
          <p:nvPicPr>
            <p:cNvPr id="5" name="Bildobjekt 4">
              <a:extLst>
                <a:ext uri="{FF2B5EF4-FFF2-40B4-BE49-F238E27FC236}">
                  <a16:creationId xmlns:a16="http://schemas.microsoft.com/office/drawing/2014/main" id="{49CC4E66-F42F-9A47-9AB2-AC7EC173A0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ktangel 6">
              <a:extLst>
                <a:ext uri="{FF2B5EF4-FFF2-40B4-BE49-F238E27FC236}">
                  <a16:creationId xmlns:a16="http://schemas.microsoft.com/office/drawing/2014/main" id="{F7FA05CB-6EF0-8A47-AEB1-F77056D4F9DD}"/>
                </a:ext>
              </a:extLst>
            </p:cNvPr>
            <p:cNvSpPr/>
            <p:nvPr userDrawn="1"/>
          </p:nvSpPr>
          <p:spPr>
            <a:xfrm>
              <a:off x="0" y="0"/>
              <a:ext cx="9409962" cy="6858000"/>
            </a:xfrm>
            <a:prstGeom prst="rect">
              <a:avLst/>
            </a:prstGeom>
            <a:gradFill flip="none" rotWithShape="1">
              <a:gsLst>
                <a:gs pos="0">
                  <a:schemeClr val="bg1">
                    <a:lumMod val="95000"/>
                    <a:alpha val="0"/>
                  </a:schemeClr>
                </a:gs>
                <a:gs pos="21000">
                  <a:schemeClr val="bg1">
                    <a:lumMod val="95000"/>
                    <a:alpha val="9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46" name="Rubrik 1">
            <a:extLst>
              <a:ext uri="{FF2B5EF4-FFF2-40B4-BE49-F238E27FC236}">
                <a16:creationId xmlns:a16="http://schemas.microsoft.com/office/drawing/2014/main" id="{E05EC42F-2875-094A-851D-664D9963B04B}"/>
              </a:ext>
            </a:extLst>
          </p:cNvPr>
          <p:cNvSpPr>
            <a:spLocks noGrp="1"/>
          </p:cNvSpPr>
          <p:nvPr>
            <p:ph type="ctrTitle" hasCustomPrompt="1"/>
          </p:nvPr>
        </p:nvSpPr>
        <p:spPr>
          <a:xfrm>
            <a:off x="162000" y="374957"/>
            <a:ext cx="5135091" cy="760294"/>
          </a:xfrm>
        </p:spPr>
        <p:txBody>
          <a:bodyPr anchor="t">
            <a:noAutofit/>
          </a:bodyPr>
          <a:lstStyle>
            <a:lvl1pPr algn="l">
              <a:defRPr sz="2700">
                <a:solidFill>
                  <a:schemeClr val="tx2"/>
                </a:solidFill>
              </a:defRPr>
            </a:lvl1pPr>
          </a:lstStyle>
          <a:p>
            <a:r>
              <a:rPr lang="en-US" noProof="0"/>
              <a:t>CLICK TO ADD HEADLINE IN A MAXIMUM OF TWO LINES</a:t>
            </a:r>
          </a:p>
        </p:txBody>
      </p:sp>
      <p:sp>
        <p:nvSpPr>
          <p:cNvPr id="3" name="Platshållare för text 2">
            <a:extLst>
              <a:ext uri="{FF2B5EF4-FFF2-40B4-BE49-F238E27FC236}">
                <a16:creationId xmlns:a16="http://schemas.microsoft.com/office/drawing/2014/main" id="{B3D0C557-0A0E-3C47-A392-A5C10A81A377}"/>
              </a:ext>
            </a:extLst>
          </p:cNvPr>
          <p:cNvSpPr>
            <a:spLocks noGrp="1"/>
          </p:cNvSpPr>
          <p:nvPr>
            <p:ph type="body" sz="quarter" idx="10" hasCustomPrompt="1"/>
          </p:nvPr>
        </p:nvSpPr>
        <p:spPr>
          <a:xfrm>
            <a:off x="225029" y="2685481"/>
            <a:ext cx="1068651" cy="389904"/>
          </a:xfrm>
        </p:spPr>
        <p:txBody>
          <a:bodyPr>
            <a:noAutofit/>
          </a:bodyPr>
          <a:lstStyle>
            <a:lvl1pPr marL="0" indent="0" algn="ctr">
              <a:buNone/>
              <a:defRPr sz="900" cap="all" baseline="0"/>
            </a:lvl1pPr>
          </a:lstStyle>
          <a:p>
            <a:pPr lvl="0"/>
            <a:r>
              <a:rPr lang="en-US" noProof="0"/>
              <a:t>ADD TEXT</a:t>
            </a:r>
          </a:p>
        </p:txBody>
      </p:sp>
      <p:sp>
        <p:nvSpPr>
          <p:cNvPr id="47" name="Platshållare för text 2">
            <a:extLst>
              <a:ext uri="{FF2B5EF4-FFF2-40B4-BE49-F238E27FC236}">
                <a16:creationId xmlns:a16="http://schemas.microsoft.com/office/drawing/2014/main" id="{3058FABC-CE11-4E41-A475-F93D820D5E76}"/>
              </a:ext>
            </a:extLst>
          </p:cNvPr>
          <p:cNvSpPr>
            <a:spLocks noGrp="1"/>
          </p:cNvSpPr>
          <p:nvPr>
            <p:ph type="body" sz="quarter" idx="11" hasCustomPrompt="1"/>
          </p:nvPr>
        </p:nvSpPr>
        <p:spPr>
          <a:xfrm>
            <a:off x="1406129" y="2685481"/>
            <a:ext cx="1068651" cy="389904"/>
          </a:xfrm>
        </p:spPr>
        <p:txBody>
          <a:bodyPr>
            <a:noAutofit/>
          </a:bodyPr>
          <a:lstStyle>
            <a:lvl1pPr marL="0" indent="0" algn="ctr">
              <a:buNone/>
              <a:defRPr sz="900" cap="all" baseline="0"/>
            </a:lvl1pPr>
          </a:lstStyle>
          <a:p>
            <a:pPr lvl="0"/>
            <a:r>
              <a:rPr lang="en-US" noProof="0"/>
              <a:t>Add text</a:t>
            </a:r>
          </a:p>
        </p:txBody>
      </p:sp>
      <p:sp>
        <p:nvSpPr>
          <p:cNvPr id="48" name="Platshållare för text 2">
            <a:extLst>
              <a:ext uri="{FF2B5EF4-FFF2-40B4-BE49-F238E27FC236}">
                <a16:creationId xmlns:a16="http://schemas.microsoft.com/office/drawing/2014/main" id="{EE33A259-2F2F-4416-ACBA-1FEE6B9FA6C2}"/>
              </a:ext>
            </a:extLst>
          </p:cNvPr>
          <p:cNvSpPr>
            <a:spLocks noGrp="1"/>
          </p:cNvSpPr>
          <p:nvPr>
            <p:ph type="body" sz="quarter" idx="12" hasCustomPrompt="1"/>
          </p:nvPr>
        </p:nvSpPr>
        <p:spPr>
          <a:xfrm>
            <a:off x="2587228" y="2685481"/>
            <a:ext cx="1068651" cy="389904"/>
          </a:xfrm>
        </p:spPr>
        <p:txBody>
          <a:bodyPr>
            <a:noAutofit/>
          </a:bodyPr>
          <a:lstStyle>
            <a:lvl1pPr marL="0" indent="0" algn="ctr">
              <a:buNone/>
              <a:defRPr sz="900" cap="all" baseline="0"/>
            </a:lvl1pPr>
          </a:lstStyle>
          <a:p>
            <a:pPr lvl="0"/>
            <a:r>
              <a:rPr lang="en-US" noProof="0"/>
              <a:t>Add text</a:t>
            </a:r>
          </a:p>
        </p:txBody>
      </p:sp>
      <p:sp>
        <p:nvSpPr>
          <p:cNvPr id="49" name="Platshållare för text 2">
            <a:extLst>
              <a:ext uri="{FF2B5EF4-FFF2-40B4-BE49-F238E27FC236}">
                <a16:creationId xmlns:a16="http://schemas.microsoft.com/office/drawing/2014/main" id="{D34A9826-AEF7-4AFC-BF79-CB4ECF1333C9}"/>
              </a:ext>
            </a:extLst>
          </p:cNvPr>
          <p:cNvSpPr>
            <a:spLocks noGrp="1"/>
          </p:cNvSpPr>
          <p:nvPr>
            <p:ph type="body" sz="quarter" idx="13" hasCustomPrompt="1"/>
          </p:nvPr>
        </p:nvSpPr>
        <p:spPr>
          <a:xfrm>
            <a:off x="225029" y="4161856"/>
            <a:ext cx="1068651" cy="389904"/>
          </a:xfrm>
        </p:spPr>
        <p:txBody>
          <a:bodyPr>
            <a:noAutofit/>
          </a:bodyPr>
          <a:lstStyle>
            <a:lvl1pPr marL="0" indent="0" algn="ctr">
              <a:buNone/>
              <a:defRPr sz="900" cap="all" baseline="0"/>
            </a:lvl1pPr>
          </a:lstStyle>
          <a:p>
            <a:pPr lvl="0"/>
            <a:r>
              <a:rPr lang="en-US" noProof="0"/>
              <a:t>Add text</a:t>
            </a:r>
          </a:p>
        </p:txBody>
      </p:sp>
      <p:sp>
        <p:nvSpPr>
          <p:cNvPr id="50" name="Platshållare för text 2">
            <a:extLst>
              <a:ext uri="{FF2B5EF4-FFF2-40B4-BE49-F238E27FC236}">
                <a16:creationId xmlns:a16="http://schemas.microsoft.com/office/drawing/2014/main" id="{608A50DA-4820-4ACE-9AE0-15626899CD0C}"/>
              </a:ext>
            </a:extLst>
          </p:cNvPr>
          <p:cNvSpPr>
            <a:spLocks noGrp="1"/>
          </p:cNvSpPr>
          <p:nvPr>
            <p:ph type="body" sz="quarter" idx="14" hasCustomPrompt="1"/>
          </p:nvPr>
        </p:nvSpPr>
        <p:spPr>
          <a:xfrm>
            <a:off x="1406129" y="4161856"/>
            <a:ext cx="1068651" cy="389904"/>
          </a:xfrm>
        </p:spPr>
        <p:txBody>
          <a:bodyPr>
            <a:noAutofit/>
          </a:bodyPr>
          <a:lstStyle>
            <a:lvl1pPr marL="0" indent="0" algn="ctr">
              <a:buNone/>
              <a:defRPr sz="900" cap="all" baseline="0"/>
            </a:lvl1pPr>
          </a:lstStyle>
          <a:p>
            <a:pPr lvl="0"/>
            <a:r>
              <a:rPr lang="en-US" noProof="0"/>
              <a:t>Add text</a:t>
            </a:r>
          </a:p>
        </p:txBody>
      </p:sp>
      <p:sp>
        <p:nvSpPr>
          <p:cNvPr id="51" name="Platshållare för text 2">
            <a:extLst>
              <a:ext uri="{FF2B5EF4-FFF2-40B4-BE49-F238E27FC236}">
                <a16:creationId xmlns:a16="http://schemas.microsoft.com/office/drawing/2014/main" id="{8F9187F8-5E56-49B8-9748-7734418F5800}"/>
              </a:ext>
            </a:extLst>
          </p:cNvPr>
          <p:cNvSpPr>
            <a:spLocks noGrp="1"/>
          </p:cNvSpPr>
          <p:nvPr>
            <p:ph type="body" sz="quarter" idx="15" hasCustomPrompt="1"/>
          </p:nvPr>
        </p:nvSpPr>
        <p:spPr>
          <a:xfrm>
            <a:off x="2587228" y="4161856"/>
            <a:ext cx="1068651" cy="389904"/>
          </a:xfrm>
        </p:spPr>
        <p:txBody>
          <a:bodyPr>
            <a:noAutofit/>
          </a:bodyPr>
          <a:lstStyle>
            <a:lvl1pPr marL="0" indent="0" algn="ctr">
              <a:buNone/>
              <a:defRPr sz="900" cap="all" baseline="0"/>
            </a:lvl1pPr>
          </a:lstStyle>
          <a:p>
            <a:pPr lvl="0"/>
            <a:r>
              <a:rPr lang="en-US" noProof="0"/>
              <a:t>Add text</a:t>
            </a:r>
          </a:p>
        </p:txBody>
      </p:sp>
      <p:grpSp>
        <p:nvGrpSpPr>
          <p:cNvPr id="42" name="Grupp 41">
            <a:extLst>
              <a:ext uri="{FF2B5EF4-FFF2-40B4-BE49-F238E27FC236}">
                <a16:creationId xmlns:a16="http://schemas.microsoft.com/office/drawing/2014/main" id="{AF83F1FF-3A15-5E4D-BB45-81B710B140B3}"/>
              </a:ext>
            </a:extLst>
          </p:cNvPr>
          <p:cNvGrpSpPr/>
          <p:nvPr userDrawn="1"/>
        </p:nvGrpSpPr>
        <p:grpSpPr>
          <a:xfrm>
            <a:off x="225029" y="1598318"/>
            <a:ext cx="1068652" cy="1068653"/>
            <a:chOff x="352965" y="3189416"/>
            <a:chExt cx="1949450" cy="1949450"/>
          </a:xfrm>
        </p:grpSpPr>
        <p:sp>
          <p:nvSpPr>
            <p:cNvPr id="43" name="Frihandsfigur 42">
              <a:extLst>
                <a:ext uri="{FF2B5EF4-FFF2-40B4-BE49-F238E27FC236}">
                  <a16:creationId xmlns:a16="http://schemas.microsoft.com/office/drawing/2014/main" id="{C590CF5B-D92F-B047-9A7B-1DD890C9389F}"/>
                </a:ext>
              </a:extLst>
            </p:cNvPr>
            <p:cNvSpPr/>
            <p:nvPr/>
          </p:nvSpPr>
          <p:spPr>
            <a:xfrm>
              <a:off x="352965" y="3189416"/>
              <a:ext cx="1949450" cy="1949450"/>
            </a:xfrm>
            <a:custGeom>
              <a:avLst/>
              <a:gdLst>
                <a:gd name="connsiteX0" fmla="*/ 0 w 1949450"/>
                <a:gd name="connsiteY0" fmla="*/ 0 h 1949450"/>
                <a:gd name="connsiteX1" fmla="*/ 1950371 w 1949450"/>
                <a:gd name="connsiteY1" fmla="*/ 0 h 1949450"/>
                <a:gd name="connsiteX2" fmla="*/ 1950371 w 1949450"/>
                <a:gd name="connsiteY2" fmla="*/ 1950403 h 1949450"/>
                <a:gd name="connsiteX3" fmla="*/ 0 w 1949450"/>
                <a:gd name="connsiteY3" fmla="*/ 1950403 h 1949450"/>
                <a:gd name="connsiteX4" fmla="*/ 0 w 1949450"/>
                <a:gd name="connsiteY4" fmla="*/ 0 h 1949450"/>
                <a:gd name="connsiteX5" fmla="*/ 0 w 1949450"/>
                <a:gd name="connsiteY5" fmla="*/ 0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450">
                  <a:moveTo>
                    <a:pt x="0" y="0"/>
                  </a:moveTo>
                  <a:lnTo>
                    <a:pt x="1950371" y="0"/>
                  </a:lnTo>
                  <a:lnTo>
                    <a:pt x="1950371" y="1950403"/>
                  </a:lnTo>
                  <a:lnTo>
                    <a:pt x="0" y="1950403"/>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44" name="Frihandsfigur 43">
              <a:extLst>
                <a:ext uri="{FF2B5EF4-FFF2-40B4-BE49-F238E27FC236}">
                  <a16:creationId xmlns:a16="http://schemas.microsoft.com/office/drawing/2014/main" id="{32AC2FB3-1A11-A349-93DD-9A1C3AEB1C11}"/>
                </a:ext>
              </a:extLst>
            </p:cNvPr>
            <p:cNvSpPr/>
            <p:nvPr/>
          </p:nvSpPr>
          <p:spPr>
            <a:xfrm>
              <a:off x="833438" y="3380265"/>
              <a:ext cx="987425" cy="1568450"/>
            </a:xfrm>
            <a:custGeom>
              <a:avLst/>
              <a:gdLst>
                <a:gd name="connsiteX0" fmla="*/ 313087 w 987425"/>
                <a:gd name="connsiteY0" fmla="*/ 436594 h 1568450"/>
                <a:gd name="connsiteX1" fmla="*/ 419862 w 987425"/>
                <a:gd name="connsiteY1" fmla="*/ 543306 h 1568450"/>
                <a:gd name="connsiteX2" fmla="*/ 526574 w 987425"/>
                <a:gd name="connsiteY2" fmla="*/ 436531 h 1568450"/>
                <a:gd name="connsiteX3" fmla="*/ 419799 w 987425"/>
                <a:gd name="connsiteY3" fmla="*/ 329819 h 1568450"/>
                <a:gd name="connsiteX4" fmla="*/ 419767 w 987425"/>
                <a:gd name="connsiteY4" fmla="*/ 329819 h 1568450"/>
                <a:gd name="connsiteX5" fmla="*/ 313087 w 987425"/>
                <a:gd name="connsiteY5" fmla="*/ 436372 h 1568450"/>
                <a:gd name="connsiteX6" fmla="*/ 313087 w 987425"/>
                <a:gd name="connsiteY6" fmla="*/ 436594 h 1568450"/>
                <a:gd name="connsiteX7" fmla="*/ 0 w 987425"/>
                <a:gd name="connsiteY7" fmla="*/ 0 h 1568450"/>
                <a:gd name="connsiteX8" fmla="*/ 989425 w 987425"/>
                <a:gd name="connsiteY8" fmla="*/ 0 h 1568450"/>
                <a:gd name="connsiteX9" fmla="*/ 989425 w 987425"/>
                <a:gd name="connsiteY9" fmla="*/ 1173068 h 1568450"/>
                <a:gd name="connsiteX10" fmla="*/ 755428 w 987425"/>
                <a:gd name="connsiteY10" fmla="*/ 1173068 h 1568450"/>
                <a:gd name="connsiteX11" fmla="*/ 742569 w 987425"/>
                <a:gd name="connsiteY11" fmla="*/ 986505 h 1568450"/>
                <a:gd name="connsiteX12" fmla="*/ 702659 w 987425"/>
                <a:gd name="connsiteY12" fmla="*/ 829215 h 1568450"/>
                <a:gd name="connsiteX13" fmla="*/ 642938 w 987425"/>
                <a:gd name="connsiteY13" fmla="*/ 693960 h 1568450"/>
                <a:gd name="connsiteX14" fmla="*/ 750570 w 987425"/>
                <a:gd name="connsiteY14" fmla="*/ 693960 h 1568450"/>
                <a:gd name="connsiteX15" fmla="*/ 835216 w 987425"/>
                <a:gd name="connsiteY15" fmla="*/ 832930 h 1568450"/>
                <a:gd name="connsiteX16" fmla="*/ 903684 w 987425"/>
                <a:gd name="connsiteY16" fmla="*/ 854774 h 1568450"/>
                <a:gd name="connsiteX17" fmla="*/ 925513 w 987425"/>
                <a:gd name="connsiteY17" fmla="*/ 786289 h 1568450"/>
                <a:gd name="connsiteX18" fmla="*/ 837914 w 987425"/>
                <a:gd name="connsiteY18" fmla="*/ 628936 h 1568450"/>
                <a:gd name="connsiteX19" fmla="*/ 717963 w 987425"/>
                <a:gd name="connsiteY19" fmla="*/ 576104 h 1568450"/>
                <a:gd name="connsiteX20" fmla="*/ 487712 w 987425"/>
                <a:gd name="connsiteY20" fmla="*/ 576104 h 1568450"/>
                <a:gd name="connsiteX21" fmla="*/ 357537 w 987425"/>
                <a:gd name="connsiteY21" fmla="*/ 650018 h 1568450"/>
                <a:gd name="connsiteX22" fmla="*/ 262509 w 987425"/>
                <a:gd name="connsiteY22" fmla="*/ 790480 h 1568450"/>
                <a:gd name="connsiteX23" fmla="*/ 107252 w 987425"/>
                <a:gd name="connsiteY23" fmla="*/ 790480 h 1568450"/>
                <a:gd name="connsiteX24" fmla="*/ 51860 w 987425"/>
                <a:gd name="connsiteY24" fmla="*/ 842613 h 1568450"/>
                <a:gd name="connsiteX25" fmla="*/ 103991 w 987425"/>
                <a:gd name="connsiteY25" fmla="*/ 897986 h 1568450"/>
                <a:gd name="connsiteX26" fmla="*/ 106490 w 987425"/>
                <a:gd name="connsiteY26" fmla="*/ 898017 h 1568450"/>
                <a:gd name="connsiteX27" fmla="*/ 284639 w 987425"/>
                <a:gd name="connsiteY27" fmla="*/ 897763 h 1568450"/>
                <a:gd name="connsiteX28" fmla="*/ 343345 w 987425"/>
                <a:gd name="connsiteY28" fmla="*/ 867378 h 1568450"/>
                <a:gd name="connsiteX29" fmla="*/ 416370 w 987425"/>
                <a:gd name="connsiteY29" fmla="*/ 766509 h 1568450"/>
                <a:gd name="connsiteX30" fmla="*/ 494379 w 987425"/>
                <a:gd name="connsiteY30" fmla="*/ 945896 h 1568450"/>
                <a:gd name="connsiteX31" fmla="*/ 284512 w 987425"/>
                <a:gd name="connsiteY31" fmla="*/ 1419162 h 1568450"/>
                <a:gd name="connsiteX32" fmla="*/ 281019 w 987425"/>
                <a:gd name="connsiteY32" fmla="*/ 1439355 h 1568450"/>
                <a:gd name="connsiteX33" fmla="*/ 340519 w 987425"/>
                <a:gd name="connsiteY33" fmla="*/ 1498854 h 1568450"/>
                <a:gd name="connsiteX34" fmla="*/ 340582 w 987425"/>
                <a:gd name="connsiteY34" fmla="*/ 1498854 h 1568450"/>
                <a:gd name="connsiteX35" fmla="*/ 393255 w 987425"/>
                <a:gd name="connsiteY35" fmla="*/ 1468057 h 1568450"/>
                <a:gd name="connsiteX36" fmla="*/ 608394 w 987425"/>
                <a:gd name="connsiteY36" fmla="*/ 1017207 h 1568450"/>
                <a:gd name="connsiteX37" fmla="*/ 626332 w 987425"/>
                <a:gd name="connsiteY37" fmla="*/ 1217581 h 1568450"/>
                <a:gd name="connsiteX38" fmla="*/ 704025 w 987425"/>
                <a:gd name="connsiteY38" fmla="*/ 1289781 h 1568450"/>
                <a:gd name="connsiteX39" fmla="*/ 989394 w 987425"/>
                <a:gd name="connsiteY39" fmla="*/ 1289781 h 1568450"/>
                <a:gd name="connsiteX40" fmla="*/ 989394 w 987425"/>
                <a:gd name="connsiteY40" fmla="*/ 1568863 h 1568450"/>
                <a:gd name="connsiteX41" fmla="*/ 0 w 987425"/>
                <a:gd name="connsiteY41" fmla="*/ 1568863 h 1568450"/>
                <a:gd name="connsiteX42" fmla="*/ 0 w 987425"/>
                <a:gd name="connsiteY42" fmla="*/ 0 h 156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87425" h="1568450">
                  <a:moveTo>
                    <a:pt x="313087" y="436594"/>
                  </a:moveTo>
                  <a:cubicBezTo>
                    <a:pt x="313106" y="495554"/>
                    <a:pt x="360909" y="543338"/>
                    <a:pt x="419862" y="543306"/>
                  </a:cubicBezTo>
                  <a:cubicBezTo>
                    <a:pt x="478815" y="543275"/>
                    <a:pt x="526590" y="495491"/>
                    <a:pt x="526574" y="436531"/>
                  </a:cubicBezTo>
                  <a:cubicBezTo>
                    <a:pt x="526555" y="377571"/>
                    <a:pt x="478752" y="329787"/>
                    <a:pt x="419799" y="329819"/>
                  </a:cubicBezTo>
                  <a:cubicBezTo>
                    <a:pt x="419789" y="329819"/>
                    <a:pt x="419776" y="329819"/>
                    <a:pt x="419767" y="329819"/>
                  </a:cubicBezTo>
                  <a:cubicBezTo>
                    <a:pt x="360883" y="329787"/>
                    <a:pt x="313122" y="377476"/>
                    <a:pt x="313087" y="436372"/>
                  </a:cubicBezTo>
                  <a:cubicBezTo>
                    <a:pt x="313087" y="436436"/>
                    <a:pt x="313087" y="436531"/>
                    <a:pt x="313087" y="436594"/>
                  </a:cubicBezTo>
                  <a:close/>
                  <a:moveTo>
                    <a:pt x="0" y="0"/>
                  </a:moveTo>
                  <a:lnTo>
                    <a:pt x="989425" y="0"/>
                  </a:lnTo>
                  <a:lnTo>
                    <a:pt x="989425" y="1173068"/>
                  </a:lnTo>
                  <a:lnTo>
                    <a:pt x="755428" y="1173068"/>
                  </a:lnTo>
                  <a:lnTo>
                    <a:pt x="742569" y="986505"/>
                  </a:lnTo>
                  <a:cubicBezTo>
                    <a:pt x="736918" y="906558"/>
                    <a:pt x="721106" y="871919"/>
                    <a:pt x="702659" y="829215"/>
                  </a:cubicBezTo>
                  <a:lnTo>
                    <a:pt x="642938" y="693960"/>
                  </a:lnTo>
                  <a:lnTo>
                    <a:pt x="750570" y="693960"/>
                  </a:lnTo>
                  <a:lnTo>
                    <a:pt x="835216" y="832930"/>
                  </a:lnTo>
                  <a:cubicBezTo>
                    <a:pt x="848097" y="857853"/>
                    <a:pt x="878748" y="867632"/>
                    <a:pt x="903684" y="854774"/>
                  </a:cubicBezTo>
                  <a:cubicBezTo>
                    <a:pt x="928621" y="841883"/>
                    <a:pt x="938394" y="811213"/>
                    <a:pt x="925513" y="786289"/>
                  </a:cubicBezTo>
                  <a:cubicBezTo>
                    <a:pt x="907574" y="752158"/>
                    <a:pt x="861536" y="669290"/>
                    <a:pt x="837914" y="628936"/>
                  </a:cubicBezTo>
                  <a:cubicBezTo>
                    <a:pt x="814292" y="588582"/>
                    <a:pt x="771620" y="576104"/>
                    <a:pt x="717963" y="576104"/>
                  </a:cubicBezTo>
                  <a:lnTo>
                    <a:pt x="487712" y="576104"/>
                  </a:lnTo>
                  <a:cubicBezTo>
                    <a:pt x="423640" y="576104"/>
                    <a:pt x="379762" y="617379"/>
                    <a:pt x="357537" y="650018"/>
                  </a:cubicBezTo>
                  <a:cubicBezTo>
                    <a:pt x="335312" y="682657"/>
                    <a:pt x="262509" y="790480"/>
                    <a:pt x="262509" y="790480"/>
                  </a:cubicBezTo>
                  <a:lnTo>
                    <a:pt x="107252" y="790480"/>
                  </a:lnTo>
                  <a:cubicBezTo>
                    <a:pt x="77562" y="789591"/>
                    <a:pt x="52762" y="812927"/>
                    <a:pt x="51860" y="842613"/>
                  </a:cubicBezTo>
                  <a:cubicBezTo>
                    <a:pt x="50959" y="872300"/>
                    <a:pt x="74298" y="897096"/>
                    <a:pt x="103991" y="897986"/>
                  </a:cubicBezTo>
                  <a:cubicBezTo>
                    <a:pt x="104823" y="898017"/>
                    <a:pt x="105658" y="898017"/>
                    <a:pt x="106490" y="898017"/>
                  </a:cubicBezTo>
                  <a:lnTo>
                    <a:pt x="284639" y="897763"/>
                  </a:lnTo>
                  <a:cubicBezTo>
                    <a:pt x="312357" y="897763"/>
                    <a:pt x="326231" y="891223"/>
                    <a:pt x="343345" y="867378"/>
                  </a:cubicBezTo>
                  <a:cubicBezTo>
                    <a:pt x="360458" y="843534"/>
                    <a:pt x="416370" y="766509"/>
                    <a:pt x="416370" y="766509"/>
                  </a:cubicBezTo>
                  <a:lnTo>
                    <a:pt x="494379" y="945896"/>
                  </a:lnTo>
                  <a:lnTo>
                    <a:pt x="284512" y="1419162"/>
                  </a:lnTo>
                  <a:cubicBezTo>
                    <a:pt x="282169" y="1425639"/>
                    <a:pt x="280988" y="1432465"/>
                    <a:pt x="281019" y="1439355"/>
                  </a:cubicBezTo>
                  <a:cubicBezTo>
                    <a:pt x="281019" y="1472216"/>
                    <a:pt x="307657" y="1498854"/>
                    <a:pt x="340519" y="1498854"/>
                  </a:cubicBezTo>
                  <a:cubicBezTo>
                    <a:pt x="340541" y="1498854"/>
                    <a:pt x="340560" y="1498854"/>
                    <a:pt x="340582" y="1498854"/>
                  </a:cubicBezTo>
                  <a:cubicBezTo>
                    <a:pt x="362420" y="1498886"/>
                    <a:pt x="382565" y="1487107"/>
                    <a:pt x="393255" y="1468057"/>
                  </a:cubicBezTo>
                  <a:lnTo>
                    <a:pt x="608394" y="1017207"/>
                  </a:lnTo>
                  <a:lnTo>
                    <a:pt x="626332" y="1217581"/>
                  </a:lnTo>
                  <a:cubicBezTo>
                    <a:pt x="630555" y="1264285"/>
                    <a:pt x="659162" y="1289781"/>
                    <a:pt x="704025" y="1289781"/>
                  </a:cubicBezTo>
                  <a:lnTo>
                    <a:pt x="989394" y="1289781"/>
                  </a:lnTo>
                  <a:lnTo>
                    <a:pt x="989394" y="1568863"/>
                  </a:lnTo>
                  <a:lnTo>
                    <a:pt x="0" y="1568863"/>
                  </a:lnTo>
                  <a:lnTo>
                    <a:pt x="0" y="0"/>
                  </a:lnTo>
                  <a:close/>
                </a:path>
              </a:pathLst>
            </a:custGeom>
            <a:solidFill>
              <a:srgbClr val="FFFFFF"/>
            </a:solidFill>
            <a:ln w="3175" cap="flat">
              <a:noFill/>
              <a:prstDash val="solid"/>
              <a:miter/>
            </a:ln>
          </p:spPr>
          <p:txBody>
            <a:bodyPr rtlCol="0" anchor="ctr"/>
            <a:lstStyle/>
            <a:p>
              <a:endParaRPr lang="sv-SE" sz="1013"/>
            </a:p>
          </p:txBody>
        </p:sp>
      </p:grpSp>
      <p:grpSp>
        <p:nvGrpSpPr>
          <p:cNvPr id="45" name="Grupp 44">
            <a:extLst>
              <a:ext uri="{FF2B5EF4-FFF2-40B4-BE49-F238E27FC236}">
                <a16:creationId xmlns:a16="http://schemas.microsoft.com/office/drawing/2014/main" id="{C52C798F-3BDC-0444-89F7-8E5011D29A0A}"/>
              </a:ext>
            </a:extLst>
          </p:cNvPr>
          <p:cNvGrpSpPr/>
          <p:nvPr userDrawn="1"/>
        </p:nvGrpSpPr>
        <p:grpSpPr>
          <a:xfrm>
            <a:off x="1408331" y="1598318"/>
            <a:ext cx="1068652" cy="1068653"/>
            <a:chOff x="10064559" y="3203386"/>
            <a:chExt cx="1927225" cy="1927225"/>
          </a:xfrm>
        </p:grpSpPr>
        <p:sp>
          <p:nvSpPr>
            <p:cNvPr id="52" name="Frihandsfigur 51">
              <a:extLst>
                <a:ext uri="{FF2B5EF4-FFF2-40B4-BE49-F238E27FC236}">
                  <a16:creationId xmlns:a16="http://schemas.microsoft.com/office/drawing/2014/main" id="{CA593A34-08A1-E649-A467-357494BB7DF5}"/>
                </a:ext>
              </a:extLst>
            </p:cNvPr>
            <p:cNvSpPr/>
            <p:nvPr/>
          </p:nvSpPr>
          <p:spPr>
            <a:xfrm>
              <a:off x="10064559" y="3203386"/>
              <a:ext cx="1927225" cy="1927225"/>
            </a:xfrm>
            <a:custGeom>
              <a:avLst/>
              <a:gdLst>
                <a:gd name="connsiteX0" fmla="*/ 0 w 1927225"/>
                <a:gd name="connsiteY0" fmla="*/ 0 h 1927225"/>
                <a:gd name="connsiteX1" fmla="*/ 1929479 w 1927225"/>
                <a:gd name="connsiteY1" fmla="*/ 0 h 1927225"/>
                <a:gd name="connsiteX2" fmla="*/ 1929479 w 1927225"/>
                <a:gd name="connsiteY2" fmla="*/ 1929479 h 1927225"/>
                <a:gd name="connsiteX3" fmla="*/ 0 w 1927225"/>
                <a:gd name="connsiteY3" fmla="*/ 1929479 h 1927225"/>
                <a:gd name="connsiteX4" fmla="*/ 0 w 1927225"/>
                <a:gd name="connsiteY4" fmla="*/ 0 h 1927225"/>
                <a:gd name="connsiteX5" fmla="*/ 0 w 1927225"/>
                <a:gd name="connsiteY5" fmla="*/ 0 h 192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225" h="1927225">
                  <a:moveTo>
                    <a:pt x="0" y="0"/>
                  </a:moveTo>
                  <a:lnTo>
                    <a:pt x="1929479" y="0"/>
                  </a:lnTo>
                  <a:lnTo>
                    <a:pt x="1929479" y="1929479"/>
                  </a:lnTo>
                  <a:lnTo>
                    <a:pt x="0" y="192947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3" name="Frihandsfigur 52">
              <a:extLst>
                <a:ext uri="{FF2B5EF4-FFF2-40B4-BE49-F238E27FC236}">
                  <a16:creationId xmlns:a16="http://schemas.microsoft.com/office/drawing/2014/main" id="{C1160565-75B5-3540-A656-6026D106471C}"/>
                </a:ext>
              </a:extLst>
            </p:cNvPr>
            <p:cNvSpPr/>
            <p:nvPr/>
          </p:nvSpPr>
          <p:spPr>
            <a:xfrm>
              <a:off x="10405491" y="3544286"/>
              <a:ext cx="1244600" cy="1244600"/>
            </a:xfrm>
            <a:custGeom>
              <a:avLst/>
              <a:gdLst>
                <a:gd name="connsiteX0" fmla="*/ 623792 w 1244600"/>
                <a:gd name="connsiteY0" fmla="*/ 0 h 1244600"/>
                <a:gd name="connsiteX1" fmla="*/ 0 w 1244600"/>
                <a:gd name="connsiteY1" fmla="*/ 623824 h 1244600"/>
                <a:gd name="connsiteX2" fmla="*/ 623792 w 1244600"/>
                <a:gd name="connsiteY2" fmla="*/ 1247648 h 1244600"/>
                <a:gd name="connsiteX3" fmla="*/ 1247616 w 1244600"/>
                <a:gd name="connsiteY3" fmla="*/ 623824 h 1244600"/>
                <a:gd name="connsiteX4" fmla="*/ 623792 w 1244600"/>
                <a:gd name="connsiteY4" fmla="*/ 0 h 124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244600">
                  <a:moveTo>
                    <a:pt x="623792" y="0"/>
                  </a:moveTo>
                  <a:cubicBezTo>
                    <a:pt x="279812" y="0"/>
                    <a:pt x="0" y="279845"/>
                    <a:pt x="0" y="623824"/>
                  </a:cubicBezTo>
                  <a:cubicBezTo>
                    <a:pt x="0" y="967804"/>
                    <a:pt x="279812" y="1247648"/>
                    <a:pt x="623792" y="1247648"/>
                  </a:cubicBezTo>
                  <a:cubicBezTo>
                    <a:pt x="967771" y="1247648"/>
                    <a:pt x="1247616" y="967804"/>
                    <a:pt x="1247616" y="623824"/>
                  </a:cubicBezTo>
                  <a:cubicBezTo>
                    <a:pt x="1247616" y="279845"/>
                    <a:pt x="967771" y="0"/>
                    <a:pt x="623792" y="0"/>
                  </a:cubicBezTo>
                  <a:close/>
                </a:path>
              </a:pathLst>
            </a:custGeom>
            <a:solidFill>
              <a:srgbClr val="FFFFFF"/>
            </a:solidFill>
            <a:ln w="3175" cap="flat">
              <a:noFill/>
              <a:prstDash val="solid"/>
              <a:miter/>
            </a:ln>
          </p:spPr>
          <p:txBody>
            <a:bodyPr rtlCol="0" anchor="ctr"/>
            <a:lstStyle/>
            <a:p>
              <a:endParaRPr lang="sv-SE" sz="1013"/>
            </a:p>
          </p:txBody>
        </p:sp>
        <p:sp>
          <p:nvSpPr>
            <p:cNvPr id="54" name="Frihandsfigur 53">
              <a:extLst>
                <a:ext uri="{FF2B5EF4-FFF2-40B4-BE49-F238E27FC236}">
                  <a16:creationId xmlns:a16="http://schemas.microsoft.com/office/drawing/2014/main" id="{3F313FAD-097C-FB4B-A7F1-A67E97DFFFB4}"/>
                </a:ext>
              </a:extLst>
            </p:cNvPr>
            <p:cNvSpPr/>
            <p:nvPr/>
          </p:nvSpPr>
          <p:spPr>
            <a:xfrm>
              <a:off x="10253204" y="4189636"/>
              <a:ext cx="536575" cy="666750"/>
            </a:xfrm>
            <a:custGeom>
              <a:avLst/>
              <a:gdLst>
                <a:gd name="connsiteX0" fmla="*/ 265889 w 536575"/>
                <a:gd name="connsiteY0" fmla="*/ 488664 h 666750"/>
                <a:gd name="connsiteX1" fmla="*/ 54941 w 536575"/>
                <a:gd name="connsiteY1" fmla="*/ 0 h 666750"/>
                <a:gd name="connsiteX2" fmla="*/ 236584 w 536575"/>
                <a:gd name="connsiteY2" fmla="*/ 613537 h 666750"/>
                <a:gd name="connsiteX3" fmla="*/ 538621 w 536575"/>
                <a:gd name="connsiteY3" fmla="*/ 660114 h 666750"/>
                <a:gd name="connsiteX4" fmla="*/ 265889 w 536575"/>
                <a:gd name="connsiteY4" fmla="*/ 48866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666750">
                  <a:moveTo>
                    <a:pt x="265889" y="488664"/>
                  </a:moveTo>
                  <a:cubicBezTo>
                    <a:pt x="135428" y="358902"/>
                    <a:pt x="59894" y="183928"/>
                    <a:pt x="54941" y="0"/>
                  </a:cubicBezTo>
                  <a:cubicBezTo>
                    <a:pt x="-64311" y="219583"/>
                    <a:pt x="17000" y="494252"/>
                    <a:pt x="236584" y="613537"/>
                  </a:cubicBezTo>
                  <a:cubicBezTo>
                    <a:pt x="328817" y="663607"/>
                    <a:pt x="435592" y="680085"/>
                    <a:pt x="538621" y="660114"/>
                  </a:cubicBezTo>
                  <a:cubicBezTo>
                    <a:pt x="435909" y="624332"/>
                    <a:pt x="342660" y="565722"/>
                    <a:pt x="265889" y="488664"/>
                  </a:cubicBezTo>
                  <a:close/>
                </a:path>
              </a:pathLst>
            </a:custGeom>
            <a:solidFill>
              <a:srgbClr val="FFFFFF"/>
            </a:solidFill>
            <a:ln w="3175" cap="flat">
              <a:noFill/>
              <a:prstDash val="solid"/>
              <a:miter/>
            </a:ln>
          </p:spPr>
          <p:txBody>
            <a:bodyPr rtlCol="0" anchor="ctr"/>
            <a:lstStyle/>
            <a:p>
              <a:endParaRPr lang="sv-SE" sz="1013"/>
            </a:p>
          </p:txBody>
        </p:sp>
        <p:sp>
          <p:nvSpPr>
            <p:cNvPr id="55" name="Frihandsfigur 54">
              <a:extLst>
                <a:ext uri="{FF2B5EF4-FFF2-40B4-BE49-F238E27FC236}">
                  <a16:creationId xmlns:a16="http://schemas.microsoft.com/office/drawing/2014/main" id="{3CE9CB77-2366-9242-9107-7CBF852C67A9}"/>
                </a:ext>
              </a:extLst>
            </p:cNvPr>
            <p:cNvSpPr/>
            <p:nvPr/>
          </p:nvSpPr>
          <p:spPr>
            <a:xfrm>
              <a:off x="10653649" y="3718292"/>
              <a:ext cx="749300" cy="828675"/>
            </a:xfrm>
            <a:custGeom>
              <a:avLst/>
              <a:gdLst>
                <a:gd name="connsiteX0" fmla="*/ 752380 w 749300"/>
                <a:gd name="connsiteY0" fmla="*/ 639715 h 828675"/>
                <a:gd name="connsiteX1" fmla="*/ 494220 w 749300"/>
                <a:gd name="connsiteY1" fmla="*/ 145018 h 828675"/>
                <a:gd name="connsiteX2" fmla="*/ 455073 w 749300"/>
                <a:gd name="connsiteY2" fmla="*/ 77327 h 828675"/>
                <a:gd name="connsiteX3" fmla="*/ 455073 w 749300"/>
                <a:gd name="connsiteY3" fmla="*/ 77327 h 828675"/>
                <a:gd name="connsiteX4" fmla="*/ 374618 w 749300"/>
                <a:gd name="connsiteY4" fmla="*/ 16 h 828675"/>
                <a:gd name="connsiteX5" fmla="*/ 297307 w 749300"/>
                <a:gd name="connsiteY5" fmla="*/ 77327 h 828675"/>
                <a:gd name="connsiteX6" fmla="*/ 297307 w 749300"/>
                <a:gd name="connsiteY6" fmla="*/ 77327 h 828675"/>
                <a:gd name="connsiteX7" fmla="*/ 258191 w 749300"/>
                <a:gd name="connsiteY7" fmla="*/ 145145 h 828675"/>
                <a:gd name="connsiteX8" fmla="*/ 0 w 749300"/>
                <a:gd name="connsiteY8" fmla="*/ 639842 h 828675"/>
                <a:gd name="connsiteX9" fmla="*/ 0 w 749300"/>
                <a:gd name="connsiteY9" fmla="*/ 718042 h 828675"/>
                <a:gd name="connsiteX10" fmla="*/ 255651 w 749300"/>
                <a:gd name="connsiteY10" fmla="*/ 718042 h 828675"/>
                <a:gd name="connsiteX11" fmla="*/ 383636 w 749300"/>
                <a:gd name="connsiteY11" fmla="*/ 830881 h 828675"/>
                <a:gd name="connsiteX12" fmla="*/ 496475 w 749300"/>
                <a:gd name="connsiteY12" fmla="*/ 718042 h 828675"/>
                <a:gd name="connsiteX13" fmla="*/ 752253 w 749300"/>
                <a:gd name="connsiteY13" fmla="*/ 71804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300" h="828675">
                  <a:moveTo>
                    <a:pt x="752380" y="639715"/>
                  </a:moveTo>
                  <a:cubicBezTo>
                    <a:pt x="568896" y="580564"/>
                    <a:pt x="669830" y="245792"/>
                    <a:pt x="494220" y="145018"/>
                  </a:cubicBezTo>
                  <a:cubicBezTo>
                    <a:pt x="469964" y="131111"/>
                    <a:pt x="455041" y="105267"/>
                    <a:pt x="455073" y="77327"/>
                  </a:cubicBezTo>
                  <a:lnTo>
                    <a:pt x="455073" y="77327"/>
                  </a:lnTo>
                  <a:cubicBezTo>
                    <a:pt x="454184" y="33766"/>
                    <a:pt x="418179" y="-842"/>
                    <a:pt x="374618" y="16"/>
                  </a:cubicBezTo>
                  <a:cubicBezTo>
                    <a:pt x="332263" y="873"/>
                    <a:pt x="298164" y="35004"/>
                    <a:pt x="297307" y="77327"/>
                  </a:cubicBezTo>
                  <a:lnTo>
                    <a:pt x="297307" y="77327"/>
                  </a:lnTo>
                  <a:cubicBezTo>
                    <a:pt x="297402" y="105330"/>
                    <a:pt x="282480" y="131206"/>
                    <a:pt x="258191" y="145145"/>
                  </a:cubicBezTo>
                  <a:cubicBezTo>
                    <a:pt x="82582" y="245951"/>
                    <a:pt x="183483" y="580691"/>
                    <a:pt x="0" y="639842"/>
                  </a:cubicBezTo>
                  <a:lnTo>
                    <a:pt x="0" y="718042"/>
                  </a:lnTo>
                  <a:lnTo>
                    <a:pt x="255651" y="718042"/>
                  </a:lnTo>
                  <a:cubicBezTo>
                    <a:pt x="259842" y="784558"/>
                    <a:pt x="317151" y="835072"/>
                    <a:pt x="383636" y="830881"/>
                  </a:cubicBezTo>
                  <a:cubicBezTo>
                    <a:pt x="444309" y="827071"/>
                    <a:pt x="492665" y="778716"/>
                    <a:pt x="496475" y="718042"/>
                  </a:cubicBezTo>
                  <a:lnTo>
                    <a:pt x="752253" y="718042"/>
                  </a:lnTo>
                  <a:close/>
                </a:path>
              </a:pathLst>
            </a:custGeom>
            <a:solidFill>
              <a:schemeClr val="accent5"/>
            </a:solidFill>
            <a:ln w="3175" cap="flat">
              <a:noFill/>
              <a:prstDash val="solid"/>
              <a:miter/>
            </a:ln>
          </p:spPr>
          <p:txBody>
            <a:bodyPr rtlCol="0" anchor="ctr"/>
            <a:lstStyle/>
            <a:p>
              <a:endParaRPr lang="sv-SE" sz="1013"/>
            </a:p>
          </p:txBody>
        </p:sp>
        <p:sp>
          <p:nvSpPr>
            <p:cNvPr id="56" name="Frihandsfigur 55">
              <a:extLst>
                <a:ext uri="{FF2B5EF4-FFF2-40B4-BE49-F238E27FC236}">
                  <a16:creationId xmlns:a16="http://schemas.microsoft.com/office/drawing/2014/main" id="{05CF7D51-37BC-B446-8FFA-74E4D152894F}"/>
                </a:ext>
              </a:extLst>
            </p:cNvPr>
            <p:cNvSpPr/>
            <p:nvPr/>
          </p:nvSpPr>
          <p:spPr>
            <a:xfrm>
              <a:off x="11287633" y="3488406"/>
              <a:ext cx="523875" cy="679450"/>
            </a:xfrm>
            <a:custGeom>
              <a:avLst/>
              <a:gdLst>
                <a:gd name="connsiteX0" fmla="*/ 251841 w 523875"/>
                <a:gd name="connsiteY0" fmla="*/ 169513 h 679450"/>
                <a:gd name="connsiteX1" fmla="*/ 463042 w 523875"/>
                <a:gd name="connsiteY1" fmla="*/ 679831 h 679450"/>
                <a:gd name="connsiteX2" fmla="*/ 463042 w 523875"/>
                <a:gd name="connsiteY2" fmla="*/ 680403 h 679450"/>
                <a:gd name="connsiteX3" fmla="*/ 300546 w 523875"/>
                <a:gd name="connsiteY3" fmla="*/ 61722 h 679450"/>
                <a:gd name="connsiteX4" fmla="*/ 72517 w 523875"/>
                <a:gd name="connsiteY4" fmla="*/ 0 h 679450"/>
                <a:gd name="connsiteX5" fmla="*/ 0 w 523875"/>
                <a:gd name="connsiteY5" fmla="*/ 5810 h 679450"/>
                <a:gd name="connsiteX6" fmla="*/ 251841 w 523875"/>
                <a:gd name="connsiteY6" fmla="*/ 169513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679450">
                  <a:moveTo>
                    <a:pt x="251841" y="169513"/>
                  </a:moveTo>
                  <a:cubicBezTo>
                    <a:pt x="387572" y="304578"/>
                    <a:pt x="463645" y="488347"/>
                    <a:pt x="463042" y="679831"/>
                  </a:cubicBezTo>
                  <a:lnTo>
                    <a:pt x="463042" y="680403"/>
                  </a:lnTo>
                  <a:cubicBezTo>
                    <a:pt x="589026" y="464693"/>
                    <a:pt x="516255" y="187706"/>
                    <a:pt x="300546" y="61722"/>
                  </a:cubicBezTo>
                  <a:cubicBezTo>
                    <a:pt x="231363" y="21304"/>
                    <a:pt x="152654" y="0"/>
                    <a:pt x="72517" y="0"/>
                  </a:cubicBezTo>
                  <a:cubicBezTo>
                    <a:pt x="48229" y="0"/>
                    <a:pt x="23971" y="1937"/>
                    <a:pt x="0" y="5810"/>
                  </a:cubicBezTo>
                  <a:cubicBezTo>
                    <a:pt x="94520" y="42069"/>
                    <a:pt x="180340" y="97822"/>
                    <a:pt x="251841" y="169513"/>
                  </a:cubicBezTo>
                  <a:close/>
                </a:path>
              </a:pathLst>
            </a:custGeom>
            <a:solidFill>
              <a:srgbClr val="FFFFFF"/>
            </a:solidFill>
            <a:ln w="3175" cap="flat">
              <a:noFill/>
              <a:prstDash val="solid"/>
              <a:miter/>
            </a:ln>
          </p:spPr>
          <p:txBody>
            <a:bodyPr rtlCol="0" anchor="ctr"/>
            <a:lstStyle/>
            <a:p>
              <a:endParaRPr lang="sv-SE" sz="1013"/>
            </a:p>
          </p:txBody>
        </p:sp>
      </p:grpSp>
      <p:grpSp>
        <p:nvGrpSpPr>
          <p:cNvPr id="57" name="Grupp 56">
            <a:extLst>
              <a:ext uri="{FF2B5EF4-FFF2-40B4-BE49-F238E27FC236}">
                <a16:creationId xmlns:a16="http://schemas.microsoft.com/office/drawing/2014/main" id="{5DBCE9A8-AAF9-B842-BC9C-7D4CEC2D2955}"/>
              </a:ext>
            </a:extLst>
          </p:cNvPr>
          <p:cNvGrpSpPr/>
          <p:nvPr userDrawn="1"/>
        </p:nvGrpSpPr>
        <p:grpSpPr>
          <a:xfrm>
            <a:off x="225029" y="3075734"/>
            <a:ext cx="1069162" cy="1069163"/>
            <a:chOff x="5207000" y="3189416"/>
            <a:chExt cx="1940400" cy="1940400"/>
          </a:xfrm>
        </p:grpSpPr>
        <p:sp>
          <p:nvSpPr>
            <p:cNvPr id="58" name="Frihandsfigur 57">
              <a:extLst>
                <a:ext uri="{FF2B5EF4-FFF2-40B4-BE49-F238E27FC236}">
                  <a16:creationId xmlns:a16="http://schemas.microsoft.com/office/drawing/2014/main" id="{D6A03709-9005-F848-9655-0E093F73DA0A}"/>
                </a:ext>
              </a:extLst>
            </p:cNvPr>
            <p:cNvSpPr/>
            <p:nvPr/>
          </p:nvSpPr>
          <p:spPr>
            <a:xfrm>
              <a:off x="5207000" y="3189416"/>
              <a:ext cx="1940400" cy="1940400"/>
            </a:xfrm>
            <a:custGeom>
              <a:avLst/>
              <a:gdLst>
                <a:gd name="connsiteX0" fmla="*/ 0 w 1943100"/>
                <a:gd name="connsiteY0" fmla="*/ 0 h 1943100"/>
                <a:gd name="connsiteX1" fmla="*/ 1943450 w 1943100"/>
                <a:gd name="connsiteY1" fmla="*/ 0 h 1943100"/>
                <a:gd name="connsiteX2" fmla="*/ 1943450 w 1943100"/>
                <a:gd name="connsiteY2" fmla="*/ 1943449 h 1943100"/>
                <a:gd name="connsiteX3" fmla="*/ 0 w 1943100"/>
                <a:gd name="connsiteY3" fmla="*/ 1943449 h 1943100"/>
                <a:gd name="connsiteX4" fmla="*/ 0 w 1943100"/>
                <a:gd name="connsiteY4" fmla="*/ 0 h 1943100"/>
                <a:gd name="connsiteX5" fmla="*/ 0 w 1943100"/>
                <a:gd name="connsiteY5"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100" h="1943100">
                  <a:moveTo>
                    <a:pt x="0" y="0"/>
                  </a:moveTo>
                  <a:lnTo>
                    <a:pt x="1943450" y="0"/>
                  </a:lnTo>
                  <a:lnTo>
                    <a:pt x="1943450" y="1943449"/>
                  </a:lnTo>
                  <a:lnTo>
                    <a:pt x="0" y="194344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9" name="Frihandsfigur 58">
              <a:extLst>
                <a:ext uri="{FF2B5EF4-FFF2-40B4-BE49-F238E27FC236}">
                  <a16:creationId xmlns:a16="http://schemas.microsoft.com/office/drawing/2014/main" id="{6361FE55-305D-AE44-B842-6151574A7DFF}"/>
                </a:ext>
              </a:extLst>
            </p:cNvPr>
            <p:cNvSpPr/>
            <p:nvPr/>
          </p:nvSpPr>
          <p:spPr>
            <a:xfrm>
              <a:off x="5450613" y="3397671"/>
              <a:ext cx="1127125" cy="1612900"/>
            </a:xfrm>
            <a:custGeom>
              <a:avLst/>
              <a:gdLst>
                <a:gd name="connsiteX0" fmla="*/ 1035246 w 1127125"/>
                <a:gd name="connsiteY0" fmla="*/ 1567777 h 1612900"/>
                <a:gd name="connsiteX1" fmla="*/ 780642 w 1127125"/>
                <a:gd name="connsiteY1" fmla="*/ 1126738 h 1612900"/>
                <a:gd name="connsiteX2" fmla="*/ 838300 w 1127125"/>
                <a:gd name="connsiteY2" fmla="*/ 1093463 h 1612900"/>
                <a:gd name="connsiteX3" fmla="*/ 935297 w 1127125"/>
                <a:gd name="connsiteY3" fmla="*/ 1119467 h 1612900"/>
                <a:gd name="connsiteX4" fmla="*/ 1118875 w 1127125"/>
                <a:gd name="connsiteY4" fmla="*/ 1437570 h 1612900"/>
                <a:gd name="connsiteX5" fmla="*/ 1092935 w 1127125"/>
                <a:gd name="connsiteY5" fmla="*/ 1534503 h 1612900"/>
                <a:gd name="connsiteX6" fmla="*/ 1092903 w 1127125"/>
                <a:gd name="connsiteY6" fmla="*/ 1534534 h 1612900"/>
                <a:gd name="connsiteX7" fmla="*/ 1035246 w 1127125"/>
                <a:gd name="connsiteY7" fmla="*/ 1567777 h 1612900"/>
                <a:gd name="connsiteX8" fmla="*/ 464127 w 1127125"/>
                <a:gd name="connsiteY8" fmla="*/ 891946 h 1612900"/>
                <a:gd name="connsiteX9" fmla="*/ 728255 w 1127125"/>
                <a:gd name="connsiteY9" fmla="*/ 1156963 h 1612900"/>
                <a:gd name="connsiteX10" fmla="*/ 982890 w 1127125"/>
                <a:gd name="connsiteY10" fmla="*/ 1597971 h 1612900"/>
                <a:gd name="connsiteX11" fmla="*/ 615447 w 1127125"/>
                <a:gd name="connsiteY11" fmla="*/ 1507134 h 1612900"/>
                <a:gd name="connsiteX12" fmla="*/ 220572 w 1127125"/>
                <a:gd name="connsiteY12" fmla="*/ 1037996 h 1612900"/>
                <a:gd name="connsiteX13" fmla="*/ 3656 w 1127125"/>
                <a:gd name="connsiteY13" fmla="*/ 452399 h 1612900"/>
                <a:gd name="connsiteX14" fmla="*/ 101700 w 1127125"/>
                <a:gd name="connsiteY14" fmla="*/ 73368 h 1612900"/>
                <a:gd name="connsiteX15" fmla="*/ 352081 w 1127125"/>
                <a:gd name="connsiteY15" fmla="*/ 505453 h 1612900"/>
                <a:gd name="connsiteX16" fmla="*/ 464127 w 1127125"/>
                <a:gd name="connsiteY16" fmla="*/ 891946 h 1612900"/>
                <a:gd name="connsiteX17" fmla="*/ 404436 w 1127125"/>
                <a:gd name="connsiteY17" fmla="*/ 475291 h 1612900"/>
                <a:gd name="connsiteX18" fmla="*/ 154723 w 1127125"/>
                <a:gd name="connsiteY18" fmla="*/ 42761 h 1612900"/>
                <a:gd name="connsiteX19" fmla="*/ 212444 w 1127125"/>
                <a:gd name="connsiteY19" fmla="*/ 9487 h 1612900"/>
                <a:gd name="connsiteX20" fmla="*/ 309377 w 1127125"/>
                <a:gd name="connsiteY20" fmla="*/ 35522 h 1612900"/>
                <a:gd name="connsiteX21" fmla="*/ 488066 w 1127125"/>
                <a:gd name="connsiteY21" fmla="*/ 345052 h 1612900"/>
                <a:gd name="connsiteX22" fmla="*/ 462126 w 1127125"/>
                <a:gd name="connsiteY22" fmla="*/ 441985 h 1612900"/>
                <a:gd name="connsiteX23" fmla="*/ 462095 w 1127125"/>
                <a:gd name="connsiteY23" fmla="*/ 442017 h 1612900"/>
                <a:gd name="connsiteX24" fmla="*/ 404436 w 1127125"/>
                <a:gd name="connsiteY24" fmla="*/ 475291 h 16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7125" h="1612900">
                  <a:moveTo>
                    <a:pt x="1035246" y="1567777"/>
                  </a:moveTo>
                  <a:lnTo>
                    <a:pt x="780642" y="1126738"/>
                  </a:lnTo>
                  <a:lnTo>
                    <a:pt x="838300" y="1093463"/>
                  </a:lnTo>
                  <a:cubicBezTo>
                    <a:pt x="872273" y="1073906"/>
                    <a:pt x="915675" y="1085526"/>
                    <a:pt x="935297" y="1119467"/>
                  </a:cubicBezTo>
                  <a:lnTo>
                    <a:pt x="1118875" y="1437570"/>
                  </a:lnTo>
                  <a:cubicBezTo>
                    <a:pt x="1138497" y="1471511"/>
                    <a:pt x="1126876" y="1514913"/>
                    <a:pt x="1092935" y="1534503"/>
                  </a:cubicBezTo>
                  <a:cubicBezTo>
                    <a:pt x="1092935" y="1534534"/>
                    <a:pt x="1092903" y="1534534"/>
                    <a:pt x="1092903" y="1534534"/>
                  </a:cubicBezTo>
                  <a:lnTo>
                    <a:pt x="1035246" y="1567777"/>
                  </a:lnTo>
                  <a:close/>
                  <a:moveTo>
                    <a:pt x="464127" y="891946"/>
                  </a:moveTo>
                  <a:cubicBezTo>
                    <a:pt x="611605" y="1147375"/>
                    <a:pt x="675709" y="1178331"/>
                    <a:pt x="728255" y="1156963"/>
                  </a:cubicBezTo>
                  <a:lnTo>
                    <a:pt x="982890" y="1597971"/>
                  </a:lnTo>
                  <a:cubicBezTo>
                    <a:pt x="896879" y="1643342"/>
                    <a:pt x="722540" y="1584128"/>
                    <a:pt x="615447" y="1507134"/>
                  </a:cubicBezTo>
                  <a:cubicBezTo>
                    <a:pt x="481208" y="1408296"/>
                    <a:pt x="348271" y="1259135"/>
                    <a:pt x="220572" y="1037996"/>
                  </a:cubicBezTo>
                  <a:cubicBezTo>
                    <a:pt x="108463" y="843782"/>
                    <a:pt x="25786" y="624262"/>
                    <a:pt x="3656" y="452399"/>
                  </a:cubicBezTo>
                  <a:cubicBezTo>
                    <a:pt x="-8663" y="354800"/>
                    <a:pt x="6831" y="128232"/>
                    <a:pt x="101700" y="73368"/>
                  </a:cubicBezTo>
                  <a:lnTo>
                    <a:pt x="352081" y="505453"/>
                  </a:lnTo>
                  <a:cubicBezTo>
                    <a:pt x="321759" y="537203"/>
                    <a:pt x="303884" y="614356"/>
                    <a:pt x="464127" y="891946"/>
                  </a:cubicBezTo>
                  <a:close/>
                  <a:moveTo>
                    <a:pt x="404436" y="475291"/>
                  </a:moveTo>
                  <a:lnTo>
                    <a:pt x="154723" y="42761"/>
                  </a:lnTo>
                  <a:lnTo>
                    <a:pt x="212444" y="9487"/>
                  </a:lnTo>
                  <a:cubicBezTo>
                    <a:pt x="246417" y="-10071"/>
                    <a:pt x="289787" y="1581"/>
                    <a:pt x="309377" y="35522"/>
                  </a:cubicBezTo>
                  <a:lnTo>
                    <a:pt x="488066" y="345052"/>
                  </a:lnTo>
                  <a:cubicBezTo>
                    <a:pt x="507688" y="378993"/>
                    <a:pt x="496067" y="422395"/>
                    <a:pt x="462126" y="441985"/>
                  </a:cubicBezTo>
                  <a:cubicBezTo>
                    <a:pt x="462126" y="442017"/>
                    <a:pt x="462095" y="442017"/>
                    <a:pt x="462095" y="442017"/>
                  </a:cubicBezTo>
                  <a:lnTo>
                    <a:pt x="404436" y="475291"/>
                  </a:lnTo>
                  <a:close/>
                </a:path>
              </a:pathLst>
            </a:custGeom>
            <a:solidFill>
              <a:srgbClr val="FFFFFF"/>
            </a:solidFill>
            <a:ln w="3175" cap="flat">
              <a:noFill/>
              <a:prstDash val="solid"/>
              <a:miter/>
            </a:ln>
          </p:spPr>
          <p:txBody>
            <a:bodyPr rtlCol="0" anchor="ctr"/>
            <a:lstStyle/>
            <a:p>
              <a:endParaRPr lang="sv-SE" sz="1013"/>
            </a:p>
          </p:txBody>
        </p:sp>
        <p:sp>
          <p:nvSpPr>
            <p:cNvPr id="60" name="Frihandsfigur 59">
              <a:extLst>
                <a:ext uri="{FF2B5EF4-FFF2-40B4-BE49-F238E27FC236}">
                  <a16:creationId xmlns:a16="http://schemas.microsoft.com/office/drawing/2014/main" id="{F510F484-B2AF-BA4B-BD01-40EDF4F802C9}"/>
                </a:ext>
              </a:extLst>
            </p:cNvPr>
            <p:cNvSpPr/>
            <p:nvPr/>
          </p:nvSpPr>
          <p:spPr>
            <a:xfrm>
              <a:off x="6053359" y="3403062"/>
              <a:ext cx="968375" cy="860425"/>
            </a:xfrm>
            <a:custGeom>
              <a:avLst/>
              <a:gdLst>
                <a:gd name="connsiteX0" fmla="*/ 484347 w 968375"/>
                <a:gd name="connsiteY0" fmla="*/ 0 h 860425"/>
                <a:gd name="connsiteX1" fmla="*/ 0 w 968375"/>
                <a:gd name="connsiteY1" fmla="*/ 399510 h 860425"/>
                <a:gd name="connsiteX2" fmla="*/ 97949 w 968375"/>
                <a:gd name="connsiteY2" fmla="*/ 640620 h 860425"/>
                <a:gd name="connsiteX3" fmla="*/ 29941 w 968375"/>
                <a:gd name="connsiteY3" fmla="*/ 860425 h 860425"/>
                <a:gd name="connsiteX4" fmla="*/ 305404 w 968375"/>
                <a:gd name="connsiteY4" fmla="*/ 772033 h 860425"/>
                <a:gd name="connsiteX5" fmla="*/ 968979 w 968375"/>
                <a:gd name="connsiteY5" fmla="*/ 399383 h 860425"/>
                <a:gd name="connsiteX6" fmla="*/ 484347 w 968375"/>
                <a:gd name="connsiteY6" fmla="*/ 0 h 860425"/>
                <a:gd name="connsiteX7" fmla="*/ 712947 w 968375"/>
                <a:gd name="connsiteY7" fmla="*/ 478949 h 860425"/>
                <a:gd name="connsiteX8" fmla="*/ 573247 w 968375"/>
                <a:gd name="connsiteY8" fmla="*/ 478949 h 860425"/>
                <a:gd name="connsiteX9" fmla="*/ 573247 w 968375"/>
                <a:gd name="connsiteY9" fmla="*/ 619125 h 860425"/>
                <a:gd name="connsiteX10" fmla="*/ 409289 w 968375"/>
                <a:gd name="connsiteY10" fmla="*/ 619125 h 860425"/>
                <a:gd name="connsiteX11" fmla="*/ 409289 w 968375"/>
                <a:gd name="connsiteY11" fmla="*/ 478822 h 860425"/>
                <a:gd name="connsiteX12" fmla="*/ 269589 w 968375"/>
                <a:gd name="connsiteY12" fmla="*/ 478822 h 860425"/>
                <a:gd name="connsiteX13" fmla="*/ 269589 w 968375"/>
                <a:gd name="connsiteY13" fmla="*/ 315563 h 860425"/>
                <a:gd name="connsiteX14" fmla="*/ 409289 w 968375"/>
                <a:gd name="connsiteY14" fmla="*/ 315563 h 860425"/>
                <a:gd name="connsiteX15" fmla="*/ 409289 w 968375"/>
                <a:gd name="connsiteY15" fmla="*/ 175863 h 860425"/>
                <a:gd name="connsiteX16" fmla="*/ 573247 w 968375"/>
                <a:gd name="connsiteY16" fmla="*/ 175863 h 860425"/>
                <a:gd name="connsiteX17" fmla="*/ 573247 w 968375"/>
                <a:gd name="connsiteY17" fmla="*/ 315563 h 860425"/>
                <a:gd name="connsiteX18" fmla="*/ 712947 w 968375"/>
                <a:gd name="connsiteY18" fmla="*/ 315563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8375" h="860425">
                  <a:moveTo>
                    <a:pt x="484347" y="0"/>
                  </a:moveTo>
                  <a:cubicBezTo>
                    <a:pt x="216853" y="0"/>
                    <a:pt x="0" y="178879"/>
                    <a:pt x="0" y="399510"/>
                  </a:cubicBezTo>
                  <a:cubicBezTo>
                    <a:pt x="-63" y="489585"/>
                    <a:pt x="35084" y="576104"/>
                    <a:pt x="97949" y="640620"/>
                  </a:cubicBezTo>
                  <a:lnTo>
                    <a:pt x="29941" y="860425"/>
                  </a:lnTo>
                  <a:lnTo>
                    <a:pt x="305404" y="772033"/>
                  </a:lnTo>
                  <a:cubicBezTo>
                    <a:pt x="688658" y="873633"/>
                    <a:pt x="968979" y="645033"/>
                    <a:pt x="968979" y="399383"/>
                  </a:cubicBezTo>
                  <a:cubicBezTo>
                    <a:pt x="968693" y="178816"/>
                    <a:pt x="751841" y="0"/>
                    <a:pt x="484347" y="0"/>
                  </a:cubicBezTo>
                  <a:close/>
                  <a:moveTo>
                    <a:pt x="712947" y="478949"/>
                  </a:moveTo>
                  <a:lnTo>
                    <a:pt x="573247" y="478949"/>
                  </a:lnTo>
                  <a:lnTo>
                    <a:pt x="573247" y="619125"/>
                  </a:lnTo>
                  <a:lnTo>
                    <a:pt x="409289" y="619125"/>
                  </a:lnTo>
                  <a:lnTo>
                    <a:pt x="409289" y="478822"/>
                  </a:lnTo>
                  <a:lnTo>
                    <a:pt x="269589" y="478822"/>
                  </a:lnTo>
                  <a:lnTo>
                    <a:pt x="269589" y="315563"/>
                  </a:lnTo>
                  <a:lnTo>
                    <a:pt x="409289" y="315563"/>
                  </a:lnTo>
                  <a:lnTo>
                    <a:pt x="409289" y="175863"/>
                  </a:lnTo>
                  <a:lnTo>
                    <a:pt x="573247" y="175863"/>
                  </a:lnTo>
                  <a:lnTo>
                    <a:pt x="573247" y="315563"/>
                  </a:lnTo>
                  <a:lnTo>
                    <a:pt x="712947" y="315563"/>
                  </a:lnTo>
                  <a:close/>
                </a:path>
              </a:pathLst>
            </a:custGeom>
            <a:solidFill>
              <a:srgbClr val="FFFFFF"/>
            </a:solidFill>
            <a:ln w="3175" cap="flat">
              <a:noFill/>
              <a:prstDash val="solid"/>
              <a:miter/>
            </a:ln>
          </p:spPr>
          <p:txBody>
            <a:bodyPr rtlCol="0" anchor="ctr"/>
            <a:lstStyle/>
            <a:p>
              <a:endParaRPr lang="sv-SE" sz="1013"/>
            </a:p>
          </p:txBody>
        </p:sp>
      </p:grpSp>
      <p:grpSp>
        <p:nvGrpSpPr>
          <p:cNvPr id="61" name="Grupp 60">
            <a:extLst>
              <a:ext uri="{FF2B5EF4-FFF2-40B4-BE49-F238E27FC236}">
                <a16:creationId xmlns:a16="http://schemas.microsoft.com/office/drawing/2014/main" id="{65C99658-0934-AC4E-95AB-2E6667739EA8}"/>
              </a:ext>
            </a:extLst>
          </p:cNvPr>
          <p:cNvGrpSpPr/>
          <p:nvPr userDrawn="1"/>
        </p:nvGrpSpPr>
        <p:grpSpPr>
          <a:xfrm>
            <a:off x="2591338" y="1598319"/>
            <a:ext cx="1068901" cy="1068901"/>
            <a:chOff x="2782443" y="3189416"/>
            <a:chExt cx="1939925" cy="1939925"/>
          </a:xfrm>
        </p:grpSpPr>
        <p:sp>
          <p:nvSpPr>
            <p:cNvPr id="62" name="Frihandsfigur 61">
              <a:extLst>
                <a:ext uri="{FF2B5EF4-FFF2-40B4-BE49-F238E27FC236}">
                  <a16:creationId xmlns:a16="http://schemas.microsoft.com/office/drawing/2014/main" id="{6305B073-F8FD-DA46-9F24-086DA7FB1CB2}"/>
                </a:ext>
              </a:extLst>
            </p:cNvPr>
            <p:cNvSpPr/>
            <p:nvPr/>
          </p:nvSpPr>
          <p:spPr>
            <a:xfrm>
              <a:off x="2782443" y="3189416"/>
              <a:ext cx="1939925" cy="1939925"/>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63" name="Frihandsfigur 62">
              <a:extLst>
                <a:ext uri="{FF2B5EF4-FFF2-40B4-BE49-F238E27FC236}">
                  <a16:creationId xmlns:a16="http://schemas.microsoft.com/office/drawing/2014/main" id="{B84F6827-4A1A-BA4B-9F0D-9D502A5BD216}"/>
                </a:ext>
              </a:extLst>
            </p:cNvPr>
            <p:cNvSpPr/>
            <p:nvPr/>
          </p:nvSpPr>
          <p:spPr>
            <a:xfrm>
              <a:off x="2889948" y="3296985"/>
              <a:ext cx="1724025" cy="1724025"/>
            </a:xfrm>
            <a:custGeom>
              <a:avLst/>
              <a:gdLst>
                <a:gd name="connsiteX0" fmla="*/ 1075214 w 1724025"/>
                <a:gd name="connsiteY0" fmla="*/ 576199 h 1724025"/>
                <a:gd name="connsiteX1" fmla="*/ 1005364 w 1724025"/>
                <a:gd name="connsiteY1" fmla="*/ 506349 h 1724025"/>
                <a:gd name="connsiteX2" fmla="*/ 1075214 w 1724025"/>
                <a:gd name="connsiteY2" fmla="*/ 436499 h 1724025"/>
                <a:gd name="connsiteX3" fmla="*/ 1145064 w 1724025"/>
                <a:gd name="connsiteY3" fmla="*/ 506349 h 1724025"/>
                <a:gd name="connsiteX4" fmla="*/ 1075214 w 1724025"/>
                <a:gd name="connsiteY4" fmla="*/ 576199 h 1724025"/>
                <a:gd name="connsiteX5" fmla="*/ 245332 w 1724025"/>
                <a:gd name="connsiteY5" fmla="*/ 175451 h 1724025"/>
                <a:gd name="connsiteX6" fmla="*/ 271145 w 1724025"/>
                <a:gd name="connsiteY6" fmla="*/ 29401 h 1724025"/>
                <a:gd name="connsiteX7" fmla="*/ 357854 w 1724025"/>
                <a:gd name="connsiteY7" fmla="*/ 116142 h 1724025"/>
                <a:gd name="connsiteX8" fmla="*/ 321818 w 1724025"/>
                <a:gd name="connsiteY8" fmla="*/ 321977 h 1724025"/>
                <a:gd name="connsiteX9" fmla="*/ 116205 w 1724025"/>
                <a:gd name="connsiteY9" fmla="*/ 358013 h 1724025"/>
                <a:gd name="connsiteX10" fmla="*/ 29464 w 1724025"/>
                <a:gd name="connsiteY10" fmla="*/ 271177 h 1724025"/>
                <a:gd name="connsiteX11" fmla="*/ 175514 w 1724025"/>
                <a:gd name="connsiteY11" fmla="*/ 245396 h 1724025"/>
                <a:gd name="connsiteX12" fmla="*/ 0 w 1724025"/>
                <a:gd name="connsiteY12" fmla="*/ 69882 h 1724025"/>
                <a:gd name="connsiteX13" fmla="*/ 69850 w 1724025"/>
                <a:gd name="connsiteY13" fmla="*/ 32 h 1724025"/>
                <a:gd name="connsiteX14" fmla="*/ 245332 w 1724025"/>
                <a:gd name="connsiteY14" fmla="*/ 175578 h 1724025"/>
                <a:gd name="connsiteX15" fmla="*/ 1551496 w 1724025"/>
                <a:gd name="connsiteY15" fmla="*/ 245301 h 1724025"/>
                <a:gd name="connsiteX16" fmla="*/ 1697546 w 1724025"/>
                <a:gd name="connsiteY16" fmla="*/ 271113 h 1724025"/>
                <a:gd name="connsiteX17" fmla="*/ 1610741 w 1724025"/>
                <a:gd name="connsiteY17" fmla="*/ 357855 h 1724025"/>
                <a:gd name="connsiteX18" fmla="*/ 1405160 w 1724025"/>
                <a:gd name="connsiteY18" fmla="*/ 321786 h 1724025"/>
                <a:gd name="connsiteX19" fmla="*/ 1369155 w 1724025"/>
                <a:gd name="connsiteY19" fmla="*/ 116205 h 1724025"/>
                <a:gd name="connsiteX20" fmla="*/ 1455833 w 1724025"/>
                <a:gd name="connsiteY20" fmla="*/ 29464 h 1724025"/>
                <a:gd name="connsiteX21" fmla="*/ 1481646 w 1724025"/>
                <a:gd name="connsiteY21" fmla="*/ 175514 h 1724025"/>
                <a:gd name="connsiteX22" fmla="*/ 1657192 w 1724025"/>
                <a:gd name="connsiteY22" fmla="*/ 0 h 1724025"/>
                <a:gd name="connsiteX23" fmla="*/ 1727042 w 1724025"/>
                <a:gd name="connsiteY23" fmla="*/ 69850 h 1724025"/>
                <a:gd name="connsiteX24" fmla="*/ 1551527 w 1724025"/>
                <a:gd name="connsiteY24" fmla="*/ 245332 h 1724025"/>
                <a:gd name="connsiteX25" fmla="*/ 1481646 w 1724025"/>
                <a:gd name="connsiteY25" fmla="*/ 1551464 h 1724025"/>
                <a:gd name="connsiteX26" fmla="*/ 1455833 w 1724025"/>
                <a:gd name="connsiteY26" fmla="*/ 1697514 h 1724025"/>
                <a:gd name="connsiteX27" fmla="*/ 1369092 w 1724025"/>
                <a:gd name="connsiteY27" fmla="*/ 1610773 h 1724025"/>
                <a:gd name="connsiteX28" fmla="*/ 1405192 w 1724025"/>
                <a:gd name="connsiteY28" fmla="*/ 1405160 h 1724025"/>
                <a:gd name="connsiteX29" fmla="*/ 1610773 w 1724025"/>
                <a:gd name="connsiteY29" fmla="*/ 1369092 h 1724025"/>
                <a:gd name="connsiteX30" fmla="*/ 1697482 w 1724025"/>
                <a:gd name="connsiteY30" fmla="*/ 1455865 h 1724025"/>
                <a:gd name="connsiteX31" fmla="*/ 1551432 w 1724025"/>
                <a:gd name="connsiteY31" fmla="*/ 1481646 h 1724025"/>
                <a:gd name="connsiteX32" fmla="*/ 1726946 w 1724025"/>
                <a:gd name="connsiteY32" fmla="*/ 1657160 h 1724025"/>
                <a:gd name="connsiteX33" fmla="*/ 1657096 w 1724025"/>
                <a:gd name="connsiteY33" fmla="*/ 1727010 h 1724025"/>
                <a:gd name="connsiteX34" fmla="*/ 1481614 w 1724025"/>
                <a:gd name="connsiteY34" fmla="*/ 1551496 h 1724025"/>
                <a:gd name="connsiteX35" fmla="*/ 175482 w 1724025"/>
                <a:gd name="connsiteY35" fmla="*/ 1481614 h 1724025"/>
                <a:gd name="connsiteX36" fmla="*/ 29432 w 1724025"/>
                <a:gd name="connsiteY36" fmla="*/ 1455801 h 1724025"/>
                <a:gd name="connsiteX37" fmla="*/ 116205 w 1724025"/>
                <a:gd name="connsiteY37" fmla="*/ 1369060 h 1724025"/>
                <a:gd name="connsiteX38" fmla="*/ 321755 w 1724025"/>
                <a:gd name="connsiteY38" fmla="*/ 1405128 h 1724025"/>
                <a:gd name="connsiteX39" fmla="*/ 358077 w 1724025"/>
                <a:gd name="connsiteY39" fmla="*/ 1610709 h 1724025"/>
                <a:gd name="connsiteX40" fmla="*/ 271336 w 1724025"/>
                <a:gd name="connsiteY40" fmla="*/ 1697419 h 1724025"/>
                <a:gd name="connsiteX41" fmla="*/ 245523 w 1724025"/>
                <a:gd name="connsiteY41" fmla="*/ 1551369 h 1724025"/>
                <a:gd name="connsiteX42" fmla="*/ 70009 w 1724025"/>
                <a:gd name="connsiteY42" fmla="*/ 1726883 h 1724025"/>
                <a:gd name="connsiteX43" fmla="*/ 159 w 1724025"/>
                <a:gd name="connsiteY43" fmla="*/ 1657033 h 1724025"/>
                <a:gd name="connsiteX44" fmla="*/ 175673 w 1724025"/>
                <a:gd name="connsiteY44" fmla="*/ 1481550 h 1724025"/>
                <a:gd name="connsiteX45" fmla="*/ 869252 w 1724025"/>
                <a:gd name="connsiteY45" fmla="*/ 576199 h 1724025"/>
                <a:gd name="connsiteX46" fmla="*/ 799402 w 1724025"/>
                <a:gd name="connsiteY46" fmla="*/ 506349 h 1724025"/>
                <a:gd name="connsiteX47" fmla="*/ 869252 w 1724025"/>
                <a:gd name="connsiteY47" fmla="*/ 436499 h 1724025"/>
                <a:gd name="connsiteX48" fmla="*/ 939102 w 1724025"/>
                <a:gd name="connsiteY48" fmla="*/ 506349 h 1724025"/>
                <a:gd name="connsiteX49" fmla="*/ 869569 w 1724025"/>
                <a:gd name="connsiteY49" fmla="*/ 576199 h 1724025"/>
                <a:gd name="connsiteX50" fmla="*/ 869252 w 1724025"/>
                <a:gd name="connsiteY50" fmla="*/ 576199 h 1724025"/>
                <a:gd name="connsiteX51" fmla="*/ 922020 w 1724025"/>
                <a:gd name="connsiteY51" fmla="*/ 590867 h 1724025"/>
                <a:gd name="connsiteX52" fmla="*/ 1006475 w 1724025"/>
                <a:gd name="connsiteY52" fmla="*/ 653066 h 1724025"/>
                <a:gd name="connsiteX53" fmla="*/ 1066197 w 1724025"/>
                <a:gd name="connsiteY53" fmla="*/ 849567 h 1724025"/>
                <a:gd name="connsiteX54" fmla="*/ 1011619 w 1724025"/>
                <a:gd name="connsiteY54" fmla="*/ 868109 h 1724025"/>
                <a:gd name="connsiteX55" fmla="*/ 957834 w 1724025"/>
                <a:gd name="connsiteY55" fmla="*/ 687737 h 1724025"/>
                <a:gd name="connsiteX56" fmla="*/ 933386 w 1724025"/>
                <a:gd name="connsiteY56" fmla="*/ 687737 h 1724025"/>
                <a:gd name="connsiteX57" fmla="*/ 1026636 w 1724025"/>
                <a:gd name="connsiteY57" fmla="*/ 1008634 h 1724025"/>
                <a:gd name="connsiteX58" fmla="*/ 940689 w 1724025"/>
                <a:gd name="connsiteY58" fmla="*/ 1008634 h 1724025"/>
                <a:gd name="connsiteX59" fmla="*/ 940689 w 1724025"/>
                <a:gd name="connsiteY59" fmla="*/ 1258793 h 1724025"/>
                <a:gd name="connsiteX60" fmla="*/ 876554 w 1724025"/>
                <a:gd name="connsiteY60" fmla="*/ 1258793 h 1724025"/>
                <a:gd name="connsiteX61" fmla="*/ 876554 w 1724025"/>
                <a:gd name="connsiteY61" fmla="*/ 1007015 h 1724025"/>
                <a:gd name="connsiteX62" fmla="*/ 850424 w 1724025"/>
                <a:gd name="connsiteY62" fmla="*/ 1007015 h 1724025"/>
                <a:gd name="connsiteX63" fmla="*/ 850424 w 1724025"/>
                <a:gd name="connsiteY63" fmla="*/ 1258602 h 1724025"/>
                <a:gd name="connsiteX64" fmla="*/ 785971 w 1724025"/>
                <a:gd name="connsiteY64" fmla="*/ 1258602 h 1724025"/>
                <a:gd name="connsiteX65" fmla="*/ 785971 w 1724025"/>
                <a:gd name="connsiteY65" fmla="*/ 1008793 h 1724025"/>
                <a:gd name="connsiteX66" fmla="*/ 699834 w 1724025"/>
                <a:gd name="connsiteY66" fmla="*/ 1008793 h 1724025"/>
                <a:gd name="connsiteX67" fmla="*/ 792353 w 1724025"/>
                <a:gd name="connsiteY67" fmla="*/ 687896 h 1724025"/>
                <a:gd name="connsiteX68" fmla="*/ 769080 w 1724025"/>
                <a:gd name="connsiteY68" fmla="*/ 687896 h 1724025"/>
                <a:gd name="connsiteX69" fmla="*/ 715105 w 1724025"/>
                <a:gd name="connsiteY69" fmla="*/ 868871 h 1724025"/>
                <a:gd name="connsiteX70" fmla="*/ 660527 w 1724025"/>
                <a:gd name="connsiteY70" fmla="*/ 849821 h 1724025"/>
                <a:gd name="connsiteX71" fmla="*/ 720249 w 1724025"/>
                <a:gd name="connsiteY71" fmla="*/ 652971 h 1724025"/>
                <a:gd name="connsiteX72" fmla="*/ 804069 w 1724025"/>
                <a:gd name="connsiteY72" fmla="*/ 590772 h 1724025"/>
                <a:gd name="connsiteX73" fmla="*/ 451676 w 1724025"/>
                <a:gd name="connsiteY73" fmla="*/ 575628 h 1724025"/>
                <a:gd name="connsiteX74" fmla="*/ 381826 w 1724025"/>
                <a:gd name="connsiteY74" fmla="*/ 505778 h 1724025"/>
                <a:gd name="connsiteX75" fmla="*/ 451676 w 1724025"/>
                <a:gd name="connsiteY75" fmla="*/ 435928 h 1724025"/>
                <a:gd name="connsiteX76" fmla="*/ 521526 w 1724025"/>
                <a:gd name="connsiteY76" fmla="*/ 505778 h 1724025"/>
                <a:gd name="connsiteX77" fmla="*/ 451676 w 1724025"/>
                <a:gd name="connsiteY77" fmla="*/ 575628 h 1724025"/>
                <a:gd name="connsiteX78" fmla="*/ 533336 w 1724025"/>
                <a:gd name="connsiteY78" fmla="*/ 590137 h 1724025"/>
                <a:gd name="connsiteX79" fmla="*/ 623538 w 1724025"/>
                <a:gd name="connsiteY79" fmla="*/ 681831 h 1724025"/>
                <a:gd name="connsiteX80" fmla="*/ 623538 w 1724025"/>
                <a:gd name="connsiteY80" fmla="*/ 894556 h 1724025"/>
                <a:gd name="connsiteX81" fmla="*/ 568992 w 1724025"/>
                <a:gd name="connsiteY81" fmla="*/ 894556 h 1724025"/>
                <a:gd name="connsiteX82" fmla="*/ 568992 w 1724025"/>
                <a:gd name="connsiteY82" fmla="*/ 686245 h 1724025"/>
                <a:gd name="connsiteX83" fmla="*/ 542989 w 1724025"/>
                <a:gd name="connsiteY83" fmla="*/ 686245 h 1724025"/>
                <a:gd name="connsiteX84" fmla="*/ 542989 w 1724025"/>
                <a:gd name="connsiteY84" fmla="*/ 1251617 h 1724025"/>
                <a:gd name="connsiteX85" fmla="*/ 503873 w 1724025"/>
                <a:gd name="connsiteY85" fmla="*/ 1290733 h 1724025"/>
                <a:gd name="connsiteX86" fmla="*/ 464757 w 1724025"/>
                <a:gd name="connsiteY86" fmla="*/ 1251617 h 1724025"/>
                <a:gd name="connsiteX87" fmla="*/ 464757 w 1724025"/>
                <a:gd name="connsiteY87" fmla="*/ 923703 h 1724025"/>
                <a:gd name="connsiteX88" fmla="*/ 438595 w 1724025"/>
                <a:gd name="connsiteY88" fmla="*/ 923703 h 1724025"/>
                <a:gd name="connsiteX89" fmla="*/ 438595 w 1724025"/>
                <a:gd name="connsiteY89" fmla="*/ 1251617 h 1724025"/>
                <a:gd name="connsiteX90" fmla="*/ 399511 w 1724025"/>
                <a:gd name="connsiteY90" fmla="*/ 1290701 h 1724025"/>
                <a:gd name="connsiteX91" fmla="*/ 360426 w 1724025"/>
                <a:gd name="connsiteY91" fmla="*/ 1251617 h 1724025"/>
                <a:gd name="connsiteX92" fmla="*/ 360426 w 1724025"/>
                <a:gd name="connsiteY92" fmla="*/ 686276 h 1724025"/>
                <a:gd name="connsiteX93" fmla="*/ 334169 w 1724025"/>
                <a:gd name="connsiteY93" fmla="*/ 686276 h 1724025"/>
                <a:gd name="connsiteX94" fmla="*/ 334169 w 1724025"/>
                <a:gd name="connsiteY94" fmla="*/ 894588 h 1724025"/>
                <a:gd name="connsiteX95" fmla="*/ 279178 w 1724025"/>
                <a:gd name="connsiteY95" fmla="*/ 894588 h 1724025"/>
                <a:gd name="connsiteX96" fmla="*/ 279178 w 1724025"/>
                <a:gd name="connsiteY96" fmla="*/ 680561 h 1724025"/>
                <a:gd name="connsiteX97" fmla="*/ 367761 w 1724025"/>
                <a:gd name="connsiteY97" fmla="*/ 590074 h 1724025"/>
                <a:gd name="connsiteX98" fmla="*/ 368268 w 1724025"/>
                <a:gd name="connsiteY98" fmla="*/ 590074 h 1724025"/>
                <a:gd name="connsiteX99" fmla="*/ 533368 w 1724025"/>
                <a:gd name="connsiteY99" fmla="*/ 590074 h 1724025"/>
                <a:gd name="connsiteX100" fmla="*/ 1275620 w 1724025"/>
                <a:gd name="connsiteY100" fmla="*/ 575628 h 1724025"/>
                <a:gd name="connsiteX101" fmla="*/ 1205770 w 1724025"/>
                <a:gd name="connsiteY101" fmla="*/ 505778 h 1724025"/>
                <a:gd name="connsiteX102" fmla="*/ 1275620 w 1724025"/>
                <a:gd name="connsiteY102" fmla="*/ 435928 h 1724025"/>
                <a:gd name="connsiteX103" fmla="*/ 1345470 w 1724025"/>
                <a:gd name="connsiteY103" fmla="*/ 505778 h 1724025"/>
                <a:gd name="connsiteX104" fmla="*/ 1275620 w 1724025"/>
                <a:gd name="connsiteY104" fmla="*/ 575628 h 1724025"/>
                <a:gd name="connsiteX105" fmla="*/ 1357344 w 1724025"/>
                <a:gd name="connsiteY105" fmla="*/ 590137 h 1724025"/>
                <a:gd name="connsiteX106" fmla="*/ 1447483 w 1724025"/>
                <a:gd name="connsiteY106" fmla="*/ 681831 h 1724025"/>
                <a:gd name="connsiteX107" fmla="*/ 1447483 w 1724025"/>
                <a:gd name="connsiteY107" fmla="*/ 894556 h 1724025"/>
                <a:gd name="connsiteX108" fmla="*/ 1392968 w 1724025"/>
                <a:gd name="connsiteY108" fmla="*/ 894556 h 1724025"/>
                <a:gd name="connsiteX109" fmla="*/ 1392968 w 1724025"/>
                <a:gd name="connsiteY109" fmla="*/ 686245 h 1724025"/>
                <a:gd name="connsiteX110" fmla="*/ 1366996 w 1724025"/>
                <a:gd name="connsiteY110" fmla="*/ 686245 h 1724025"/>
                <a:gd name="connsiteX111" fmla="*/ 1366996 w 1724025"/>
                <a:gd name="connsiteY111" fmla="*/ 1251617 h 1724025"/>
                <a:gd name="connsiteX112" fmla="*/ 1327848 w 1724025"/>
                <a:gd name="connsiteY112" fmla="*/ 1290765 h 1724025"/>
                <a:gd name="connsiteX113" fmla="*/ 1288701 w 1724025"/>
                <a:gd name="connsiteY113" fmla="*/ 1251617 h 1724025"/>
                <a:gd name="connsiteX114" fmla="*/ 1288701 w 1724025"/>
                <a:gd name="connsiteY114" fmla="*/ 923703 h 1724025"/>
                <a:gd name="connsiteX115" fmla="*/ 1262475 w 1724025"/>
                <a:gd name="connsiteY115" fmla="*/ 923703 h 1724025"/>
                <a:gd name="connsiteX116" fmla="*/ 1262475 w 1724025"/>
                <a:gd name="connsiteY116" fmla="*/ 1251617 h 1724025"/>
                <a:gd name="connsiteX117" fmla="*/ 1224502 w 1724025"/>
                <a:gd name="connsiteY117" fmla="*/ 1291844 h 1724025"/>
                <a:gd name="connsiteX118" fmla="*/ 1184275 w 1724025"/>
                <a:gd name="connsiteY118" fmla="*/ 1253839 h 1724025"/>
                <a:gd name="connsiteX119" fmla="*/ 1184275 w 1724025"/>
                <a:gd name="connsiteY119" fmla="*/ 1251617 h 1724025"/>
                <a:gd name="connsiteX120" fmla="*/ 1184275 w 1724025"/>
                <a:gd name="connsiteY120" fmla="*/ 686276 h 1724025"/>
                <a:gd name="connsiteX121" fmla="*/ 1158177 w 1724025"/>
                <a:gd name="connsiteY121" fmla="*/ 686276 h 1724025"/>
                <a:gd name="connsiteX122" fmla="*/ 1158177 w 1724025"/>
                <a:gd name="connsiteY122" fmla="*/ 894588 h 1724025"/>
                <a:gd name="connsiteX123" fmla="*/ 1103217 w 1724025"/>
                <a:gd name="connsiteY123" fmla="*/ 894588 h 1724025"/>
                <a:gd name="connsiteX124" fmla="*/ 1103217 w 1724025"/>
                <a:gd name="connsiteY124" fmla="*/ 680561 h 1724025"/>
                <a:gd name="connsiteX125" fmla="*/ 1191800 w 1724025"/>
                <a:gd name="connsiteY125" fmla="*/ 590074 h 1724025"/>
                <a:gd name="connsiteX126" fmla="*/ 1192117 w 1724025"/>
                <a:gd name="connsiteY126" fmla="*/ 590074 h 1724025"/>
                <a:gd name="connsiteX127" fmla="*/ 1357217 w 1724025"/>
                <a:gd name="connsiteY127" fmla="*/ 590074 h 1724025"/>
                <a:gd name="connsiteX128" fmla="*/ 657574 w 1724025"/>
                <a:gd name="connsiteY128" fmla="*/ 576199 h 1724025"/>
                <a:gd name="connsiteX129" fmla="*/ 587724 w 1724025"/>
                <a:gd name="connsiteY129" fmla="*/ 506349 h 1724025"/>
                <a:gd name="connsiteX130" fmla="*/ 657574 w 1724025"/>
                <a:gd name="connsiteY130" fmla="*/ 436499 h 1724025"/>
                <a:gd name="connsiteX131" fmla="*/ 727424 w 1724025"/>
                <a:gd name="connsiteY131" fmla="*/ 506349 h 1724025"/>
                <a:gd name="connsiteX132" fmla="*/ 657892 w 1724025"/>
                <a:gd name="connsiteY132" fmla="*/ 576199 h 1724025"/>
                <a:gd name="connsiteX133" fmla="*/ 657574 w 1724025"/>
                <a:gd name="connsiteY133" fmla="*/ 576199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24025" h="1724025">
                  <a:moveTo>
                    <a:pt x="1075214" y="576199"/>
                  </a:moveTo>
                  <a:cubicBezTo>
                    <a:pt x="1036638" y="576199"/>
                    <a:pt x="1005364" y="544925"/>
                    <a:pt x="1005364" y="506349"/>
                  </a:cubicBezTo>
                  <a:cubicBezTo>
                    <a:pt x="1005364" y="467773"/>
                    <a:pt x="1036638" y="436499"/>
                    <a:pt x="1075214" y="436499"/>
                  </a:cubicBezTo>
                  <a:cubicBezTo>
                    <a:pt x="1113790" y="436499"/>
                    <a:pt x="1145064" y="467773"/>
                    <a:pt x="1145064" y="506349"/>
                  </a:cubicBezTo>
                  <a:cubicBezTo>
                    <a:pt x="1145064" y="544925"/>
                    <a:pt x="1113790" y="576199"/>
                    <a:pt x="1075214" y="576199"/>
                  </a:cubicBezTo>
                  <a:close/>
                  <a:moveTo>
                    <a:pt x="245332" y="175451"/>
                  </a:moveTo>
                  <a:lnTo>
                    <a:pt x="271145" y="29401"/>
                  </a:lnTo>
                  <a:lnTo>
                    <a:pt x="357854" y="116142"/>
                  </a:lnTo>
                  <a:lnTo>
                    <a:pt x="321818" y="321977"/>
                  </a:lnTo>
                  <a:lnTo>
                    <a:pt x="116205" y="358013"/>
                  </a:lnTo>
                  <a:lnTo>
                    <a:pt x="29464" y="271177"/>
                  </a:lnTo>
                  <a:lnTo>
                    <a:pt x="175514" y="245396"/>
                  </a:lnTo>
                  <a:lnTo>
                    <a:pt x="0" y="69882"/>
                  </a:lnTo>
                  <a:lnTo>
                    <a:pt x="69850" y="32"/>
                  </a:lnTo>
                  <a:lnTo>
                    <a:pt x="245332" y="175578"/>
                  </a:lnTo>
                  <a:close/>
                  <a:moveTo>
                    <a:pt x="1551496" y="245301"/>
                  </a:moveTo>
                  <a:lnTo>
                    <a:pt x="1697546" y="271113"/>
                  </a:lnTo>
                  <a:lnTo>
                    <a:pt x="1610741" y="357855"/>
                  </a:lnTo>
                  <a:lnTo>
                    <a:pt x="1405160" y="321786"/>
                  </a:lnTo>
                  <a:lnTo>
                    <a:pt x="1369155" y="116205"/>
                  </a:lnTo>
                  <a:lnTo>
                    <a:pt x="1455833" y="29464"/>
                  </a:lnTo>
                  <a:lnTo>
                    <a:pt x="1481646" y="175514"/>
                  </a:lnTo>
                  <a:lnTo>
                    <a:pt x="1657192" y="0"/>
                  </a:lnTo>
                  <a:lnTo>
                    <a:pt x="1727042" y="69850"/>
                  </a:lnTo>
                  <a:lnTo>
                    <a:pt x="1551527" y="245332"/>
                  </a:lnTo>
                  <a:close/>
                  <a:moveTo>
                    <a:pt x="1481646" y="1551464"/>
                  </a:moveTo>
                  <a:lnTo>
                    <a:pt x="1455833" y="1697514"/>
                  </a:lnTo>
                  <a:lnTo>
                    <a:pt x="1369092" y="1610773"/>
                  </a:lnTo>
                  <a:lnTo>
                    <a:pt x="1405192" y="1405160"/>
                  </a:lnTo>
                  <a:lnTo>
                    <a:pt x="1610773" y="1369092"/>
                  </a:lnTo>
                  <a:lnTo>
                    <a:pt x="1697482" y="1455865"/>
                  </a:lnTo>
                  <a:lnTo>
                    <a:pt x="1551432" y="1481646"/>
                  </a:lnTo>
                  <a:lnTo>
                    <a:pt x="1726946" y="1657160"/>
                  </a:lnTo>
                  <a:lnTo>
                    <a:pt x="1657096" y="1727010"/>
                  </a:lnTo>
                  <a:lnTo>
                    <a:pt x="1481614" y="1551496"/>
                  </a:lnTo>
                  <a:close/>
                  <a:moveTo>
                    <a:pt x="175482" y="1481614"/>
                  </a:moveTo>
                  <a:lnTo>
                    <a:pt x="29432" y="1455801"/>
                  </a:lnTo>
                  <a:lnTo>
                    <a:pt x="116205" y="1369060"/>
                  </a:lnTo>
                  <a:lnTo>
                    <a:pt x="321755" y="1405128"/>
                  </a:lnTo>
                  <a:lnTo>
                    <a:pt x="358077" y="1610709"/>
                  </a:lnTo>
                  <a:lnTo>
                    <a:pt x="271336" y="1697419"/>
                  </a:lnTo>
                  <a:lnTo>
                    <a:pt x="245523" y="1551369"/>
                  </a:lnTo>
                  <a:lnTo>
                    <a:pt x="70009" y="1726883"/>
                  </a:lnTo>
                  <a:lnTo>
                    <a:pt x="159" y="1657033"/>
                  </a:lnTo>
                  <a:lnTo>
                    <a:pt x="175673" y="1481550"/>
                  </a:lnTo>
                  <a:close/>
                  <a:moveTo>
                    <a:pt x="869252" y="576199"/>
                  </a:moveTo>
                  <a:cubicBezTo>
                    <a:pt x="830675" y="576199"/>
                    <a:pt x="799402" y="544925"/>
                    <a:pt x="799402" y="506349"/>
                  </a:cubicBezTo>
                  <a:cubicBezTo>
                    <a:pt x="799402" y="467773"/>
                    <a:pt x="830675" y="436499"/>
                    <a:pt x="869252" y="436499"/>
                  </a:cubicBezTo>
                  <a:cubicBezTo>
                    <a:pt x="907828" y="436499"/>
                    <a:pt x="939102" y="467773"/>
                    <a:pt x="939102" y="506349"/>
                  </a:cubicBezTo>
                  <a:cubicBezTo>
                    <a:pt x="939197" y="544830"/>
                    <a:pt x="908050" y="576104"/>
                    <a:pt x="869569" y="576199"/>
                  </a:cubicBezTo>
                  <a:cubicBezTo>
                    <a:pt x="869474" y="576199"/>
                    <a:pt x="869347" y="576199"/>
                    <a:pt x="869252" y="576199"/>
                  </a:cubicBezTo>
                  <a:close/>
                  <a:moveTo>
                    <a:pt x="922020" y="590867"/>
                  </a:moveTo>
                  <a:cubicBezTo>
                    <a:pt x="970598" y="590867"/>
                    <a:pt x="999141" y="631000"/>
                    <a:pt x="1006475" y="653066"/>
                  </a:cubicBezTo>
                  <a:lnTo>
                    <a:pt x="1066197" y="849567"/>
                  </a:lnTo>
                  <a:cubicBezTo>
                    <a:pt x="1078167" y="891794"/>
                    <a:pt x="1024446" y="909320"/>
                    <a:pt x="1011619" y="868109"/>
                  </a:cubicBezTo>
                  <a:lnTo>
                    <a:pt x="957834" y="687737"/>
                  </a:lnTo>
                  <a:lnTo>
                    <a:pt x="933386" y="687737"/>
                  </a:lnTo>
                  <a:lnTo>
                    <a:pt x="1026636" y="1008634"/>
                  </a:lnTo>
                  <a:lnTo>
                    <a:pt x="940689" y="1008634"/>
                  </a:lnTo>
                  <a:lnTo>
                    <a:pt x="940689" y="1258793"/>
                  </a:lnTo>
                  <a:cubicBezTo>
                    <a:pt x="940689" y="1301433"/>
                    <a:pt x="876554" y="1301242"/>
                    <a:pt x="876554" y="1258793"/>
                  </a:cubicBezTo>
                  <a:lnTo>
                    <a:pt x="876554" y="1007015"/>
                  </a:lnTo>
                  <a:lnTo>
                    <a:pt x="850424" y="1007015"/>
                  </a:lnTo>
                  <a:lnTo>
                    <a:pt x="850424" y="1258602"/>
                  </a:lnTo>
                  <a:cubicBezTo>
                    <a:pt x="850424" y="1301592"/>
                    <a:pt x="785971" y="1301592"/>
                    <a:pt x="785971" y="1258602"/>
                  </a:cubicBezTo>
                  <a:lnTo>
                    <a:pt x="785971" y="1008793"/>
                  </a:lnTo>
                  <a:lnTo>
                    <a:pt x="699834" y="1008793"/>
                  </a:lnTo>
                  <a:lnTo>
                    <a:pt x="792353" y="687896"/>
                  </a:lnTo>
                  <a:lnTo>
                    <a:pt x="769080" y="687896"/>
                  </a:lnTo>
                  <a:lnTo>
                    <a:pt x="715105" y="868871"/>
                  </a:lnTo>
                  <a:cubicBezTo>
                    <a:pt x="702405" y="908336"/>
                    <a:pt x="648145" y="892143"/>
                    <a:pt x="660527" y="849821"/>
                  </a:cubicBezTo>
                  <a:lnTo>
                    <a:pt x="720249" y="652971"/>
                  </a:lnTo>
                  <a:cubicBezTo>
                    <a:pt x="726599" y="630555"/>
                    <a:pt x="755015" y="590772"/>
                    <a:pt x="804069" y="590772"/>
                  </a:cubicBezTo>
                  <a:close/>
                  <a:moveTo>
                    <a:pt x="451676" y="575628"/>
                  </a:moveTo>
                  <a:cubicBezTo>
                    <a:pt x="413099" y="575628"/>
                    <a:pt x="381826" y="544354"/>
                    <a:pt x="381826" y="505778"/>
                  </a:cubicBezTo>
                  <a:cubicBezTo>
                    <a:pt x="381826" y="467201"/>
                    <a:pt x="413099" y="435928"/>
                    <a:pt x="451676" y="435928"/>
                  </a:cubicBezTo>
                  <a:cubicBezTo>
                    <a:pt x="490252" y="435928"/>
                    <a:pt x="521526" y="467201"/>
                    <a:pt x="521526" y="505778"/>
                  </a:cubicBezTo>
                  <a:cubicBezTo>
                    <a:pt x="521526" y="544354"/>
                    <a:pt x="490252" y="575628"/>
                    <a:pt x="451676" y="575628"/>
                  </a:cubicBezTo>
                  <a:close/>
                  <a:moveTo>
                    <a:pt x="533336" y="590137"/>
                  </a:moveTo>
                  <a:cubicBezTo>
                    <a:pt x="587597" y="590137"/>
                    <a:pt x="623538" y="635508"/>
                    <a:pt x="623538" y="681831"/>
                  </a:cubicBezTo>
                  <a:lnTo>
                    <a:pt x="623538" y="894556"/>
                  </a:lnTo>
                  <a:cubicBezTo>
                    <a:pt x="623538" y="936498"/>
                    <a:pt x="568992" y="936498"/>
                    <a:pt x="568992" y="894556"/>
                  </a:cubicBezTo>
                  <a:lnTo>
                    <a:pt x="568992" y="686245"/>
                  </a:lnTo>
                  <a:lnTo>
                    <a:pt x="542989" y="686245"/>
                  </a:lnTo>
                  <a:lnTo>
                    <a:pt x="542989" y="1251617"/>
                  </a:lnTo>
                  <a:cubicBezTo>
                    <a:pt x="542989" y="1273207"/>
                    <a:pt x="525463" y="1290733"/>
                    <a:pt x="503873" y="1290733"/>
                  </a:cubicBezTo>
                  <a:cubicBezTo>
                    <a:pt x="482283" y="1290733"/>
                    <a:pt x="464757" y="1273207"/>
                    <a:pt x="464757" y="1251617"/>
                  </a:cubicBezTo>
                  <a:lnTo>
                    <a:pt x="464757" y="923703"/>
                  </a:lnTo>
                  <a:lnTo>
                    <a:pt x="438595" y="923703"/>
                  </a:lnTo>
                  <a:lnTo>
                    <a:pt x="438595" y="1251617"/>
                  </a:lnTo>
                  <a:cubicBezTo>
                    <a:pt x="438595" y="1273207"/>
                    <a:pt x="421100" y="1290701"/>
                    <a:pt x="399511" y="1290701"/>
                  </a:cubicBezTo>
                  <a:cubicBezTo>
                    <a:pt x="377920" y="1290701"/>
                    <a:pt x="360426" y="1273207"/>
                    <a:pt x="360426" y="1251617"/>
                  </a:cubicBezTo>
                  <a:lnTo>
                    <a:pt x="360426" y="686276"/>
                  </a:lnTo>
                  <a:lnTo>
                    <a:pt x="334169" y="686276"/>
                  </a:lnTo>
                  <a:lnTo>
                    <a:pt x="334169" y="894588"/>
                  </a:lnTo>
                  <a:cubicBezTo>
                    <a:pt x="334169" y="936212"/>
                    <a:pt x="279178" y="936212"/>
                    <a:pt x="279178" y="894588"/>
                  </a:cubicBezTo>
                  <a:lnTo>
                    <a:pt x="279178" y="680561"/>
                  </a:lnTo>
                  <a:cubicBezTo>
                    <a:pt x="278651" y="631127"/>
                    <a:pt x="318294" y="590614"/>
                    <a:pt x="367761" y="590074"/>
                  </a:cubicBezTo>
                  <a:cubicBezTo>
                    <a:pt x="367919" y="590074"/>
                    <a:pt x="368110" y="590074"/>
                    <a:pt x="368268" y="590074"/>
                  </a:cubicBezTo>
                  <a:lnTo>
                    <a:pt x="533368" y="590074"/>
                  </a:lnTo>
                  <a:close/>
                  <a:moveTo>
                    <a:pt x="1275620" y="575628"/>
                  </a:moveTo>
                  <a:cubicBezTo>
                    <a:pt x="1237044" y="575628"/>
                    <a:pt x="1205770" y="544354"/>
                    <a:pt x="1205770" y="505778"/>
                  </a:cubicBezTo>
                  <a:cubicBezTo>
                    <a:pt x="1205770" y="467201"/>
                    <a:pt x="1237044" y="435928"/>
                    <a:pt x="1275620" y="435928"/>
                  </a:cubicBezTo>
                  <a:cubicBezTo>
                    <a:pt x="1314196" y="435928"/>
                    <a:pt x="1345470" y="467201"/>
                    <a:pt x="1345470" y="505778"/>
                  </a:cubicBezTo>
                  <a:cubicBezTo>
                    <a:pt x="1345470" y="544354"/>
                    <a:pt x="1314196" y="575628"/>
                    <a:pt x="1275620" y="575628"/>
                  </a:cubicBezTo>
                  <a:close/>
                  <a:moveTo>
                    <a:pt x="1357344" y="590137"/>
                  </a:moveTo>
                  <a:cubicBezTo>
                    <a:pt x="1411542" y="590137"/>
                    <a:pt x="1447483" y="635508"/>
                    <a:pt x="1447483" y="681831"/>
                  </a:cubicBezTo>
                  <a:lnTo>
                    <a:pt x="1447483" y="894556"/>
                  </a:lnTo>
                  <a:cubicBezTo>
                    <a:pt x="1447483" y="936498"/>
                    <a:pt x="1392968" y="936498"/>
                    <a:pt x="1392968" y="894556"/>
                  </a:cubicBezTo>
                  <a:lnTo>
                    <a:pt x="1392968" y="686245"/>
                  </a:lnTo>
                  <a:lnTo>
                    <a:pt x="1366996" y="686245"/>
                  </a:lnTo>
                  <a:lnTo>
                    <a:pt x="1366996" y="1251617"/>
                  </a:lnTo>
                  <a:cubicBezTo>
                    <a:pt x="1366996" y="1273239"/>
                    <a:pt x="1349470" y="1290765"/>
                    <a:pt x="1327848" y="1290765"/>
                  </a:cubicBezTo>
                  <a:cubicBezTo>
                    <a:pt x="1306227" y="1290765"/>
                    <a:pt x="1288701" y="1273239"/>
                    <a:pt x="1288701" y="1251617"/>
                  </a:cubicBezTo>
                  <a:lnTo>
                    <a:pt x="1288701" y="923703"/>
                  </a:lnTo>
                  <a:lnTo>
                    <a:pt x="1262475" y="923703"/>
                  </a:lnTo>
                  <a:lnTo>
                    <a:pt x="1262475" y="1251617"/>
                  </a:lnTo>
                  <a:cubicBezTo>
                    <a:pt x="1263079" y="1273207"/>
                    <a:pt x="1246092" y="1291209"/>
                    <a:pt x="1224502" y="1291844"/>
                  </a:cubicBezTo>
                  <a:cubicBezTo>
                    <a:pt x="1202881" y="1292448"/>
                    <a:pt x="1184879" y="1275430"/>
                    <a:pt x="1184275" y="1253839"/>
                  </a:cubicBezTo>
                  <a:cubicBezTo>
                    <a:pt x="1184243" y="1253109"/>
                    <a:pt x="1184243" y="1252347"/>
                    <a:pt x="1184275" y="1251617"/>
                  </a:cubicBezTo>
                  <a:lnTo>
                    <a:pt x="1184275" y="686276"/>
                  </a:lnTo>
                  <a:lnTo>
                    <a:pt x="1158177" y="686276"/>
                  </a:lnTo>
                  <a:lnTo>
                    <a:pt x="1158177" y="894588"/>
                  </a:lnTo>
                  <a:cubicBezTo>
                    <a:pt x="1158177" y="936212"/>
                    <a:pt x="1103217" y="936212"/>
                    <a:pt x="1103217" y="894588"/>
                  </a:cubicBezTo>
                  <a:lnTo>
                    <a:pt x="1103217" y="680561"/>
                  </a:lnTo>
                  <a:cubicBezTo>
                    <a:pt x="1102678" y="631127"/>
                    <a:pt x="1142333" y="590614"/>
                    <a:pt x="1191800" y="590074"/>
                  </a:cubicBezTo>
                  <a:cubicBezTo>
                    <a:pt x="1191895" y="590074"/>
                    <a:pt x="1192022" y="590074"/>
                    <a:pt x="1192117" y="590074"/>
                  </a:cubicBezTo>
                  <a:lnTo>
                    <a:pt x="1357217" y="590074"/>
                  </a:lnTo>
                  <a:close/>
                  <a:moveTo>
                    <a:pt x="657574" y="576199"/>
                  </a:moveTo>
                  <a:cubicBezTo>
                    <a:pt x="618998" y="576199"/>
                    <a:pt x="587724" y="544925"/>
                    <a:pt x="587724" y="506349"/>
                  </a:cubicBezTo>
                  <a:cubicBezTo>
                    <a:pt x="587724" y="467773"/>
                    <a:pt x="618998" y="436499"/>
                    <a:pt x="657574" y="436499"/>
                  </a:cubicBezTo>
                  <a:cubicBezTo>
                    <a:pt x="696151" y="436499"/>
                    <a:pt x="727424" y="467773"/>
                    <a:pt x="727424" y="506349"/>
                  </a:cubicBezTo>
                  <a:cubicBezTo>
                    <a:pt x="727520" y="544830"/>
                    <a:pt x="696373" y="576104"/>
                    <a:pt x="657892" y="576199"/>
                  </a:cubicBezTo>
                  <a:cubicBezTo>
                    <a:pt x="657797" y="576199"/>
                    <a:pt x="657670" y="576199"/>
                    <a:pt x="657574" y="576199"/>
                  </a:cubicBezTo>
                  <a:close/>
                </a:path>
              </a:pathLst>
            </a:custGeom>
            <a:solidFill>
              <a:srgbClr val="FFFFFF"/>
            </a:solidFill>
            <a:ln w="3175" cap="flat">
              <a:noFill/>
              <a:prstDash val="solid"/>
              <a:miter/>
            </a:ln>
          </p:spPr>
          <p:txBody>
            <a:bodyPr rtlCol="0" anchor="ctr"/>
            <a:lstStyle/>
            <a:p>
              <a:endParaRPr lang="sv-SE" sz="1013"/>
            </a:p>
          </p:txBody>
        </p:sp>
      </p:grpSp>
      <p:grpSp>
        <p:nvGrpSpPr>
          <p:cNvPr id="64" name="Grupp 63">
            <a:extLst>
              <a:ext uri="{FF2B5EF4-FFF2-40B4-BE49-F238E27FC236}">
                <a16:creationId xmlns:a16="http://schemas.microsoft.com/office/drawing/2014/main" id="{EF7EBA4F-F51D-1040-919A-241125303267}"/>
              </a:ext>
            </a:extLst>
          </p:cNvPr>
          <p:cNvGrpSpPr/>
          <p:nvPr userDrawn="1"/>
        </p:nvGrpSpPr>
        <p:grpSpPr>
          <a:xfrm>
            <a:off x="1408546" y="3075734"/>
            <a:ext cx="1069162" cy="1069163"/>
            <a:chOff x="7634383" y="3193576"/>
            <a:chExt cx="1940400" cy="1940400"/>
          </a:xfrm>
        </p:grpSpPr>
        <p:sp>
          <p:nvSpPr>
            <p:cNvPr id="65" name="Frihandsfigur 64">
              <a:extLst>
                <a:ext uri="{FF2B5EF4-FFF2-40B4-BE49-F238E27FC236}">
                  <a16:creationId xmlns:a16="http://schemas.microsoft.com/office/drawing/2014/main" id="{898BB135-9C34-E742-9E47-E456ABDCB882}"/>
                </a:ext>
              </a:extLst>
            </p:cNvPr>
            <p:cNvSpPr/>
            <p:nvPr/>
          </p:nvSpPr>
          <p:spPr>
            <a:xfrm>
              <a:off x="7634383" y="3193576"/>
              <a:ext cx="1940400" cy="1940400"/>
            </a:xfrm>
            <a:custGeom>
              <a:avLst/>
              <a:gdLst>
                <a:gd name="connsiteX0" fmla="*/ 0 w 1936750"/>
                <a:gd name="connsiteY0" fmla="*/ 0 h 1936750"/>
                <a:gd name="connsiteX1" fmla="*/ 1939258 w 1936750"/>
                <a:gd name="connsiteY1" fmla="*/ 0 h 1936750"/>
                <a:gd name="connsiteX2" fmla="*/ 1939258 w 1936750"/>
                <a:gd name="connsiteY2" fmla="*/ 1939290 h 1936750"/>
                <a:gd name="connsiteX3" fmla="*/ 0 w 1936750"/>
                <a:gd name="connsiteY3" fmla="*/ 1939290 h 1936750"/>
                <a:gd name="connsiteX4" fmla="*/ 0 w 1936750"/>
                <a:gd name="connsiteY4" fmla="*/ 0 h 1936750"/>
                <a:gd name="connsiteX5" fmla="*/ 0 w 1936750"/>
                <a:gd name="connsiteY5" fmla="*/ 0 h 19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750" h="1936750">
                  <a:moveTo>
                    <a:pt x="0" y="0"/>
                  </a:moveTo>
                  <a:lnTo>
                    <a:pt x="1939258" y="0"/>
                  </a:lnTo>
                  <a:lnTo>
                    <a:pt x="1939258" y="1939290"/>
                  </a:lnTo>
                  <a:lnTo>
                    <a:pt x="0" y="1939290"/>
                  </a:lnTo>
                  <a:lnTo>
                    <a:pt x="0" y="0"/>
                  </a:lnTo>
                  <a:lnTo>
                    <a:pt x="0" y="0"/>
                  </a:lnTo>
                  <a:close/>
                </a:path>
              </a:pathLst>
            </a:custGeom>
            <a:solidFill>
              <a:schemeClr val="accent1"/>
            </a:solidFill>
            <a:ln w="3175" cap="flat">
              <a:noFill/>
              <a:prstDash val="solid"/>
              <a:miter/>
            </a:ln>
          </p:spPr>
          <p:txBody>
            <a:bodyPr rtlCol="0" anchor="ctr"/>
            <a:lstStyle/>
            <a:p>
              <a:endParaRPr lang="sv-SE" sz="1013"/>
            </a:p>
          </p:txBody>
        </p:sp>
        <p:sp>
          <p:nvSpPr>
            <p:cNvPr id="66" name="Frihandsfigur 65">
              <a:extLst>
                <a:ext uri="{FF2B5EF4-FFF2-40B4-BE49-F238E27FC236}">
                  <a16:creationId xmlns:a16="http://schemas.microsoft.com/office/drawing/2014/main" id="{C7FB31CD-31E8-3F4E-8C8D-37E2A9065027}"/>
                </a:ext>
              </a:extLst>
            </p:cNvPr>
            <p:cNvSpPr/>
            <p:nvPr/>
          </p:nvSpPr>
          <p:spPr>
            <a:xfrm>
              <a:off x="8064767" y="4089381"/>
              <a:ext cx="1082675" cy="866775"/>
            </a:xfrm>
            <a:custGeom>
              <a:avLst/>
              <a:gdLst>
                <a:gd name="connsiteX0" fmla="*/ 1081615 w 1082675"/>
                <a:gd name="connsiteY0" fmla="*/ 48153 h 866775"/>
                <a:gd name="connsiteX1" fmla="*/ 1081265 w 1082675"/>
                <a:gd name="connsiteY1" fmla="*/ 42946 h 866775"/>
                <a:gd name="connsiteX2" fmla="*/ 1078852 w 1082675"/>
                <a:gd name="connsiteY2" fmla="*/ 38343 h 866775"/>
                <a:gd name="connsiteX3" fmla="*/ 1029005 w 1082675"/>
                <a:gd name="connsiteY3" fmla="*/ 846 h 866775"/>
                <a:gd name="connsiteX4" fmla="*/ 963219 w 1082675"/>
                <a:gd name="connsiteY4" fmla="*/ 25738 h 866775"/>
                <a:gd name="connsiteX5" fmla="*/ 996779 w 1082675"/>
                <a:gd name="connsiteY5" fmla="*/ 61552 h 866775"/>
                <a:gd name="connsiteX6" fmla="*/ 1020782 w 1082675"/>
                <a:gd name="connsiteY6" fmla="*/ 49233 h 866775"/>
                <a:gd name="connsiteX7" fmla="*/ 1033069 w 1082675"/>
                <a:gd name="connsiteY7" fmla="*/ 57869 h 866775"/>
                <a:gd name="connsiteX8" fmla="*/ 954107 w 1082675"/>
                <a:gd name="connsiteY8" fmla="*/ 362510 h 866775"/>
                <a:gd name="connsiteX9" fmla="*/ 945979 w 1082675"/>
                <a:gd name="connsiteY9" fmla="*/ 369844 h 866775"/>
                <a:gd name="connsiteX10" fmla="*/ 910387 w 1082675"/>
                <a:gd name="connsiteY10" fmla="*/ 328252 h 866775"/>
                <a:gd name="connsiteX11" fmla="*/ 889051 w 1082675"/>
                <a:gd name="connsiteY11" fmla="*/ 491320 h 866775"/>
                <a:gd name="connsiteX12" fmla="*/ 646290 w 1082675"/>
                <a:gd name="connsiteY12" fmla="*/ 815456 h 866775"/>
                <a:gd name="connsiteX13" fmla="*/ 541960 w 1082675"/>
                <a:gd name="connsiteY13" fmla="*/ 818250 h 866775"/>
                <a:gd name="connsiteX14" fmla="*/ 437629 w 1082675"/>
                <a:gd name="connsiteY14" fmla="*/ 815456 h 866775"/>
                <a:gd name="connsiteX15" fmla="*/ 194837 w 1082675"/>
                <a:gd name="connsiteY15" fmla="*/ 491098 h 866775"/>
                <a:gd name="connsiteX16" fmla="*/ 173565 w 1082675"/>
                <a:gd name="connsiteY16" fmla="*/ 331141 h 866775"/>
                <a:gd name="connsiteX17" fmla="*/ 137973 w 1082675"/>
                <a:gd name="connsiteY17" fmla="*/ 369813 h 866775"/>
                <a:gd name="connsiteX18" fmla="*/ 137973 w 1082675"/>
                <a:gd name="connsiteY18" fmla="*/ 369813 h 866775"/>
                <a:gd name="connsiteX19" fmla="*/ 129845 w 1082675"/>
                <a:gd name="connsiteY19" fmla="*/ 362510 h 866775"/>
                <a:gd name="connsiteX20" fmla="*/ 50883 w 1082675"/>
                <a:gd name="connsiteY20" fmla="*/ 57932 h 866775"/>
                <a:gd name="connsiteX21" fmla="*/ 63202 w 1082675"/>
                <a:gd name="connsiteY21" fmla="*/ 49233 h 866775"/>
                <a:gd name="connsiteX22" fmla="*/ 87173 w 1082675"/>
                <a:gd name="connsiteY22" fmla="*/ 61552 h 866775"/>
                <a:gd name="connsiteX23" fmla="*/ 120733 w 1082675"/>
                <a:gd name="connsiteY23" fmla="*/ 25738 h 866775"/>
                <a:gd name="connsiteX24" fmla="*/ 54978 w 1082675"/>
                <a:gd name="connsiteY24" fmla="*/ 846 h 866775"/>
                <a:gd name="connsiteX25" fmla="*/ 5131 w 1082675"/>
                <a:gd name="connsiteY25" fmla="*/ 38343 h 866775"/>
                <a:gd name="connsiteX26" fmla="*/ 2686 w 1082675"/>
                <a:gd name="connsiteY26" fmla="*/ 42946 h 866775"/>
                <a:gd name="connsiteX27" fmla="*/ 2337 w 1082675"/>
                <a:gd name="connsiteY27" fmla="*/ 48153 h 866775"/>
                <a:gd name="connsiteX28" fmla="*/ 97777 w 1082675"/>
                <a:gd name="connsiteY28" fmla="*/ 399690 h 866775"/>
                <a:gd name="connsiteX29" fmla="*/ 103588 w 1082675"/>
                <a:gd name="connsiteY29" fmla="*/ 404865 h 866775"/>
                <a:gd name="connsiteX30" fmla="*/ 136227 w 1082675"/>
                <a:gd name="connsiteY30" fmla="*/ 421216 h 866775"/>
                <a:gd name="connsiteX31" fmla="*/ 146165 w 1082675"/>
                <a:gd name="connsiteY31" fmla="*/ 497416 h 866775"/>
                <a:gd name="connsiteX32" fmla="*/ 416040 w 1082675"/>
                <a:gd name="connsiteY32" fmla="*/ 860350 h 866775"/>
                <a:gd name="connsiteX33" fmla="*/ 422390 w 1082675"/>
                <a:gd name="connsiteY33" fmla="*/ 864287 h 866775"/>
                <a:gd name="connsiteX34" fmla="*/ 541579 w 1082675"/>
                <a:gd name="connsiteY34" fmla="*/ 867462 h 866775"/>
                <a:gd name="connsiteX35" fmla="*/ 541579 w 1082675"/>
                <a:gd name="connsiteY35" fmla="*/ 867462 h 866775"/>
                <a:gd name="connsiteX36" fmla="*/ 541579 w 1082675"/>
                <a:gd name="connsiteY36" fmla="*/ 867462 h 866775"/>
                <a:gd name="connsiteX37" fmla="*/ 541579 w 1082675"/>
                <a:gd name="connsiteY37" fmla="*/ 867462 h 866775"/>
                <a:gd name="connsiteX38" fmla="*/ 661309 w 1082675"/>
                <a:gd name="connsiteY38" fmla="*/ 864287 h 866775"/>
                <a:gd name="connsiteX39" fmla="*/ 667659 w 1082675"/>
                <a:gd name="connsiteY39" fmla="*/ 860382 h 866775"/>
                <a:gd name="connsiteX40" fmla="*/ 937724 w 1082675"/>
                <a:gd name="connsiteY40" fmla="*/ 497638 h 866775"/>
                <a:gd name="connsiteX41" fmla="*/ 947821 w 1082675"/>
                <a:gd name="connsiteY41" fmla="*/ 421438 h 866775"/>
                <a:gd name="connsiteX42" fmla="*/ 980427 w 1082675"/>
                <a:gd name="connsiteY42" fmla="*/ 405182 h 866775"/>
                <a:gd name="connsiteX43" fmla="*/ 986333 w 1082675"/>
                <a:gd name="connsiteY43" fmla="*/ 399912 h 866775"/>
                <a:gd name="connsiteX44" fmla="*/ 1081615 w 1082675"/>
                <a:gd name="connsiteY44" fmla="*/ 4815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82675" h="866775">
                  <a:moveTo>
                    <a:pt x="1081615" y="48153"/>
                  </a:moveTo>
                  <a:lnTo>
                    <a:pt x="1081265" y="42946"/>
                  </a:lnTo>
                  <a:lnTo>
                    <a:pt x="1078852" y="38343"/>
                  </a:lnTo>
                  <a:cubicBezTo>
                    <a:pt x="1077107" y="35168"/>
                    <a:pt x="1060977" y="6180"/>
                    <a:pt x="1029005" y="846"/>
                  </a:cubicBezTo>
                  <a:cubicBezTo>
                    <a:pt x="1006780" y="-2773"/>
                    <a:pt x="984809" y="5513"/>
                    <a:pt x="963219" y="25738"/>
                  </a:cubicBezTo>
                  <a:lnTo>
                    <a:pt x="996779" y="61552"/>
                  </a:lnTo>
                  <a:cubicBezTo>
                    <a:pt x="1006304" y="52694"/>
                    <a:pt x="1014717" y="48280"/>
                    <a:pt x="1020782" y="49233"/>
                  </a:cubicBezTo>
                  <a:cubicBezTo>
                    <a:pt x="1025734" y="50630"/>
                    <a:pt x="1030085" y="53678"/>
                    <a:pt x="1033069" y="57869"/>
                  </a:cubicBezTo>
                  <a:cubicBezTo>
                    <a:pt x="1046880" y="282468"/>
                    <a:pt x="979571" y="340444"/>
                    <a:pt x="954107" y="362510"/>
                  </a:cubicBezTo>
                  <a:cubicBezTo>
                    <a:pt x="951154" y="365082"/>
                    <a:pt x="948424" y="367400"/>
                    <a:pt x="945979" y="369844"/>
                  </a:cubicBezTo>
                  <a:lnTo>
                    <a:pt x="910387" y="328252"/>
                  </a:lnTo>
                  <a:lnTo>
                    <a:pt x="889051" y="491320"/>
                  </a:lnTo>
                  <a:cubicBezTo>
                    <a:pt x="869747" y="650070"/>
                    <a:pt x="681469" y="790468"/>
                    <a:pt x="646290" y="815456"/>
                  </a:cubicBezTo>
                  <a:lnTo>
                    <a:pt x="541960" y="818250"/>
                  </a:lnTo>
                  <a:lnTo>
                    <a:pt x="437629" y="815456"/>
                  </a:lnTo>
                  <a:cubicBezTo>
                    <a:pt x="402419" y="790500"/>
                    <a:pt x="214237" y="650356"/>
                    <a:pt x="194837" y="491098"/>
                  </a:cubicBezTo>
                  <a:lnTo>
                    <a:pt x="173565" y="331141"/>
                  </a:lnTo>
                  <a:lnTo>
                    <a:pt x="137973" y="369813"/>
                  </a:lnTo>
                  <a:lnTo>
                    <a:pt x="137973" y="369813"/>
                  </a:lnTo>
                  <a:cubicBezTo>
                    <a:pt x="135592" y="367431"/>
                    <a:pt x="132861" y="365114"/>
                    <a:pt x="129845" y="362510"/>
                  </a:cubicBezTo>
                  <a:cubicBezTo>
                    <a:pt x="104445" y="340539"/>
                    <a:pt x="37103" y="282468"/>
                    <a:pt x="50883" y="57932"/>
                  </a:cubicBezTo>
                  <a:cubicBezTo>
                    <a:pt x="53708" y="54408"/>
                    <a:pt x="58217" y="49995"/>
                    <a:pt x="63202" y="49233"/>
                  </a:cubicBezTo>
                  <a:cubicBezTo>
                    <a:pt x="69266" y="48312"/>
                    <a:pt x="77743" y="52694"/>
                    <a:pt x="87173" y="61552"/>
                  </a:cubicBezTo>
                  <a:lnTo>
                    <a:pt x="120733" y="25738"/>
                  </a:lnTo>
                  <a:cubicBezTo>
                    <a:pt x="99175" y="5513"/>
                    <a:pt x="77045" y="-2837"/>
                    <a:pt x="54978" y="846"/>
                  </a:cubicBezTo>
                  <a:cubicBezTo>
                    <a:pt x="22975" y="6180"/>
                    <a:pt x="6877" y="35040"/>
                    <a:pt x="5131" y="38343"/>
                  </a:cubicBezTo>
                  <a:lnTo>
                    <a:pt x="2686" y="42946"/>
                  </a:lnTo>
                  <a:lnTo>
                    <a:pt x="2337" y="48153"/>
                  </a:lnTo>
                  <a:cubicBezTo>
                    <a:pt x="-14808" y="302502"/>
                    <a:pt x="66980" y="373115"/>
                    <a:pt x="97777" y="399690"/>
                  </a:cubicBezTo>
                  <a:cubicBezTo>
                    <a:pt x="99810" y="401309"/>
                    <a:pt x="101746" y="403023"/>
                    <a:pt x="103588" y="404865"/>
                  </a:cubicBezTo>
                  <a:cubicBezTo>
                    <a:pt x="111493" y="414898"/>
                    <a:pt x="123463" y="420898"/>
                    <a:pt x="136227" y="421216"/>
                  </a:cubicBezTo>
                  <a:lnTo>
                    <a:pt x="146165" y="497416"/>
                  </a:lnTo>
                  <a:cubicBezTo>
                    <a:pt x="170135" y="694266"/>
                    <a:pt x="406038" y="853683"/>
                    <a:pt x="416040" y="860350"/>
                  </a:cubicBezTo>
                  <a:lnTo>
                    <a:pt x="422390" y="864287"/>
                  </a:lnTo>
                  <a:lnTo>
                    <a:pt x="541579" y="867462"/>
                  </a:lnTo>
                  <a:lnTo>
                    <a:pt x="541579" y="867462"/>
                  </a:lnTo>
                  <a:lnTo>
                    <a:pt x="541579" y="867462"/>
                  </a:lnTo>
                  <a:lnTo>
                    <a:pt x="541579" y="867462"/>
                  </a:lnTo>
                  <a:lnTo>
                    <a:pt x="661309" y="864287"/>
                  </a:lnTo>
                  <a:lnTo>
                    <a:pt x="667659" y="860382"/>
                  </a:lnTo>
                  <a:cubicBezTo>
                    <a:pt x="677691" y="853683"/>
                    <a:pt x="913816" y="694298"/>
                    <a:pt x="937724" y="497638"/>
                  </a:cubicBezTo>
                  <a:lnTo>
                    <a:pt x="947821" y="421438"/>
                  </a:lnTo>
                  <a:cubicBezTo>
                    <a:pt x="960552" y="421121"/>
                    <a:pt x="972521" y="415152"/>
                    <a:pt x="980427" y="405182"/>
                  </a:cubicBezTo>
                  <a:cubicBezTo>
                    <a:pt x="982301" y="403340"/>
                    <a:pt x="984270" y="401563"/>
                    <a:pt x="986333" y="399912"/>
                  </a:cubicBezTo>
                  <a:cubicBezTo>
                    <a:pt x="1016940" y="373115"/>
                    <a:pt x="1098791" y="302502"/>
                    <a:pt x="1081615" y="48153"/>
                  </a:cubicBezTo>
                  <a:close/>
                </a:path>
              </a:pathLst>
            </a:custGeom>
            <a:solidFill>
              <a:srgbClr val="FFFFFF"/>
            </a:solidFill>
            <a:ln w="3175" cap="flat">
              <a:noFill/>
              <a:prstDash val="solid"/>
              <a:miter/>
            </a:ln>
          </p:spPr>
          <p:txBody>
            <a:bodyPr rtlCol="0" anchor="ctr"/>
            <a:lstStyle/>
            <a:p>
              <a:endParaRPr lang="sv-SE" sz="1013"/>
            </a:p>
          </p:txBody>
        </p:sp>
        <p:sp>
          <p:nvSpPr>
            <p:cNvPr id="67" name="Frihandsfigur 66">
              <a:extLst>
                <a:ext uri="{FF2B5EF4-FFF2-40B4-BE49-F238E27FC236}">
                  <a16:creationId xmlns:a16="http://schemas.microsoft.com/office/drawing/2014/main" id="{D1E776CF-DE31-9B4C-869C-DF6D12BBCB03}"/>
                </a:ext>
              </a:extLst>
            </p:cNvPr>
            <p:cNvSpPr/>
            <p:nvPr/>
          </p:nvSpPr>
          <p:spPr>
            <a:xfrm>
              <a:off x="8026457" y="3370266"/>
              <a:ext cx="1158875" cy="733425"/>
            </a:xfrm>
            <a:custGeom>
              <a:avLst/>
              <a:gdLst>
                <a:gd name="connsiteX0" fmla="*/ 1110876 w 1158875"/>
                <a:gd name="connsiteY0" fmla="*/ 555370 h 733425"/>
                <a:gd name="connsiteX1" fmla="*/ 1083094 w 1158875"/>
                <a:gd name="connsiteY1" fmla="*/ 465898 h 733425"/>
                <a:gd name="connsiteX2" fmla="*/ 580270 w 1158875"/>
                <a:gd name="connsiteY2" fmla="*/ 94 h 733425"/>
                <a:gd name="connsiteX3" fmla="*/ 77413 w 1158875"/>
                <a:gd name="connsiteY3" fmla="*/ 465898 h 733425"/>
                <a:gd name="connsiteX4" fmla="*/ 49664 w 1158875"/>
                <a:gd name="connsiteY4" fmla="*/ 555370 h 733425"/>
                <a:gd name="connsiteX5" fmla="*/ 293 w 1158875"/>
                <a:gd name="connsiteY5" fmla="*/ 629411 h 733425"/>
                <a:gd name="connsiteX6" fmla="*/ 142215 w 1158875"/>
                <a:gd name="connsiteY6" fmla="*/ 672591 h 733425"/>
                <a:gd name="connsiteX7" fmla="*/ 540169 w 1158875"/>
                <a:gd name="connsiteY7" fmla="*/ 734313 h 733425"/>
                <a:gd name="connsiteX8" fmla="*/ 620370 w 1158875"/>
                <a:gd name="connsiteY8" fmla="*/ 734313 h 733425"/>
                <a:gd name="connsiteX9" fmla="*/ 1018325 w 1158875"/>
                <a:gd name="connsiteY9" fmla="*/ 672591 h 733425"/>
                <a:gd name="connsiteX10" fmla="*/ 1160247 w 1158875"/>
                <a:gd name="connsiteY10" fmla="*/ 629411 h 733425"/>
                <a:gd name="connsiteX11" fmla="*/ 1110876 w 1158875"/>
                <a:gd name="connsiteY11" fmla="*/ 55537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8875" h="733425">
                  <a:moveTo>
                    <a:pt x="1110876" y="555370"/>
                  </a:moveTo>
                  <a:cubicBezTo>
                    <a:pt x="1080015" y="521429"/>
                    <a:pt x="1083094" y="465898"/>
                    <a:pt x="1083094" y="465898"/>
                  </a:cubicBezTo>
                  <a:cubicBezTo>
                    <a:pt x="1083094" y="-18448"/>
                    <a:pt x="580270" y="94"/>
                    <a:pt x="580270" y="94"/>
                  </a:cubicBezTo>
                  <a:cubicBezTo>
                    <a:pt x="580270" y="94"/>
                    <a:pt x="77413" y="-18448"/>
                    <a:pt x="77413" y="465898"/>
                  </a:cubicBezTo>
                  <a:cubicBezTo>
                    <a:pt x="77413" y="465898"/>
                    <a:pt x="80588" y="521429"/>
                    <a:pt x="49664" y="555370"/>
                  </a:cubicBezTo>
                  <a:cubicBezTo>
                    <a:pt x="18739" y="589311"/>
                    <a:pt x="-2787" y="598550"/>
                    <a:pt x="293" y="629411"/>
                  </a:cubicBezTo>
                  <a:cubicBezTo>
                    <a:pt x="3373" y="660272"/>
                    <a:pt x="28074" y="672591"/>
                    <a:pt x="142215" y="672591"/>
                  </a:cubicBezTo>
                  <a:cubicBezTo>
                    <a:pt x="256357" y="672591"/>
                    <a:pt x="500038" y="734313"/>
                    <a:pt x="540169" y="734313"/>
                  </a:cubicBezTo>
                  <a:lnTo>
                    <a:pt x="620370" y="734313"/>
                  </a:lnTo>
                  <a:cubicBezTo>
                    <a:pt x="660471" y="734313"/>
                    <a:pt x="904184" y="672591"/>
                    <a:pt x="1018325" y="672591"/>
                  </a:cubicBezTo>
                  <a:cubicBezTo>
                    <a:pt x="1132466" y="672591"/>
                    <a:pt x="1157136" y="660272"/>
                    <a:pt x="1160247" y="629411"/>
                  </a:cubicBezTo>
                  <a:cubicBezTo>
                    <a:pt x="1163359" y="598550"/>
                    <a:pt x="1141737" y="589311"/>
                    <a:pt x="1110876" y="555370"/>
                  </a:cubicBezTo>
                  <a:close/>
                </a:path>
              </a:pathLst>
            </a:custGeom>
            <a:solidFill>
              <a:srgbClr val="FFFFFF"/>
            </a:solidFill>
            <a:ln w="3175" cap="flat">
              <a:noFill/>
              <a:prstDash val="solid"/>
              <a:miter/>
            </a:ln>
          </p:spPr>
          <p:txBody>
            <a:bodyPr rtlCol="0" anchor="ctr"/>
            <a:lstStyle/>
            <a:p>
              <a:endParaRPr lang="sv-SE" sz="1013"/>
            </a:p>
          </p:txBody>
        </p:sp>
      </p:grpSp>
      <p:sp>
        <p:nvSpPr>
          <p:cNvPr id="68" name="Frihandsfigur 67">
            <a:extLst>
              <a:ext uri="{FF2B5EF4-FFF2-40B4-BE49-F238E27FC236}">
                <a16:creationId xmlns:a16="http://schemas.microsoft.com/office/drawing/2014/main" id="{4E26635F-A2BD-9D48-85C9-650277DFC343}"/>
              </a:ext>
            </a:extLst>
          </p:cNvPr>
          <p:cNvSpPr/>
          <p:nvPr userDrawn="1"/>
        </p:nvSpPr>
        <p:spPr>
          <a:xfrm>
            <a:off x="2587368" y="3075996"/>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grpSp>
        <p:nvGrpSpPr>
          <p:cNvPr id="69" name="Grupp 68">
            <a:extLst>
              <a:ext uri="{FF2B5EF4-FFF2-40B4-BE49-F238E27FC236}">
                <a16:creationId xmlns:a16="http://schemas.microsoft.com/office/drawing/2014/main" id="{E379606E-C1CF-804B-9DC6-2FCF8BCFA8A2}"/>
              </a:ext>
            </a:extLst>
          </p:cNvPr>
          <p:cNvGrpSpPr/>
          <p:nvPr userDrawn="1"/>
        </p:nvGrpSpPr>
        <p:grpSpPr>
          <a:xfrm>
            <a:off x="2617077" y="3102545"/>
            <a:ext cx="1009483" cy="1009483"/>
            <a:chOff x="3585750" y="948055"/>
            <a:chExt cx="5092700" cy="5092700"/>
          </a:xfrm>
          <a:solidFill>
            <a:schemeClr val="accent5"/>
          </a:solidFill>
        </p:grpSpPr>
        <p:sp>
          <p:nvSpPr>
            <p:cNvPr id="70" name="Frihandsfigur 69">
              <a:extLst>
                <a:ext uri="{FF2B5EF4-FFF2-40B4-BE49-F238E27FC236}">
                  <a16:creationId xmlns:a16="http://schemas.microsoft.com/office/drawing/2014/main" id="{0946962F-0E9F-1643-80D1-BA1554610655}"/>
                </a:ext>
              </a:extLst>
            </p:cNvPr>
            <p:cNvSpPr/>
            <p:nvPr/>
          </p:nvSpPr>
          <p:spPr>
            <a:xfrm>
              <a:off x="3585750" y="948055"/>
              <a:ext cx="5092700" cy="5092700"/>
            </a:xfrm>
            <a:custGeom>
              <a:avLst/>
              <a:gdLst>
                <a:gd name="connsiteX0" fmla="*/ 0 w 5092700"/>
                <a:gd name="connsiteY0" fmla="*/ 0 h 5092700"/>
                <a:gd name="connsiteX1" fmla="*/ 0 w 5092700"/>
                <a:gd name="connsiteY1" fmla="*/ 5093716 h 5092700"/>
                <a:gd name="connsiteX2" fmla="*/ 5093716 w 5092700"/>
                <a:gd name="connsiteY2" fmla="*/ 5093716 h 5092700"/>
                <a:gd name="connsiteX3" fmla="*/ 5093716 w 5092700"/>
                <a:gd name="connsiteY3" fmla="*/ 0 h 5092700"/>
                <a:gd name="connsiteX4" fmla="*/ 5033391 w 5092700"/>
                <a:gd name="connsiteY4" fmla="*/ 5033391 h 5092700"/>
                <a:gd name="connsiteX5" fmla="*/ 60325 w 5092700"/>
                <a:gd name="connsiteY5" fmla="*/ 5033391 h 5092700"/>
                <a:gd name="connsiteX6" fmla="*/ 60325 w 5092700"/>
                <a:gd name="connsiteY6" fmla="*/ 60325 h 5092700"/>
                <a:gd name="connsiteX7" fmla="*/ 5033391 w 5092700"/>
                <a:gd name="connsiteY7" fmla="*/ 60325 h 509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2700" h="5092700">
                  <a:moveTo>
                    <a:pt x="0" y="0"/>
                  </a:moveTo>
                  <a:lnTo>
                    <a:pt x="0" y="5093716"/>
                  </a:lnTo>
                  <a:lnTo>
                    <a:pt x="5093716" y="5093716"/>
                  </a:lnTo>
                  <a:lnTo>
                    <a:pt x="5093716" y="0"/>
                  </a:lnTo>
                  <a:close/>
                  <a:moveTo>
                    <a:pt x="5033391" y="5033391"/>
                  </a:moveTo>
                  <a:lnTo>
                    <a:pt x="60325" y="5033391"/>
                  </a:lnTo>
                  <a:lnTo>
                    <a:pt x="60325" y="60325"/>
                  </a:lnTo>
                  <a:lnTo>
                    <a:pt x="5033391" y="60325"/>
                  </a:lnTo>
                  <a:close/>
                </a:path>
              </a:pathLst>
            </a:custGeom>
            <a:grpFill/>
            <a:ln w="3175" cap="flat">
              <a:solidFill>
                <a:schemeClr val="accent5"/>
              </a:solidFill>
              <a:prstDash val="solid"/>
              <a:miter/>
            </a:ln>
          </p:spPr>
          <p:txBody>
            <a:bodyPr rtlCol="0" anchor="ctr"/>
            <a:lstStyle/>
            <a:p>
              <a:endParaRPr lang="sv-SE" sz="1013"/>
            </a:p>
          </p:txBody>
        </p:sp>
        <p:sp>
          <p:nvSpPr>
            <p:cNvPr id="71" name="Frihandsfigur 70">
              <a:extLst>
                <a:ext uri="{FF2B5EF4-FFF2-40B4-BE49-F238E27FC236}">
                  <a16:creationId xmlns:a16="http://schemas.microsoft.com/office/drawing/2014/main" id="{CFB48505-DF4D-4C47-A148-D21683A408B8}"/>
                </a:ext>
              </a:extLst>
            </p:cNvPr>
            <p:cNvSpPr/>
            <p:nvPr/>
          </p:nvSpPr>
          <p:spPr>
            <a:xfrm>
              <a:off x="5282172" y="2647156"/>
              <a:ext cx="1698625" cy="1698625"/>
            </a:xfrm>
            <a:custGeom>
              <a:avLst/>
              <a:gdLst>
                <a:gd name="connsiteX0" fmla="*/ 1452003 w 1698625"/>
                <a:gd name="connsiteY0" fmla="*/ 1451959 h 1698625"/>
                <a:gd name="connsiteX1" fmla="*/ 1451959 w 1698625"/>
                <a:gd name="connsiteY1" fmla="*/ 249099 h 1698625"/>
                <a:gd name="connsiteX2" fmla="*/ 249099 w 1698625"/>
                <a:gd name="connsiteY2" fmla="*/ 249142 h 1698625"/>
                <a:gd name="connsiteX3" fmla="*/ 249142 w 1698625"/>
                <a:gd name="connsiteY3" fmla="*/ 1452003 h 1698625"/>
                <a:gd name="connsiteX4" fmla="*/ 850563 w 1698625"/>
                <a:gd name="connsiteY4" fmla="*/ 1701102 h 1698625"/>
                <a:gd name="connsiteX5" fmla="*/ 1452003 w 1698625"/>
                <a:gd name="connsiteY5" fmla="*/ 1451959 h 1698625"/>
                <a:gd name="connsiteX6" fmla="*/ 60273 w 1698625"/>
                <a:gd name="connsiteY6" fmla="*/ 850487 h 1698625"/>
                <a:gd name="connsiteX7" fmla="*/ 850556 w 1698625"/>
                <a:gd name="connsiteY7" fmla="*/ 60192 h 1698625"/>
                <a:gd name="connsiteX8" fmla="*/ 1640852 w 1698625"/>
                <a:gd name="connsiteY8" fmla="*/ 850475 h 1698625"/>
                <a:gd name="connsiteX9" fmla="*/ 850568 w 1698625"/>
                <a:gd name="connsiteY9" fmla="*/ 1640770 h 1698625"/>
                <a:gd name="connsiteX10" fmla="*/ 291731 w 1698625"/>
                <a:gd name="connsiteY10" fmla="*/ 1409287 h 1698625"/>
                <a:gd name="connsiteX11" fmla="*/ 60146 w 1698625"/>
                <a:gd name="connsiteY11" fmla="*/ 850487 h 16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8625" h="1698625">
                  <a:moveTo>
                    <a:pt x="1452003" y="1451959"/>
                  </a:moveTo>
                  <a:cubicBezTo>
                    <a:pt x="1784151" y="1119787"/>
                    <a:pt x="1784132" y="581248"/>
                    <a:pt x="1451959" y="249099"/>
                  </a:cubicBezTo>
                  <a:cubicBezTo>
                    <a:pt x="1119786" y="-83050"/>
                    <a:pt x="581248" y="-83030"/>
                    <a:pt x="249099" y="249142"/>
                  </a:cubicBezTo>
                  <a:cubicBezTo>
                    <a:pt x="-83050" y="581315"/>
                    <a:pt x="-83030" y="1119854"/>
                    <a:pt x="249142" y="1452003"/>
                  </a:cubicBezTo>
                  <a:cubicBezTo>
                    <a:pt x="408653" y="1611502"/>
                    <a:pt x="624989" y="1701105"/>
                    <a:pt x="850563" y="1701102"/>
                  </a:cubicBezTo>
                  <a:cubicBezTo>
                    <a:pt x="1076270" y="1701707"/>
                    <a:pt x="1292839" y="1611994"/>
                    <a:pt x="1452003" y="1451959"/>
                  </a:cubicBezTo>
                  <a:close/>
                  <a:moveTo>
                    <a:pt x="60273" y="850487"/>
                  </a:moveTo>
                  <a:cubicBezTo>
                    <a:pt x="60270" y="414023"/>
                    <a:pt x="414092" y="60195"/>
                    <a:pt x="850556" y="60192"/>
                  </a:cubicBezTo>
                  <a:cubicBezTo>
                    <a:pt x="1287021" y="60188"/>
                    <a:pt x="1640848" y="414010"/>
                    <a:pt x="1640852" y="850475"/>
                  </a:cubicBezTo>
                  <a:cubicBezTo>
                    <a:pt x="1640855" y="1286940"/>
                    <a:pt x="1287033" y="1640767"/>
                    <a:pt x="850568" y="1640770"/>
                  </a:cubicBezTo>
                  <a:cubicBezTo>
                    <a:pt x="640962" y="1640772"/>
                    <a:pt x="439941" y="1557505"/>
                    <a:pt x="291731" y="1409287"/>
                  </a:cubicBezTo>
                  <a:cubicBezTo>
                    <a:pt x="143000" y="1261428"/>
                    <a:pt x="59608" y="1060209"/>
                    <a:pt x="60146" y="850487"/>
                  </a:cubicBezTo>
                  <a:close/>
                </a:path>
              </a:pathLst>
            </a:custGeom>
            <a:grpFill/>
            <a:ln w="3175" cap="flat">
              <a:solidFill>
                <a:schemeClr val="accent5"/>
              </a:solidFill>
              <a:prstDash val="solid"/>
              <a:miter/>
            </a:ln>
          </p:spPr>
          <p:txBody>
            <a:bodyPr rtlCol="0" anchor="ctr"/>
            <a:lstStyle/>
            <a:p>
              <a:endParaRPr lang="sv-SE" sz="1013"/>
            </a:p>
          </p:txBody>
        </p:sp>
        <p:sp>
          <p:nvSpPr>
            <p:cNvPr id="72" name="Frihandsfigur 71">
              <a:extLst>
                <a:ext uri="{FF2B5EF4-FFF2-40B4-BE49-F238E27FC236}">
                  <a16:creationId xmlns:a16="http://schemas.microsoft.com/office/drawing/2014/main" id="{245E711A-B550-9440-AFE4-B46D7697EA7A}"/>
                </a:ext>
              </a:extLst>
            </p:cNvPr>
            <p:cNvSpPr/>
            <p:nvPr/>
          </p:nvSpPr>
          <p:spPr>
            <a:xfrm>
              <a:off x="5834571" y="1710309"/>
              <a:ext cx="593725" cy="854075"/>
            </a:xfrm>
            <a:custGeom>
              <a:avLst/>
              <a:gdLst>
                <a:gd name="connsiteX0" fmla="*/ 298037 w 593725"/>
                <a:gd name="connsiteY0" fmla="*/ 0 h 854075"/>
                <a:gd name="connsiteX1" fmla="*/ 0 w 593725"/>
                <a:gd name="connsiteY1" fmla="*/ 854488 h 854075"/>
                <a:gd name="connsiteX2" fmla="*/ 596043 w 593725"/>
                <a:gd name="connsiteY2" fmla="*/ 854488 h 854075"/>
                <a:gd name="connsiteX3" fmla="*/ 298037 w 593725"/>
                <a:gd name="connsiteY3" fmla="*/ 183198 h 854075"/>
                <a:gd name="connsiteX4" fmla="*/ 511111 w 593725"/>
                <a:gd name="connsiteY4" fmla="*/ 794163 h 854075"/>
                <a:gd name="connsiteX5" fmla="*/ 84931 w 593725"/>
                <a:gd name="connsiteY5" fmla="*/ 794163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0"/>
                  </a:moveTo>
                  <a:lnTo>
                    <a:pt x="0" y="854488"/>
                  </a:lnTo>
                  <a:lnTo>
                    <a:pt x="596043" y="854488"/>
                  </a:lnTo>
                  <a:close/>
                  <a:moveTo>
                    <a:pt x="298037" y="183198"/>
                  </a:moveTo>
                  <a:lnTo>
                    <a:pt x="511111" y="794163"/>
                  </a:lnTo>
                  <a:lnTo>
                    <a:pt x="84931" y="794163"/>
                  </a:lnTo>
                  <a:close/>
                </a:path>
              </a:pathLst>
            </a:custGeom>
            <a:grpFill/>
            <a:ln w="3175" cap="flat">
              <a:solidFill>
                <a:schemeClr val="accent5"/>
              </a:solidFill>
              <a:prstDash val="solid"/>
              <a:miter/>
            </a:ln>
          </p:spPr>
          <p:txBody>
            <a:bodyPr rtlCol="0" anchor="ctr"/>
            <a:lstStyle/>
            <a:p>
              <a:endParaRPr lang="sv-SE" sz="1013"/>
            </a:p>
          </p:txBody>
        </p:sp>
        <p:sp>
          <p:nvSpPr>
            <p:cNvPr id="73" name="Frihandsfigur 72">
              <a:extLst>
                <a:ext uri="{FF2B5EF4-FFF2-40B4-BE49-F238E27FC236}">
                  <a16:creationId xmlns:a16="http://schemas.microsoft.com/office/drawing/2014/main" id="{53BCD621-DA33-734F-AF00-DC26D661D19E}"/>
                </a:ext>
              </a:extLst>
            </p:cNvPr>
            <p:cNvSpPr/>
            <p:nvPr/>
          </p:nvSpPr>
          <p:spPr>
            <a:xfrm>
              <a:off x="5834571" y="4425029"/>
              <a:ext cx="593725" cy="854075"/>
            </a:xfrm>
            <a:custGeom>
              <a:avLst/>
              <a:gdLst>
                <a:gd name="connsiteX0" fmla="*/ 298037 w 593725"/>
                <a:gd name="connsiteY0" fmla="*/ 854488 h 854075"/>
                <a:gd name="connsiteX1" fmla="*/ 596043 w 593725"/>
                <a:gd name="connsiteY1" fmla="*/ 0 h 854075"/>
                <a:gd name="connsiteX2" fmla="*/ 0 w 593725"/>
                <a:gd name="connsiteY2" fmla="*/ 0 h 854075"/>
                <a:gd name="connsiteX3" fmla="*/ 298037 w 593725"/>
                <a:gd name="connsiteY3" fmla="*/ 671290 h 854075"/>
                <a:gd name="connsiteX4" fmla="*/ 84931 w 593725"/>
                <a:gd name="connsiteY4" fmla="*/ 60325 h 854075"/>
                <a:gd name="connsiteX5" fmla="*/ 511111 w 593725"/>
                <a:gd name="connsiteY5" fmla="*/ 60325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854488"/>
                  </a:moveTo>
                  <a:lnTo>
                    <a:pt x="596043" y="0"/>
                  </a:lnTo>
                  <a:lnTo>
                    <a:pt x="0" y="0"/>
                  </a:lnTo>
                  <a:close/>
                  <a:moveTo>
                    <a:pt x="298037" y="671290"/>
                  </a:moveTo>
                  <a:lnTo>
                    <a:pt x="84931" y="60325"/>
                  </a:lnTo>
                  <a:lnTo>
                    <a:pt x="511111" y="60325"/>
                  </a:lnTo>
                  <a:close/>
                </a:path>
              </a:pathLst>
            </a:custGeom>
            <a:grpFill/>
            <a:ln w="3175" cap="flat">
              <a:solidFill>
                <a:schemeClr val="accent5"/>
              </a:solidFill>
              <a:prstDash val="solid"/>
              <a:miter/>
            </a:ln>
          </p:spPr>
          <p:txBody>
            <a:bodyPr rtlCol="0" anchor="ctr"/>
            <a:lstStyle/>
            <a:p>
              <a:endParaRPr lang="sv-SE" sz="1013"/>
            </a:p>
          </p:txBody>
        </p:sp>
        <p:sp>
          <p:nvSpPr>
            <p:cNvPr id="74" name="Frihandsfigur 73">
              <a:extLst>
                <a:ext uri="{FF2B5EF4-FFF2-40B4-BE49-F238E27FC236}">
                  <a16:creationId xmlns:a16="http://schemas.microsoft.com/office/drawing/2014/main" id="{3489E3D1-6A02-814B-A5E0-C1143FE656A3}"/>
                </a:ext>
              </a:extLst>
            </p:cNvPr>
            <p:cNvSpPr/>
            <p:nvPr/>
          </p:nvSpPr>
          <p:spPr>
            <a:xfrm>
              <a:off x="4348004" y="3199638"/>
              <a:ext cx="854075" cy="593725"/>
            </a:xfrm>
            <a:custGeom>
              <a:avLst/>
              <a:gdLst>
                <a:gd name="connsiteX0" fmla="*/ 854488 w 854075"/>
                <a:gd name="connsiteY0" fmla="*/ 0 h 593725"/>
                <a:gd name="connsiteX1" fmla="*/ 0 w 854075"/>
                <a:gd name="connsiteY1" fmla="*/ 298005 h 593725"/>
                <a:gd name="connsiteX2" fmla="*/ 854488 w 854075"/>
                <a:gd name="connsiteY2" fmla="*/ 596011 h 593725"/>
                <a:gd name="connsiteX3" fmla="*/ 794163 w 854075"/>
                <a:gd name="connsiteY3" fmla="*/ 511175 h 593725"/>
                <a:gd name="connsiteX4" fmla="*/ 183198 w 854075"/>
                <a:gd name="connsiteY4" fmla="*/ 298101 h 593725"/>
                <a:gd name="connsiteX5" fmla="*/ 794163 w 854075"/>
                <a:gd name="connsiteY5" fmla="*/ 85027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854488" y="0"/>
                  </a:moveTo>
                  <a:lnTo>
                    <a:pt x="0" y="298005"/>
                  </a:lnTo>
                  <a:lnTo>
                    <a:pt x="854488" y="596011"/>
                  </a:lnTo>
                  <a:close/>
                  <a:moveTo>
                    <a:pt x="794163" y="511175"/>
                  </a:moveTo>
                  <a:lnTo>
                    <a:pt x="183198" y="298101"/>
                  </a:lnTo>
                  <a:lnTo>
                    <a:pt x="794163" y="85027"/>
                  </a:lnTo>
                  <a:close/>
                </a:path>
              </a:pathLst>
            </a:custGeom>
            <a:grpFill/>
            <a:ln w="3175" cap="flat">
              <a:solidFill>
                <a:schemeClr val="accent5"/>
              </a:solidFill>
              <a:prstDash val="solid"/>
              <a:miter/>
            </a:ln>
          </p:spPr>
          <p:txBody>
            <a:bodyPr rtlCol="0" anchor="ctr"/>
            <a:lstStyle/>
            <a:p>
              <a:endParaRPr lang="sv-SE" sz="1013"/>
            </a:p>
          </p:txBody>
        </p:sp>
        <p:sp>
          <p:nvSpPr>
            <p:cNvPr id="75" name="Frihandsfigur 74">
              <a:extLst>
                <a:ext uri="{FF2B5EF4-FFF2-40B4-BE49-F238E27FC236}">
                  <a16:creationId xmlns:a16="http://schemas.microsoft.com/office/drawing/2014/main" id="{C5A0241D-4975-0D4F-B219-1786ABF07BC8}"/>
                </a:ext>
              </a:extLst>
            </p:cNvPr>
            <p:cNvSpPr/>
            <p:nvPr/>
          </p:nvSpPr>
          <p:spPr>
            <a:xfrm>
              <a:off x="7062692" y="3199638"/>
              <a:ext cx="854075" cy="593725"/>
            </a:xfrm>
            <a:custGeom>
              <a:avLst/>
              <a:gdLst>
                <a:gd name="connsiteX0" fmla="*/ 0 w 854075"/>
                <a:gd name="connsiteY0" fmla="*/ 596011 h 593725"/>
                <a:gd name="connsiteX1" fmla="*/ 854488 w 854075"/>
                <a:gd name="connsiteY1" fmla="*/ 298005 h 593725"/>
                <a:gd name="connsiteX2" fmla="*/ 0 w 854075"/>
                <a:gd name="connsiteY2" fmla="*/ 0 h 593725"/>
                <a:gd name="connsiteX3" fmla="*/ 60325 w 854075"/>
                <a:gd name="connsiteY3" fmla="*/ 84836 h 593725"/>
                <a:gd name="connsiteX4" fmla="*/ 671322 w 854075"/>
                <a:gd name="connsiteY4" fmla="*/ 297910 h 593725"/>
                <a:gd name="connsiteX5" fmla="*/ 60325 w 854075"/>
                <a:gd name="connsiteY5" fmla="*/ 510984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0" y="596011"/>
                  </a:moveTo>
                  <a:lnTo>
                    <a:pt x="854488" y="298005"/>
                  </a:lnTo>
                  <a:lnTo>
                    <a:pt x="0" y="0"/>
                  </a:lnTo>
                  <a:close/>
                  <a:moveTo>
                    <a:pt x="60325" y="84836"/>
                  </a:moveTo>
                  <a:lnTo>
                    <a:pt x="671322" y="297910"/>
                  </a:lnTo>
                  <a:lnTo>
                    <a:pt x="60325" y="510984"/>
                  </a:lnTo>
                  <a:close/>
                </a:path>
              </a:pathLst>
            </a:custGeom>
            <a:grpFill/>
            <a:ln w="3175" cap="flat">
              <a:solidFill>
                <a:schemeClr val="accent5"/>
              </a:solidFill>
              <a:prstDash val="solid"/>
              <a:miter/>
            </a:ln>
          </p:spPr>
          <p:txBody>
            <a:bodyPr rtlCol="0" anchor="ctr"/>
            <a:lstStyle/>
            <a:p>
              <a:endParaRPr lang="sv-SE" sz="1013"/>
            </a:p>
          </p:txBody>
        </p:sp>
        <p:sp>
          <p:nvSpPr>
            <p:cNvPr id="76" name="Frihandsfigur 75">
              <a:extLst>
                <a:ext uri="{FF2B5EF4-FFF2-40B4-BE49-F238E27FC236}">
                  <a16:creationId xmlns:a16="http://schemas.microsoft.com/office/drawing/2014/main" id="{1115253B-1262-0144-8D20-12752BB73516}"/>
                </a:ext>
              </a:extLst>
            </p:cNvPr>
            <p:cNvSpPr/>
            <p:nvPr/>
          </p:nvSpPr>
          <p:spPr>
            <a:xfrm>
              <a:off x="4870704" y="3941858"/>
              <a:ext cx="812800" cy="812800"/>
            </a:xfrm>
            <a:custGeom>
              <a:avLst/>
              <a:gdLst>
                <a:gd name="connsiteX0" fmla="*/ 0 w 812800"/>
                <a:gd name="connsiteY0" fmla="*/ 814959 h 812800"/>
                <a:gd name="connsiteX1" fmla="*/ 814927 w 812800"/>
                <a:gd name="connsiteY1" fmla="*/ 421449 h 812800"/>
                <a:gd name="connsiteX2" fmla="*/ 393446 w 812800"/>
                <a:gd name="connsiteY2" fmla="*/ 0 h 812800"/>
                <a:gd name="connsiteX3" fmla="*/ 712216 w 812800"/>
                <a:gd name="connsiteY3" fmla="*/ 404082 h 812800"/>
                <a:gd name="connsiteX4" fmla="*/ 129540 w 812800"/>
                <a:gd name="connsiteY4" fmla="*/ 685419 h 812800"/>
                <a:gd name="connsiteX5" fmla="*/ 410877 w 812800"/>
                <a:gd name="connsiteY5" fmla="*/ 102711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814959"/>
                  </a:moveTo>
                  <a:lnTo>
                    <a:pt x="814927" y="421449"/>
                  </a:lnTo>
                  <a:lnTo>
                    <a:pt x="393446" y="0"/>
                  </a:lnTo>
                  <a:close/>
                  <a:moveTo>
                    <a:pt x="712216" y="404082"/>
                  </a:moveTo>
                  <a:lnTo>
                    <a:pt x="129540" y="685419"/>
                  </a:lnTo>
                  <a:lnTo>
                    <a:pt x="410877" y="102711"/>
                  </a:lnTo>
                  <a:close/>
                </a:path>
              </a:pathLst>
            </a:custGeom>
            <a:grpFill/>
            <a:ln w="3175" cap="flat">
              <a:solidFill>
                <a:schemeClr val="accent5"/>
              </a:solidFill>
              <a:prstDash val="solid"/>
              <a:miter/>
            </a:ln>
          </p:spPr>
          <p:txBody>
            <a:bodyPr rtlCol="0" anchor="ctr"/>
            <a:lstStyle/>
            <a:p>
              <a:endParaRPr lang="sv-SE" sz="1013"/>
            </a:p>
          </p:txBody>
        </p:sp>
        <p:sp>
          <p:nvSpPr>
            <p:cNvPr id="77" name="Frihandsfigur 76">
              <a:extLst>
                <a:ext uri="{FF2B5EF4-FFF2-40B4-BE49-F238E27FC236}">
                  <a16:creationId xmlns:a16="http://schemas.microsoft.com/office/drawing/2014/main" id="{EFA7D985-1296-0542-A755-42017F19E46A}"/>
                </a:ext>
              </a:extLst>
            </p:cNvPr>
            <p:cNvSpPr/>
            <p:nvPr/>
          </p:nvSpPr>
          <p:spPr>
            <a:xfrm>
              <a:off x="6579553" y="2233009"/>
              <a:ext cx="812800" cy="812800"/>
            </a:xfrm>
            <a:custGeom>
              <a:avLst/>
              <a:gdLst>
                <a:gd name="connsiteX0" fmla="*/ 815022 w 812800"/>
                <a:gd name="connsiteY0" fmla="*/ 0 h 812800"/>
                <a:gd name="connsiteX1" fmla="*/ 0 w 812800"/>
                <a:gd name="connsiteY1" fmla="*/ 393478 h 812800"/>
                <a:gd name="connsiteX2" fmla="*/ 421322 w 812800"/>
                <a:gd name="connsiteY2" fmla="*/ 814991 h 812800"/>
                <a:gd name="connsiteX3" fmla="*/ 102711 w 812800"/>
                <a:gd name="connsiteY3" fmla="*/ 410877 h 812800"/>
                <a:gd name="connsiteX4" fmla="*/ 685419 w 812800"/>
                <a:gd name="connsiteY4" fmla="*/ 129540 h 812800"/>
                <a:gd name="connsiteX5" fmla="*/ 404051 w 812800"/>
                <a:gd name="connsiteY5" fmla="*/ 712216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5022" y="0"/>
                  </a:moveTo>
                  <a:lnTo>
                    <a:pt x="0" y="393478"/>
                  </a:lnTo>
                  <a:lnTo>
                    <a:pt x="421322" y="814991"/>
                  </a:lnTo>
                  <a:close/>
                  <a:moveTo>
                    <a:pt x="102711" y="410877"/>
                  </a:moveTo>
                  <a:lnTo>
                    <a:pt x="685419" y="129540"/>
                  </a:lnTo>
                  <a:lnTo>
                    <a:pt x="404051" y="712216"/>
                  </a:lnTo>
                  <a:close/>
                </a:path>
              </a:pathLst>
            </a:custGeom>
            <a:grpFill/>
            <a:ln w="3175" cap="flat">
              <a:solidFill>
                <a:schemeClr val="accent5"/>
              </a:solidFill>
              <a:prstDash val="solid"/>
              <a:miter/>
            </a:ln>
          </p:spPr>
          <p:txBody>
            <a:bodyPr rtlCol="0" anchor="ctr"/>
            <a:lstStyle/>
            <a:p>
              <a:endParaRPr lang="sv-SE" sz="1013"/>
            </a:p>
          </p:txBody>
        </p:sp>
        <p:sp>
          <p:nvSpPr>
            <p:cNvPr id="78" name="Frihandsfigur 77">
              <a:extLst>
                <a:ext uri="{FF2B5EF4-FFF2-40B4-BE49-F238E27FC236}">
                  <a16:creationId xmlns:a16="http://schemas.microsoft.com/office/drawing/2014/main" id="{15B4E17E-485E-F541-87EA-3679EE2B3E6E}"/>
                </a:ext>
              </a:extLst>
            </p:cNvPr>
            <p:cNvSpPr/>
            <p:nvPr/>
          </p:nvSpPr>
          <p:spPr>
            <a:xfrm>
              <a:off x="4870704" y="2233009"/>
              <a:ext cx="812800" cy="812800"/>
            </a:xfrm>
            <a:custGeom>
              <a:avLst/>
              <a:gdLst>
                <a:gd name="connsiteX0" fmla="*/ 814927 w 812800"/>
                <a:gd name="connsiteY0" fmla="*/ 393478 h 812800"/>
                <a:gd name="connsiteX1" fmla="*/ 0 w 812800"/>
                <a:gd name="connsiteY1" fmla="*/ 0 h 812800"/>
                <a:gd name="connsiteX2" fmla="*/ 393446 w 812800"/>
                <a:gd name="connsiteY2" fmla="*/ 814991 h 812800"/>
                <a:gd name="connsiteX3" fmla="*/ 712216 w 812800"/>
                <a:gd name="connsiteY3" fmla="*/ 410877 h 812800"/>
                <a:gd name="connsiteX4" fmla="*/ 410877 w 812800"/>
                <a:gd name="connsiteY4" fmla="*/ 712216 h 812800"/>
                <a:gd name="connsiteX5" fmla="*/ 129540 w 812800"/>
                <a:gd name="connsiteY5" fmla="*/ 12954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4927" y="393478"/>
                  </a:moveTo>
                  <a:lnTo>
                    <a:pt x="0" y="0"/>
                  </a:lnTo>
                  <a:lnTo>
                    <a:pt x="393446" y="814991"/>
                  </a:lnTo>
                  <a:close/>
                  <a:moveTo>
                    <a:pt x="712216" y="410877"/>
                  </a:moveTo>
                  <a:lnTo>
                    <a:pt x="410877" y="712216"/>
                  </a:lnTo>
                  <a:lnTo>
                    <a:pt x="129540" y="129540"/>
                  </a:lnTo>
                  <a:close/>
                </a:path>
              </a:pathLst>
            </a:custGeom>
            <a:grpFill/>
            <a:ln w="3175" cap="flat">
              <a:solidFill>
                <a:schemeClr val="accent5"/>
              </a:solidFill>
              <a:prstDash val="solid"/>
              <a:miter/>
            </a:ln>
          </p:spPr>
          <p:txBody>
            <a:bodyPr rtlCol="0" anchor="ctr"/>
            <a:lstStyle/>
            <a:p>
              <a:endParaRPr lang="sv-SE" sz="1013"/>
            </a:p>
          </p:txBody>
        </p:sp>
        <p:sp>
          <p:nvSpPr>
            <p:cNvPr id="79" name="Frihandsfigur 78">
              <a:extLst>
                <a:ext uri="{FF2B5EF4-FFF2-40B4-BE49-F238E27FC236}">
                  <a16:creationId xmlns:a16="http://schemas.microsoft.com/office/drawing/2014/main" id="{28279588-F941-974B-8390-8C2FA48A6D65}"/>
                </a:ext>
              </a:extLst>
            </p:cNvPr>
            <p:cNvSpPr/>
            <p:nvPr/>
          </p:nvSpPr>
          <p:spPr>
            <a:xfrm>
              <a:off x="6579553" y="3941858"/>
              <a:ext cx="812800" cy="812800"/>
            </a:xfrm>
            <a:custGeom>
              <a:avLst/>
              <a:gdLst>
                <a:gd name="connsiteX0" fmla="*/ 0 w 812800"/>
                <a:gd name="connsiteY0" fmla="*/ 421449 h 812800"/>
                <a:gd name="connsiteX1" fmla="*/ 815022 w 812800"/>
                <a:gd name="connsiteY1" fmla="*/ 814959 h 812800"/>
                <a:gd name="connsiteX2" fmla="*/ 421322 w 812800"/>
                <a:gd name="connsiteY2" fmla="*/ 0 h 812800"/>
                <a:gd name="connsiteX3" fmla="*/ 102711 w 812800"/>
                <a:gd name="connsiteY3" fmla="*/ 404082 h 812800"/>
                <a:gd name="connsiteX4" fmla="*/ 404051 w 812800"/>
                <a:gd name="connsiteY4" fmla="*/ 102711 h 812800"/>
                <a:gd name="connsiteX5" fmla="*/ 685419 w 812800"/>
                <a:gd name="connsiteY5" fmla="*/ 68541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421449"/>
                  </a:moveTo>
                  <a:lnTo>
                    <a:pt x="815022" y="814959"/>
                  </a:lnTo>
                  <a:lnTo>
                    <a:pt x="421322" y="0"/>
                  </a:lnTo>
                  <a:close/>
                  <a:moveTo>
                    <a:pt x="102711" y="404082"/>
                  </a:moveTo>
                  <a:lnTo>
                    <a:pt x="404051" y="102711"/>
                  </a:lnTo>
                  <a:lnTo>
                    <a:pt x="685419" y="685419"/>
                  </a:lnTo>
                  <a:close/>
                </a:path>
              </a:pathLst>
            </a:custGeom>
            <a:grpFill/>
            <a:ln w="3175" cap="flat">
              <a:solidFill>
                <a:schemeClr val="accent5"/>
              </a:solidFill>
              <a:prstDash val="solid"/>
              <a:miter/>
            </a:ln>
          </p:spPr>
          <p:txBody>
            <a:bodyPr rtlCol="0" anchor="ctr"/>
            <a:lstStyle/>
            <a:p>
              <a:endParaRPr lang="sv-SE" sz="1013"/>
            </a:p>
          </p:txBody>
        </p:sp>
      </p:grpSp>
      <p:sp>
        <p:nvSpPr>
          <p:cNvPr id="80" name="Platshållare för sidfot 4">
            <a:extLst>
              <a:ext uri="{FF2B5EF4-FFF2-40B4-BE49-F238E27FC236}">
                <a16:creationId xmlns:a16="http://schemas.microsoft.com/office/drawing/2014/main" id="{BA6BD924-BC94-3846-8F84-7FD61A401B02}"/>
              </a:ext>
            </a:extLst>
          </p:cNvPr>
          <p:cNvSpPr>
            <a:spLocks noGrp="1"/>
          </p:cNvSpPr>
          <p:nvPr>
            <p:ph type="ftr" sz="quarter" idx="17"/>
          </p:nvPr>
        </p:nvSpPr>
        <p:spPr>
          <a:xfrm>
            <a:off x="6675316" y="4790469"/>
            <a:ext cx="2243657" cy="273844"/>
          </a:xfrm>
        </p:spPr>
        <p:txBody>
          <a:bodyPr/>
          <a:lstStyle>
            <a:lvl1pPr algn="l">
              <a:defRPr sz="675" b="1">
                <a:solidFill>
                  <a:schemeClr val="tx1"/>
                </a:solidFill>
              </a:defRPr>
            </a:lvl1pPr>
          </a:lstStyle>
          <a:p>
            <a:r>
              <a:rPr lang="en-US"/>
              <a:t>Copyright © 2022 Seco Tools AB - All rights reserved</a:t>
            </a:r>
          </a:p>
        </p:txBody>
      </p:sp>
      <p:pic>
        <p:nvPicPr>
          <p:cNvPr id="81" name="Picture 80" descr="A green sign with white text&#10;&#10;Description automatically generated">
            <a:extLst>
              <a:ext uri="{FF2B5EF4-FFF2-40B4-BE49-F238E27FC236}">
                <a16:creationId xmlns:a16="http://schemas.microsoft.com/office/drawing/2014/main" id="{439A453D-5729-4977-AE74-ADB1C4BD08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0310" y="1597043"/>
            <a:ext cx="1069848" cy="1069848"/>
          </a:xfrm>
          <a:prstGeom prst="rect">
            <a:avLst/>
          </a:prstGeom>
        </p:spPr>
      </p:pic>
      <p:sp>
        <p:nvSpPr>
          <p:cNvPr id="84" name="Platshållare för text 2">
            <a:extLst>
              <a:ext uri="{FF2B5EF4-FFF2-40B4-BE49-F238E27FC236}">
                <a16:creationId xmlns:a16="http://schemas.microsoft.com/office/drawing/2014/main" id="{5BEBF6C5-0EAC-4318-8D6B-20278D50B063}"/>
              </a:ext>
            </a:extLst>
          </p:cNvPr>
          <p:cNvSpPr>
            <a:spLocks noGrp="1"/>
          </p:cNvSpPr>
          <p:nvPr>
            <p:ph type="body" sz="quarter" idx="18" hasCustomPrompt="1"/>
          </p:nvPr>
        </p:nvSpPr>
        <p:spPr>
          <a:xfrm>
            <a:off x="3775430" y="2681812"/>
            <a:ext cx="1068651" cy="389904"/>
          </a:xfrm>
        </p:spPr>
        <p:txBody>
          <a:bodyPr>
            <a:noAutofit/>
          </a:bodyPr>
          <a:lstStyle>
            <a:lvl1pPr marL="0" indent="0" algn="ctr">
              <a:buNone/>
              <a:defRPr sz="900" cap="all" baseline="0"/>
            </a:lvl1pPr>
          </a:lstStyle>
          <a:p>
            <a:pPr lvl="0"/>
            <a:r>
              <a:rPr lang="en-US" noProof="0"/>
              <a:t>Add text</a:t>
            </a:r>
          </a:p>
        </p:txBody>
      </p:sp>
      <p:sp>
        <p:nvSpPr>
          <p:cNvPr id="89" name="Platshållare för text 2">
            <a:extLst>
              <a:ext uri="{FF2B5EF4-FFF2-40B4-BE49-F238E27FC236}">
                <a16:creationId xmlns:a16="http://schemas.microsoft.com/office/drawing/2014/main" id="{4CC4CEB9-668C-4E65-8322-F20B588F0905}"/>
              </a:ext>
            </a:extLst>
          </p:cNvPr>
          <p:cNvSpPr>
            <a:spLocks noGrp="1"/>
          </p:cNvSpPr>
          <p:nvPr>
            <p:ph type="body" sz="quarter" idx="19" hasCustomPrompt="1"/>
          </p:nvPr>
        </p:nvSpPr>
        <p:spPr>
          <a:xfrm>
            <a:off x="3775517" y="4159448"/>
            <a:ext cx="1068651" cy="389904"/>
          </a:xfrm>
        </p:spPr>
        <p:txBody>
          <a:bodyPr>
            <a:noAutofit/>
          </a:bodyPr>
          <a:lstStyle>
            <a:lvl1pPr marL="0" indent="0" algn="ctr">
              <a:buNone/>
              <a:defRPr sz="900" cap="all" baseline="0"/>
            </a:lvl1pPr>
          </a:lstStyle>
          <a:p>
            <a:pPr lvl="0"/>
            <a:r>
              <a:rPr lang="en-US" noProof="0"/>
              <a:t>Add text</a:t>
            </a:r>
          </a:p>
        </p:txBody>
      </p:sp>
      <p:pic>
        <p:nvPicPr>
          <p:cNvPr id="101" name="Picture 100" descr="Icon&#10;&#10;Description automatically generated">
            <a:extLst>
              <a:ext uri="{FF2B5EF4-FFF2-40B4-BE49-F238E27FC236}">
                <a16:creationId xmlns:a16="http://schemas.microsoft.com/office/drawing/2014/main" id="{81949ABC-4BDA-4C1D-927A-3A225331C9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76539" y="3075425"/>
            <a:ext cx="1068650" cy="1068650"/>
          </a:xfrm>
          <a:prstGeom prst="rect">
            <a:avLst/>
          </a:prstGeom>
        </p:spPr>
      </p:pic>
    </p:spTree>
    <p:extLst>
      <p:ext uri="{BB962C8B-B14F-4D97-AF65-F5344CB8AC3E}">
        <p14:creationId xmlns:p14="http://schemas.microsoft.com/office/powerpoint/2010/main" val="33464873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_Safety first 3">
    <p:bg>
      <p:bgRef idx="1001">
        <a:schemeClr val="bg1"/>
      </p:bgRef>
    </p:bg>
    <p:spTree>
      <p:nvGrpSpPr>
        <p:cNvPr id="1" name=""/>
        <p:cNvGrpSpPr/>
        <p:nvPr/>
      </p:nvGrpSpPr>
      <p:grpSpPr>
        <a:xfrm>
          <a:off x="0" y="0"/>
          <a:ext cx="0" cy="0"/>
          <a:chOff x="0" y="0"/>
          <a:chExt cx="0" cy="0"/>
        </a:xfrm>
      </p:grpSpPr>
      <p:grpSp>
        <p:nvGrpSpPr>
          <p:cNvPr id="8" name="Grupp 7">
            <a:extLst>
              <a:ext uri="{FF2B5EF4-FFF2-40B4-BE49-F238E27FC236}">
                <a16:creationId xmlns:a16="http://schemas.microsoft.com/office/drawing/2014/main" id="{751A035C-D91D-A84A-BE6A-0517E4A24F1D}"/>
              </a:ext>
            </a:extLst>
          </p:cNvPr>
          <p:cNvGrpSpPr/>
          <p:nvPr userDrawn="1"/>
        </p:nvGrpSpPr>
        <p:grpSpPr>
          <a:xfrm>
            <a:off x="-1" y="0"/>
            <a:ext cx="9144001" cy="5143500"/>
            <a:chOff x="-1" y="0"/>
            <a:chExt cx="12192001" cy="6858000"/>
          </a:xfrm>
        </p:grpSpPr>
        <p:pic>
          <p:nvPicPr>
            <p:cNvPr id="5" name="Bildobjekt 4">
              <a:extLst>
                <a:ext uri="{FF2B5EF4-FFF2-40B4-BE49-F238E27FC236}">
                  <a16:creationId xmlns:a16="http://schemas.microsoft.com/office/drawing/2014/main" id="{8048A6BB-34AE-B84C-8546-93D039050A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ktangel 6">
              <a:extLst>
                <a:ext uri="{FF2B5EF4-FFF2-40B4-BE49-F238E27FC236}">
                  <a16:creationId xmlns:a16="http://schemas.microsoft.com/office/drawing/2014/main" id="{F7FA05CB-6EF0-8A47-AEB1-F77056D4F9DD}"/>
                </a:ext>
              </a:extLst>
            </p:cNvPr>
            <p:cNvSpPr/>
            <p:nvPr userDrawn="1"/>
          </p:nvSpPr>
          <p:spPr>
            <a:xfrm>
              <a:off x="-1" y="0"/>
              <a:ext cx="7690757" cy="6858000"/>
            </a:xfrm>
            <a:prstGeom prst="rect">
              <a:avLst/>
            </a:prstGeom>
            <a:gradFill flip="none" rotWithShape="1">
              <a:gsLst>
                <a:gs pos="0">
                  <a:schemeClr val="bg1">
                    <a:lumMod val="95000"/>
                    <a:alpha val="0"/>
                  </a:schemeClr>
                </a:gs>
                <a:gs pos="21000">
                  <a:schemeClr val="bg1">
                    <a:lumMod val="95000"/>
                    <a:alpha val="9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46" name="Rubrik 1">
            <a:extLst>
              <a:ext uri="{FF2B5EF4-FFF2-40B4-BE49-F238E27FC236}">
                <a16:creationId xmlns:a16="http://schemas.microsoft.com/office/drawing/2014/main" id="{E05EC42F-2875-094A-851D-664D9963B04B}"/>
              </a:ext>
            </a:extLst>
          </p:cNvPr>
          <p:cNvSpPr>
            <a:spLocks noGrp="1"/>
          </p:cNvSpPr>
          <p:nvPr>
            <p:ph type="ctrTitle" hasCustomPrompt="1"/>
          </p:nvPr>
        </p:nvSpPr>
        <p:spPr>
          <a:xfrm>
            <a:off x="162000" y="374957"/>
            <a:ext cx="5135091" cy="760294"/>
          </a:xfrm>
        </p:spPr>
        <p:txBody>
          <a:bodyPr anchor="t">
            <a:noAutofit/>
          </a:bodyPr>
          <a:lstStyle>
            <a:lvl1pPr algn="l">
              <a:defRPr sz="2700">
                <a:solidFill>
                  <a:schemeClr val="tx2"/>
                </a:solidFill>
              </a:defRPr>
            </a:lvl1pPr>
          </a:lstStyle>
          <a:p>
            <a:r>
              <a:rPr lang="en-US" noProof="0"/>
              <a:t>CLICK TO ADD HEADLINE IN A MAXIMUM OF TWO LINES</a:t>
            </a:r>
          </a:p>
        </p:txBody>
      </p:sp>
      <p:sp>
        <p:nvSpPr>
          <p:cNvPr id="3" name="Platshållare för text 2">
            <a:extLst>
              <a:ext uri="{FF2B5EF4-FFF2-40B4-BE49-F238E27FC236}">
                <a16:creationId xmlns:a16="http://schemas.microsoft.com/office/drawing/2014/main" id="{B3D0C557-0A0E-3C47-A392-A5C10A81A377}"/>
              </a:ext>
            </a:extLst>
          </p:cNvPr>
          <p:cNvSpPr>
            <a:spLocks noGrp="1"/>
          </p:cNvSpPr>
          <p:nvPr>
            <p:ph type="body" sz="quarter" idx="10" hasCustomPrompt="1"/>
          </p:nvPr>
        </p:nvSpPr>
        <p:spPr>
          <a:xfrm>
            <a:off x="225029" y="2685481"/>
            <a:ext cx="1068651" cy="389904"/>
          </a:xfrm>
        </p:spPr>
        <p:txBody>
          <a:bodyPr>
            <a:noAutofit/>
          </a:bodyPr>
          <a:lstStyle>
            <a:lvl1pPr marL="0" indent="0" algn="ctr">
              <a:buNone/>
              <a:defRPr sz="900" cap="all" baseline="0"/>
            </a:lvl1pPr>
          </a:lstStyle>
          <a:p>
            <a:pPr lvl="0"/>
            <a:r>
              <a:rPr lang="en-US" noProof="0"/>
              <a:t>Add text</a:t>
            </a:r>
          </a:p>
        </p:txBody>
      </p:sp>
      <p:sp>
        <p:nvSpPr>
          <p:cNvPr id="47" name="Platshållare för text 2">
            <a:extLst>
              <a:ext uri="{FF2B5EF4-FFF2-40B4-BE49-F238E27FC236}">
                <a16:creationId xmlns:a16="http://schemas.microsoft.com/office/drawing/2014/main" id="{3058FABC-CE11-4E41-A475-F93D820D5E76}"/>
              </a:ext>
            </a:extLst>
          </p:cNvPr>
          <p:cNvSpPr>
            <a:spLocks noGrp="1"/>
          </p:cNvSpPr>
          <p:nvPr>
            <p:ph type="body" sz="quarter" idx="11" hasCustomPrompt="1"/>
          </p:nvPr>
        </p:nvSpPr>
        <p:spPr>
          <a:xfrm>
            <a:off x="1406129" y="2685481"/>
            <a:ext cx="1068651" cy="389904"/>
          </a:xfrm>
        </p:spPr>
        <p:txBody>
          <a:bodyPr>
            <a:noAutofit/>
          </a:bodyPr>
          <a:lstStyle>
            <a:lvl1pPr marL="0" indent="0" algn="ctr">
              <a:buNone/>
              <a:defRPr sz="900" cap="all" baseline="0"/>
            </a:lvl1pPr>
          </a:lstStyle>
          <a:p>
            <a:pPr lvl="0"/>
            <a:r>
              <a:rPr lang="en-US" noProof="0"/>
              <a:t>Add text</a:t>
            </a:r>
          </a:p>
        </p:txBody>
      </p:sp>
      <p:sp>
        <p:nvSpPr>
          <p:cNvPr id="48" name="Platshållare för text 2">
            <a:extLst>
              <a:ext uri="{FF2B5EF4-FFF2-40B4-BE49-F238E27FC236}">
                <a16:creationId xmlns:a16="http://schemas.microsoft.com/office/drawing/2014/main" id="{EE33A259-2F2F-4416-ACBA-1FEE6B9FA6C2}"/>
              </a:ext>
            </a:extLst>
          </p:cNvPr>
          <p:cNvSpPr>
            <a:spLocks noGrp="1"/>
          </p:cNvSpPr>
          <p:nvPr>
            <p:ph type="body" sz="quarter" idx="12" hasCustomPrompt="1"/>
          </p:nvPr>
        </p:nvSpPr>
        <p:spPr>
          <a:xfrm>
            <a:off x="2587228" y="2685481"/>
            <a:ext cx="1068651" cy="389904"/>
          </a:xfrm>
        </p:spPr>
        <p:txBody>
          <a:bodyPr>
            <a:noAutofit/>
          </a:bodyPr>
          <a:lstStyle>
            <a:lvl1pPr marL="0" indent="0" algn="ctr">
              <a:buNone/>
              <a:defRPr sz="900" cap="all" baseline="0"/>
            </a:lvl1pPr>
          </a:lstStyle>
          <a:p>
            <a:pPr lvl="0"/>
            <a:r>
              <a:rPr lang="en-US" noProof="0"/>
              <a:t>Add text</a:t>
            </a:r>
          </a:p>
        </p:txBody>
      </p:sp>
      <p:sp>
        <p:nvSpPr>
          <p:cNvPr id="49" name="Platshållare för text 2">
            <a:extLst>
              <a:ext uri="{FF2B5EF4-FFF2-40B4-BE49-F238E27FC236}">
                <a16:creationId xmlns:a16="http://schemas.microsoft.com/office/drawing/2014/main" id="{D34A9826-AEF7-4AFC-BF79-CB4ECF1333C9}"/>
              </a:ext>
            </a:extLst>
          </p:cNvPr>
          <p:cNvSpPr>
            <a:spLocks noGrp="1"/>
          </p:cNvSpPr>
          <p:nvPr>
            <p:ph type="body" sz="quarter" idx="13" hasCustomPrompt="1"/>
          </p:nvPr>
        </p:nvSpPr>
        <p:spPr>
          <a:xfrm>
            <a:off x="225029" y="4161856"/>
            <a:ext cx="1068651" cy="389904"/>
          </a:xfrm>
        </p:spPr>
        <p:txBody>
          <a:bodyPr>
            <a:noAutofit/>
          </a:bodyPr>
          <a:lstStyle>
            <a:lvl1pPr marL="0" indent="0" algn="ctr">
              <a:buNone/>
              <a:defRPr sz="900" cap="all" baseline="0"/>
            </a:lvl1pPr>
          </a:lstStyle>
          <a:p>
            <a:pPr lvl="0"/>
            <a:r>
              <a:rPr lang="en-US" noProof="0"/>
              <a:t>Add text</a:t>
            </a:r>
          </a:p>
        </p:txBody>
      </p:sp>
      <p:sp>
        <p:nvSpPr>
          <p:cNvPr id="50" name="Platshållare för text 2">
            <a:extLst>
              <a:ext uri="{FF2B5EF4-FFF2-40B4-BE49-F238E27FC236}">
                <a16:creationId xmlns:a16="http://schemas.microsoft.com/office/drawing/2014/main" id="{608A50DA-4820-4ACE-9AE0-15626899CD0C}"/>
              </a:ext>
            </a:extLst>
          </p:cNvPr>
          <p:cNvSpPr>
            <a:spLocks noGrp="1"/>
          </p:cNvSpPr>
          <p:nvPr>
            <p:ph type="body" sz="quarter" idx="14" hasCustomPrompt="1"/>
          </p:nvPr>
        </p:nvSpPr>
        <p:spPr>
          <a:xfrm>
            <a:off x="1406129" y="4161856"/>
            <a:ext cx="1068651" cy="389904"/>
          </a:xfrm>
        </p:spPr>
        <p:txBody>
          <a:bodyPr>
            <a:noAutofit/>
          </a:bodyPr>
          <a:lstStyle>
            <a:lvl1pPr marL="0" indent="0" algn="ctr">
              <a:buNone/>
              <a:defRPr sz="900" cap="all" baseline="0"/>
            </a:lvl1pPr>
          </a:lstStyle>
          <a:p>
            <a:pPr lvl="0"/>
            <a:r>
              <a:rPr lang="en-US" noProof="0"/>
              <a:t>Add text</a:t>
            </a:r>
          </a:p>
        </p:txBody>
      </p:sp>
      <p:sp>
        <p:nvSpPr>
          <p:cNvPr id="51" name="Platshållare för text 2">
            <a:extLst>
              <a:ext uri="{FF2B5EF4-FFF2-40B4-BE49-F238E27FC236}">
                <a16:creationId xmlns:a16="http://schemas.microsoft.com/office/drawing/2014/main" id="{8F9187F8-5E56-49B8-9748-7734418F5800}"/>
              </a:ext>
            </a:extLst>
          </p:cNvPr>
          <p:cNvSpPr>
            <a:spLocks noGrp="1"/>
          </p:cNvSpPr>
          <p:nvPr>
            <p:ph type="body" sz="quarter" idx="15" hasCustomPrompt="1"/>
          </p:nvPr>
        </p:nvSpPr>
        <p:spPr>
          <a:xfrm>
            <a:off x="2587228" y="4161856"/>
            <a:ext cx="1068651" cy="389904"/>
          </a:xfrm>
        </p:spPr>
        <p:txBody>
          <a:bodyPr>
            <a:noAutofit/>
          </a:bodyPr>
          <a:lstStyle>
            <a:lvl1pPr marL="0" indent="0" algn="ctr">
              <a:buNone/>
              <a:defRPr sz="900" cap="all" baseline="0"/>
            </a:lvl1pPr>
          </a:lstStyle>
          <a:p>
            <a:pPr lvl="0"/>
            <a:r>
              <a:rPr lang="en-US" noProof="0"/>
              <a:t>Add text</a:t>
            </a:r>
          </a:p>
        </p:txBody>
      </p:sp>
      <p:grpSp>
        <p:nvGrpSpPr>
          <p:cNvPr id="42" name="Grupp 41">
            <a:extLst>
              <a:ext uri="{FF2B5EF4-FFF2-40B4-BE49-F238E27FC236}">
                <a16:creationId xmlns:a16="http://schemas.microsoft.com/office/drawing/2014/main" id="{AF83F1FF-3A15-5E4D-BB45-81B710B140B3}"/>
              </a:ext>
            </a:extLst>
          </p:cNvPr>
          <p:cNvGrpSpPr/>
          <p:nvPr userDrawn="1"/>
        </p:nvGrpSpPr>
        <p:grpSpPr>
          <a:xfrm>
            <a:off x="225029" y="1598318"/>
            <a:ext cx="1068652" cy="1068653"/>
            <a:chOff x="352965" y="3189416"/>
            <a:chExt cx="1949450" cy="1949450"/>
          </a:xfrm>
        </p:grpSpPr>
        <p:sp>
          <p:nvSpPr>
            <p:cNvPr id="43" name="Frihandsfigur 42">
              <a:extLst>
                <a:ext uri="{FF2B5EF4-FFF2-40B4-BE49-F238E27FC236}">
                  <a16:creationId xmlns:a16="http://schemas.microsoft.com/office/drawing/2014/main" id="{C590CF5B-D92F-B047-9A7B-1DD890C9389F}"/>
                </a:ext>
              </a:extLst>
            </p:cNvPr>
            <p:cNvSpPr/>
            <p:nvPr/>
          </p:nvSpPr>
          <p:spPr>
            <a:xfrm>
              <a:off x="352965" y="3189416"/>
              <a:ext cx="1949450" cy="1949450"/>
            </a:xfrm>
            <a:custGeom>
              <a:avLst/>
              <a:gdLst>
                <a:gd name="connsiteX0" fmla="*/ 0 w 1949450"/>
                <a:gd name="connsiteY0" fmla="*/ 0 h 1949450"/>
                <a:gd name="connsiteX1" fmla="*/ 1950371 w 1949450"/>
                <a:gd name="connsiteY1" fmla="*/ 0 h 1949450"/>
                <a:gd name="connsiteX2" fmla="*/ 1950371 w 1949450"/>
                <a:gd name="connsiteY2" fmla="*/ 1950403 h 1949450"/>
                <a:gd name="connsiteX3" fmla="*/ 0 w 1949450"/>
                <a:gd name="connsiteY3" fmla="*/ 1950403 h 1949450"/>
                <a:gd name="connsiteX4" fmla="*/ 0 w 1949450"/>
                <a:gd name="connsiteY4" fmla="*/ 0 h 1949450"/>
                <a:gd name="connsiteX5" fmla="*/ 0 w 1949450"/>
                <a:gd name="connsiteY5" fmla="*/ 0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450">
                  <a:moveTo>
                    <a:pt x="0" y="0"/>
                  </a:moveTo>
                  <a:lnTo>
                    <a:pt x="1950371" y="0"/>
                  </a:lnTo>
                  <a:lnTo>
                    <a:pt x="1950371" y="1950403"/>
                  </a:lnTo>
                  <a:lnTo>
                    <a:pt x="0" y="1950403"/>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44" name="Frihandsfigur 43">
              <a:extLst>
                <a:ext uri="{FF2B5EF4-FFF2-40B4-BE49-F238E27FC236}">
                  <a16:creationId xmlns:a16="http://schemas.microsoft.com/office/drawing/2014/main" id="{32AC2FB3-1A11-A349-93DD-9A1C3AEB1C11}"/>
                </a:ext>
              </a:extLst>
            </p:cNvPr>
            <p:cNvSpPr/>
            <p:nvPr/>
          </p:nvSpPr>
          <p:spPr>
            <a:xfrm>
              <a:off x="833438" y="3380265"/>
              <a:ext cx="987425" cy="1568450"/>
            </a:xfrm>
            <a:custGeom>
              <a:avLst/>
              <a:gdLst>
                <a:gd name="connsiteX0" fmla="*/ 313087 w 987425"/>
                <a:gd name="connsiteY0" fmla="*/ 436594 h 1568450"/>
                <a:gd name="connsiteX1" fmla="*/ 419862 w 987425"/>
                <a:gd name="connsiteY1" fmla="*/ 543306 h 1568450"/>
                <a:gd name="connsiteX2" fmla="*/ 526574 w 987425"/>
                <a:gd name="connsiteY2" fmla="*/ 436531 h 1568450"/>
                <a:gd name="connsiteX3" fmla="*/ 419799 w 987425"/>
                <a:gd name="connsiteY3" fmla="*/ 329819 h 1568450"/>
                <a:gd name="connsiteX4" fmla="*/ 419767 w 987425"/>
                <a:gd name="connsiteY4" fmla="*/ 329819 h 1568450"/>
                <a:gd name="connsiteX5" fmla="*/ 313087 w 987425"/>
                <a:gd name="connsiteY5" fmla="*/ 436372 h 1568450"/>
                <a:gd name="connsiteX6" fmla="*/ 313087 w 987425"/>
                <a:gd name="connsiteY6" fmla="*/ 436594 h 1568450"/>
                <a:gd name="connsiteX7" fmla="*/ 0 w 987425"/>
                <a:gd name="connsiteY7" fmla="*/ 0 h 1568450"/>
                <a:gd name="connsiteX8" fmla="*/ 989425 w 987425"/>
                <a:gd name="connsiteY8" fmla="*/ 0 h 1568450"/>
                <a:gd name="connsiteX9" fmla="*/ 989425 w 987425"/>
                <a:gd name="connsiteY9" fmla="*/ 1173068 h 1568450"/>
                <a:gd name="connsiteX10" fmla="*/ 755428 w 987425"/>
                <a:gd name="connsiteY10" fmla="*/ 1173068 h 1568450"/>
                <a:gd name="connsiteX11" fmla="*/ 742569 w 987425"/>
                <a:gd name="connsiteY11" fmla="*/ 986505 h 1568450"/>
                <a:gd name="connsiteX12" fmla="*/ 702659 w 987425"/>
                <a:gd name="connsiteY12" fmla="*/ 829215 h 1568450"/>
                <a:gd name="connsiteX13" fmla="*/ 642938 w 987425"/>
                <a:gd name="connsiteY13" fmla="*/ 693960 h 1568450"/>
                <a:gd name="connsiteX14" fmla="*/ 750570 w 987425"/>
                <a:gd name="connsiteY14" fmla="*/ 693960 h 1568450"/>
                <a:gd name="connsiteX15" fmla="*/ 835216 w 987425"/>
                <a:gd name="connsiteY15" fmla="*/ 832930 h 1568450"/>
                <a:gd name="connsiteX16" fmla="*/ 903684 w 987425"/>
                <a:gd name="connsiteY16" fmla="*/ 854774 h 1568450"/>
                <a:gd name="connsiteX17" fmla="*/ 925513 w 987425"/>
                <a:gd name="connsiteY17" fmla="*/ 786289 h 1568450"/>
                <a:gd name="connsiteX18" fmla="*/ 837914 w 987425"/>
                <a:gd name="connsiteY18" fmla="*/ 628936 h 1568450"/>
                <a:gd name="connsiteX19" fmla="*/ 717963 w 987425"/>
                <a:gd name="connsiteY19" fmla="*/ 576104 h 1568450"/>
                <a:gd name="connsiteX20" fmla="*/ 487712 w 987425"/>
                <a:gd name="connsiteY20" fmla="*/ 576104 h 1568450"/>
                <a:gd name="connsiteX21" fmla="*/ 357537 w 987425"/>
                <a:gd name="connsiteY21" fmla="*/ 650018 h 1568450"/>
                <a:gd name="connsiteX22" fmla="*/ 262509 w 987425"/>
                <a:gd name="connsiteY22" fmla="*/ 790480 h 1568450"/>
                <a:gd name="connsiteX23" fmla="*/ 107252 w 987425"/>
                <a:gd name="connsiteY23" fmla="*/ 790480 h 1568450"/>
                <a:gd name="connsiteX24" fmla="*/ 51860 w 987425"/>
                <a:gd name="connsiteY24" fmla="*/ 842613 h 1568450"/>
                <a:gd name="connsiteX25" fmla="*/ 103991 w 987425"/>
                <a:gd name="connsiteY25" fmla="*/ 897986 h 1568450"/>
                <a:gd name="connsiteX26" fmla="*/ 106490 w 987425"/>
                <a:gd name="connsiteY26" fmla="*/ 898017 h 1568450"/>
                <a:gd name="connsiteX27" fmla="*/ 284639 w 987425"/>
                <a:gd name="connsiteY27" fmla="*/ 897763 h 1568450"/>
                <a:gd name="connsiteX28" fmla="*/ 343345 w 987425"/>
                <a:gd name="connsiteY28" fmla="*/ 867378 h 1568450"/>
                <a:gd name="connsiteX29" fmla="*/ 416370 w 987425"/>
                <a:gd name="connsiteY29" fmla="*/ 766509 h 1568450"/>
                <a:gd name="connsiteX30" fmla="*/ 494379 w 987425"/>
                <a:gd name="connsiteY30" fmla="*/ 945896 h 1568450"/>
                <a:gd name="connsiteX31" fmla="*/ 284512 w 987425"/>
                <a:gd name="connsiteY31" fmla="*/ 1419162 h 1568450"/>
                <a:gd name="connsiteX32" fmla="*/ 281019 w 987425"/>
                <a:gd name="connsiteY32" fmla="*/ 1439355 h 1568450"/>
                <a:gd name="connsiteX33" fmla="*/ 340519 w 987425"/>
                <a:gd name="connsiteY33" fmla="*/ 1498854 h 1568450"/>
                <a:gd name="connsiteX34" fmla="*/ 340582 w 987425"/>
                <a:gd name="connsiteY34" fmla="*/ 1498854 h 1568450"/>
                <a:gd name="connsiteX35" fmla="*/ 393255 w 987425"/>
                <a:gd name="connsiteY35" fmla="*/ 1468057 h 1568450"/>
                <a:gd name="connsiteX36" fmla="*/ 608394 w 987425"/>
                <a:gd name="connsiteY36" fmla="*/ 1017207 h 1568450"/>
                <a:gd name="connsiteX37" fmla="*/ 626332 w 987425"/>
                <a:gd name="connsiteY37" fmla="*/ 1217581 h 1568450"/>
                <a:gd name="connsiteX38" fmla="*/ 704025 w 987425"/>
                <a:gd name="connsiteY38" fmla="*/ 1289781 h 1568450"/>
                <a:gd name="connsiteX39" fmla="*/ 989394 w 987425"/>
                <a:gd name="connsiteY39" fmla="*/ 1289781 h 1568450"/>
                <a:gd name="connsiteX40" fmla="*/ 989394 w 987425"/>
                <a:gd name="connsiteY40" fmla="*/ 1568863 h 1568450"/>
                <a:gd name="connsiteX41" fmla="*/ 0 w 987425"/>
                <a:gd name="connsiteY41" fmla="*/ 1568863 h 1568450"/>
                <a:gd name="connsiteX42" fmla="*/ 0 w 987425"/>
                <a:gd name="connsiteY42" fmla="*/ 0 h 156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87425" h="1568450">
                  <a:moveTo>
                    <a:pt x="313087" y="436594"/>
                  </a:moveTo>
                  <a:cubicBezTo>
                    <a:pt x="313106" y="495554"/>
                    <a:pt x="360909" y="543338"/>
                    <a:pt x="419862" y="543306"/>
                  </a:cubicBezTo>
                  <a:cubicBezTo>
                    <a:pt x="478815" y="543275"/>
                    <a:pt x="526590" y="495491"/>
                    <a:pt x="526574" y="436531"/>
                  </a:cubicBezTo>
                  <a:cubicBezTo>
                    <a:pt x="526555" y="377571"/>
                    <a:pt x="478752" y="329787"/>
                    <a:pt x="419799" y="329819"/>
                  </a:cubicBezTo>
                  <a:cubicBezTo>
                    <a:pt x="419789" y="329819"/>
                    <a:pt x="419776" y="329819"/>
                    <a:pt x="419767" y="329819"/>
                  </a:cubicBezTo>
                  <a:cubicBezTo>
                    <a:pt x="360883" y="329787"/>
                    <a:pt x="313122" y="377476"/>
                    <a:pt x="313087" y="436372"/>
                  </a:cubicBezTo>
                  <a:cubicBezTo>
                    <a:pt x="313087" y="436436"/>
                    <a:pt x="313087" y="436531"/>
                    <a:pt x="313087" y="436594"/>
                  </a:cubicBezTo>
                  <a:close/>
                  <a:moveTo>
                    <a:pt x="0" y="0"/>
                  </a:moveTo>
                  <a:lnTo>
                    <a:pt x="989425" y="0"/>
                  </a:lnTo>
                  <a:lnTo>
                    <a:pt x="989425" y="1173068"/>
                  </a:lnTo>
                  <a:lnTo>
                    <a:pt x="755428" y="1173068"/>
                  </a:lnTo>
                  <a:lnTo>
                    <a:pt x="742569" y="986505"/>
                  </a:lnTo>
                  <a:cubicBezTo>
                    <a:pt x="736918" y="906558"/>
                    <a:pt x="721106" y="871919"/>
                    <a:pt x="702659" y="829215"/>
                  </a:cubicBezTo>
                  <a:lnTo>
                    <a:pt x="642938" y="693960"/>
                  </a:lnTo>
                  <a:lnTo>
                    <a:pt x="750570" y="693960"/>
                  </a:lnTo>
                  <a:lnTo>
                    <a:pt x="835216" y="832930"/>
                  </a:lnTo>
                  <a:cubicBezTo>
                    <a:pt x="848097" y="857853"/>
                    <a:pt x="878748" y="867632"/>
                    <a:pt x="903684" y="854774"/>
                  </a:cubicBezTo>
                  <a:cubicBezTo>
                    <a:pt x="928621" y="841883"/>
                    <a:pt x="938394" y="811213"/>
                    <a:pt x="925513" y="786289"/>
                  </a:cubicBezTo>
                  <a:cubicBezTo>
                    <a:pt x="907574" y="752158"/>
                    <a:pt x="861536" y="669290"/>
                    <a:pt x="837914" y="628936"/>
                  </a:cubicBezTo>
                  <a:cubicBezTo>
                    <a:pt x="814292" y="588582"/>
                    <a:pt x="771620" y="576104"/>
                    <a:pt x="717963" y="576104"/>
                  </a:cubicBezTo>
                  <a:lnTo>
                    <a:pt x="487712" y="576104"/>
                  </a:lnTo>
                  <a:cubicBezTo>
                    <a:pt x="423640" y="576104"/>
                    <a:pt x="379762" y="617379"/>
                    <a:pt x="357537" y="650018"/>
                  </a:cubicBezTo>
                  <a:cubicBezTo>
                    <a:pt x="335312" y="682657"/>
                    <a:pt x="262509" y="790480"/>
                    <a:pt x="262509" y="790480"/>
                  </a:cubicBezTo>
                  <a:lnTo>
                    <a:pt x="107252" y="790480"/>
                  </a:lnTo>
                  <a:cubicBezTo>
                    <a:pt x="77562" y="789591"/>
                    <a:pt x="52762" y="812927"/>
                    <a:pt x="51860" y="842613"/>
                  </a:cubicBezTo>
                  <a:cubicBezTo>
                    <a:pt x="50959" y="872300"/>
                    <a:pt x="74298" y="897096"/>
                    <a:pt x="103991" y="897986"/>
                  </a:cubicBezTo>
                  <a:cubicBezTo>
                    <a:pt x="104823" y="898017"/>
                    <a:pt x="105658" y="898017"/>
                    <a:pt x="106490" y="898017"/>
                  </a:cubicBezTo>
                  <a:lnTo>
                    <a:pt x="284639" y="897763"/>
                  </a:lnTo>
                  <a:cubicBezTo>
                    <a:pt x="312357" y="897763"/>
                    <a:pt x="326231" y="891223"/>
                    <a:pt x="343345" y="867378"/>
                  </a:cubicBezTo>
                  <a:cubicBezTo>
                    <a:pt x="360458" y="843534"/>
                    <a:pt x="416370" y="766509"/>
                    <a:pt x="416370" y="766509"/>
                  </a:cubicBezTo>
                  <a:lnTo>
                    <a:pt x="494379" y="945896"/>
                  </a:lnTo>
                  <a:lnTo>
                    <a:pt x="284512" y="1419162"/>
                  </a:lnTo>
                  <a:cubicBezTo>
                    <a:pt x="282169" y="1425639"/>
                    <a:pt x="280988" y="1432465"/>
                    <a:pt x="281019" y="1439355"/>
                  </a:cubicBezTo>
                  <a:cubicBezTo>
                    <a:pt x="281019" y="1472216"/>
                    <a:pt x="307657" y="1498854"/>
                    <a:pt x="340519" y="1498854"/>
                  </a:cubicBezTo>
                  <a:cubicBezTo>
                    <a:pt x="340541" y="1498854"/>
                    <a:pt x="340560" y="1498854"/>
                    <a:pt x="340582" y="1498854"/>
                  </a:cubicBezTo>
                  <a:cubicBezTo>
                    <a:pt x="362420" y="1498886"/>
                    <a:pt x="382565" y="1487107"/>
                    <a:pt x="393255" y="1468057"/>
                  </a:cubicBezTo>
                  <a:lnTo>
                    <a:pt x="608394" y="1017207"/>
                  </a:lnTo>
                  <a:lnTo>
                    <a:pt x="626332" y="1217581"/>
                  </a:lnTo>
                  <a:cubicBezTo>
                    <a:pt x="630555" y="1264285"/>
                    <a:pt x="659162" y="1289781"/>
                    <a:pt x="704025" y="1289781"/>
                  </a:cubicBezTo>
                  <a:lnTo>
                    <a:pt x="989394" y="1289781"/>
                  </a:lnTo>
                  <a:lnTo>
                    <a:pt x="989394" y="1568863"/>
                  </a:lnTo>
                  <a:lnTo>
                    <a:pt x="0" y="1568863"/>
                  </a:lnTo>
                  <a:lnTo>
                    <a:pt x="0" y="0"/>
                  </a:lnTo>
                  <a:close/>
                </a:path>
              </a:pathLst>
            </a:custGeom>
            <a:solidFill>
              <a:srgbClr val="FFFFFF"/>
            </a:solidFill>
            <a:ln w="3175" cap="flat">
              <a:noFill/>
              <a:prstDash val="solid"/>
              <a:miter/>
            </a:ln>
          </p:spPr>
          <p:txBody>
            <a:bodyPr rtlCol="0" anchor="ctr"/>
            <a:lstStyle/>
            <a:p>
              <a:endParaRPr lang="sv-SE" sz="1013"/>
            </a:p>
          </p:txBody>
        </p:sp>
      </p:grpSp>
      <p:grpSp>
        <p:nvGrpSpPr>
          <p:cNvPr id="45" name="Grupp 44">
            <a:extLst>
              <a:ext uri="{FF2B5EF4-FFF2-40B4-BE49-F238E27FC236}">
                <a16:creationId xmlns:a16="http://schemas.microsoft.com/office/drawing/2014/main" id="{C52C798F-3BDC-0444-89F7-8E5011D29A0A}"/>
              </a:ext>
            </a:extLst>
          </p:cNvPr>
          <p:cNvGrpSpPr/>
          <p:nvPr userDrawn="1"/>
        </p:nvGrpSpPr>
        <p:grpSpPr>
          <a:xfrm>
            <a:off x="1408331" y="1598318"/>
            <a:ext cx="1068652" cy="1068653"/>
            <a:chOff x="10064559" y="3203386"/>
            <a:chExt cx="1927225" cy="1927225"/>
          </a:xfrm>
        </p:grpSpPr>
        <p:sp>
          <p:nvSpPr>
            <p:cNvPr id="52" name="Frihandsfigur 51">
              <a:extLst>
                <a:ext uri="{FF2B5EF4-FFF2-40B4-BE49-F238E27FC236}">
                  <a16:creationId xmlns:a16="http://schemas.microsoft.com/office/drawing/2014/main" id="{CA593A34-08A1-E649-A467-357494BB7DF5}"/>
                </a:ext>
              </a:extLst>
            </p:cNvPr>
            <p:cNvSpPr/>
            <p:nvPr/>
          </p:nvSpPr>
          <p:spPr>
            <a:xfrm>
              <a:off x="10064559" y="3203386"/>
              <a:ext cx="1927225" cy="1927225"/>
            </a:xfrm>
            <a:custGeom>
              <a:avLst/>
              <a:gdLst>
                <a:gd name="connsiteX0" fmla="*/ 0 w 1927225"/>
                <a:gd name="connsiteY0" fmla="*/ 0 h 1927225"/>
                <a:gd name="connsiteX1" fmla="*/ 1929479 w 1927225"/>
                <a:gd name="connsiteY1" fmla="*/ 0 h 1927225"/>
                <a:gd name="connsiteX2" fmla="*/ 1929479 w 1927225"/>
                <a:gd name="connsiteY2" fmla="*/ 1929479 h 1927225"/>
                <a:gd name="connsiteX3" fmla="*/ 0 w 1927225"/>
                <a:gd name="connsiteY3" fmla="*/ 1929479 h 1927225"/>
                <a:gd name="connsiteX4" fmla="*/ 0 w 1927225"/>
                <a:gd name="connsiteY4" fmla="*/ 0 h 1927225"/>
                <a:gd name="connsiteX5" fmla="*/ 0 w 1927225"/>
                <a:gd name="connsiteY5" fmla="*/ 0 h 192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225" h="1927225">
                  <a:moveTo>
                    <a:pt x="0" y="0"/>
                  </a:moveTo>
                  <a:lnTo>
                    <a:pt x="1929479" y="0"/>
                  </a:lnTo>
                  <a:lnTo>
                    <a:pt x="1929479" y="1929479"/>
                  </a:lnTo>
                  <a:lnTo>
                    <a:pt x="0" y="192947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3" name="Frihandsfigur 52">
              <a:extLst>
                <a:ext uri="{FF2B5EF4-FFF2-40B4-BE49-F238E27FC236}">
                  <a16:creationId xmlns:a16="http://schemas.microsoft.com/office/drawing/2014/main" id="{C1160565-75B5-3540-A656-6026D106471C}"/>
                </a:ext>
              </a:extLst>
            </p:cNvPr>
            <p:cNvSpPr/>
            <p:nvPr/>
          </p:nvSpPr>
          <p:spPr>
            <a:xfrm>
              <a:off x="10405491" y="3544286"/>
              <a:ext cx="1244600" cy="1244600"/>
            </a:xfrm>
            <a:custGeom>
              <a:avLst/>
              <a:gdLst>
                <a:gd name="connsiteX0" fmla="*/ 623792 w 1244600"/>
                <a:gd name="connsiteY0" fmla="*/ 0 h 1244600"/>
                <a:gd name="connsiteX1" fmla="*/ 0 w 1244600"/>
                <a:gd name="connsiteY1" fmla="*/ 623824 h 1244600"/>
                <a:gd name="connsiteX2" fmla="*/ 623792 w 1244600"/>
                <a:gd name="connsiteY2" fmla="*/ 1247648 h 1244600"/>
                <a:gd name="connsiteX3" fmla="*/ 1247616 w 1244600"/>
                <a:gd name="connsiteY3" fmla="*/ 623824 h 1244600"/>
                <a:gd name="connsiteX4" fmla="*/ 623792 w 1244600"/>
                <a:gd name="connsiteY4" fmla="*/ 0 h 124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244600">
                  <a:moveTo>
                    <a:pt x="623792" y="0"/>
                  </a:moveTo>
                  <a:cubicBezTo>
                    <a:pt x="279812" y="0"/>
                    <a:pt x="0" y="279845"/>
                    <a:pt x="0" y="623824"/>
                  </a:cubicBezTo>
                  <a:cubicBezTo>
                    <a:pt x="0" y="967804"/>
                    <a:pt x="279812" y="1247648"/>
                    <a:pt x="623792" y="1247648"/>
                  </a:cubicBezTo>
                  <a:cubicBezTo>
                    <a:pt x="967771" y="1247648"/>
                    <a:pt x="1247616" y="967804"/>
                    <a:pt x="1247616" y="623824"/>
                  </a:cubicBezTo>
                  <a:cubicBezTo>
                    <a:pt x="1247616" y="279845"/>
                    <a:pt x="967771" y="0"/>
                    <a:pt x="623792" y="0"/>
                  </a:cubicBezTo>
                  <a:close/>
                </a:path>
              </a:pathLst>
            </a:custGeom>
            <a:solidFill>
              <a:srgbClr val="FFFFFF"/>
            </a:solidFill>
            <a:ln w="3175" cap="flat">
              <a:noFill/>
              <a:prstDash val="solid"/>
              <a:miter/>
            </a:ln>
          </p:spPr>
          <p:txBody>
            <a:bodyPr rtlCol="0" anchor="ctr"/>
            <a:lstStyle/>
            <a:p>
              <a:endParaRPr lang="sv-SE" sz="1013"/>
            </a:p>
          </p:txBody>
        </p:sp>
        <p:sp>
          <p:nvSpPr>
            <p:cNvPr id="54" name="Frihandsfigur 53">
              <a:extLst>
                <a:ext uri="{FF2B5EF4-FFF2-40B4-BE49-F238E27FC236}">
                  <a16:creationId xmlns:a16="http://schemas.microsoft.com/office/drawing/2014/main" id="{3F313FAD-097C-FB4B-A7F1-A67E97DFFFB4}"/>
                </a:ext>
              </a:extLst>
            </p:cNvPr>
            <p:cNvSpPr/>
            <p:nvPr/>
          </p:nvSpPr>
          <p:spPr>
            <a:xfrm>
              <a:off x="10253204" y="4189636"/>
              <a:ext cx="536575" cy="666750"/>
            </a:xfrm>
            <a:custGeom>
              <a:avLst/>
              <a:gdLst>
                <a:gd name="connsiteX0" fmla="*/ 265889 w 536575"/>
                <a:gd name="connsiteY0" fmla="*/ 488664 h 666750"/>
                <a:gd name="connsiteX1" fmla="*/ 54941 w 536575"/>
                <a:gd name="connsiteY1" fmla="*/ 0 h 666750"/>
                <a:gd name="connsiteX2" fmla="*/ 236584 w 536575"/>
                <a:gd name="connsiteY2" fmla="*/ 613537 h 666750"/>
                <a:gd name="connsiteX3" fmla="*/ 538621 w 536575"/>
                <a:gd name="connsiteY3" fmla="*/ 660114 h 666750"/>
                <a:gd name="connsiteX4" fmla="*/ 265889 w 536575"/>
                <a:gd name="connsiteY4" fmla="*/ 48866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666750">
                  <a:moveTo>
                    <a:pt x="265889" y="488664"/>
                  </a:moveTo>
                  <a:cubicBezTo>
                    <a:pt x="135428" y="358902"/>
                    <a:pt x="59894" y="183928"/>
                    <a:pt x="54941" y="0"/>
                  </a:cubicBezTo>
                  <a:cubicBezTo>
                    <a:pt x="-64311" y="219583"/>
                    <a:pt x="17000" y="494252"/>
                    <a:pt x="236584" y="613537"/>
                  </a:cubicBezTo>
                  <a:cubicBezTo>
                    <a:pt x="328817" y="663607"/>
                    <a:pt x="435592" y="680085"/>
                    <a:pt x="538621" y="660114"/>
                  </a:cubicBezTo>
                  <a:cubicBezTo>
                    <a:pt x="435909" y="624332"/>
                    <a:pt x="342660" y="565722"/>
                    <a:pt x="265889" y="488664"/>
                  </a:cubicBezTo>
                  <a:close/>
                </a:path>
              </a:pathLst>
            </a:custGeom>
            <a:solidFill>
              <a:srgbClr val="FFFFFF"/>
            </a:solidFill>
            <a:ln w="3175" cap="flat">
              <a:noFill/>
              <a:prstDash val="solid"/>
              <a:miter/>
            </a:ln>
          </p:spPr>
          <p:txBody>
            <a:bodyPr rtlCol="0" anchor="ctr"/>
            <a:lstStyle/>
            <a:p>
              <a:endParaRPr lang="sv-SE" sz="1013"/>
            </a:p>
          </p:txBody>
        </p:sp>
        <p:sp>
          <p:nvSpPr>
            <p:cNvPr id="55" name="Frihandsfigur 54">
              <a:extLst>
                <a:ext uri="{FF2B5EF4-FFF2-40B4-BE49-F238E27FC236}">
                  <a16:creationId xmlns:a16="http://schemas.microsoft.com/office/drawing/2014/main" id="{3CE9CB77-2366-9242-9107-7CBF852C67A9}"/>
                </a:ext>
              </a:extLst>
            </p:cNvPr>
            <p:cNvSpPr/>
            <p:nvPr/>
          </p:nvSpPr>
          <p:spPr>
            <a:xfrm>
              <a:off x="10653649" y="3718292"/>
              <a:ext cx="749300" cy="828675"/>
            </a:xfrm>
            <a:custGeom>
              <a:avLst/>
              <a:gdLst>
                <a:gd name="connsiteX0" fmla="*/ 752380 w 749300"/>
                <a:gd name="connsiteY0" fmla="*/ 639715 h 828675"/>
                <a:gd name="connsiteX1" fmla="*/ 494220 w 749300"/>
                <a:gd name="connsiteY1" fmla="*/ 145018 h 828675"/>
                <a:gd name="connsiteX2" fmla="*/ 455073 w 749300"/>
                <a:gd name="connsiteY2" fmla="*/ 77327 h 828675"/>
                <a:gd name="connsiteX3" fmla="*/ 455073 w 749300"/>
                <a:gd name="connsiteY3" fmla="*/ 77327 h 828675"/>
                <a:gd name="connsiteX4" fmla="*/ 374618 w 749300"/>
                <a:gd name="connsiteY4" fmla="*/ 16 h 828675"/>
                <a:gd name="connsiteX5" fmla="*/ 297307 w 749300"/>
                <a:gd name="connsiteY5" fmla="*/ 77327 h 828675"/>
                <a:gd name="connsiteX6" fmla="*/ 297307 w 749300"/>
                <a:gd name="connsiteY6" fmla="*/ 77327 h 828675"/>
                <a:gd name="connsiteX7" fmla="*/ 258191 w 749300"/>
                <a:gd name="connsiteY7" fmla="*/ 145145 h 828675"/>
                <a:gd name="connsiteX8" fmla="*/ 0 w 749300"/>
                <a:gd name="connsiteY8" fmla="*/ 639842 h 828675"/>
                <a:gd name="connsiteX9" fmla="*/ 0 w 749300"/>
                <a:gd name="connsiteY9" fmla="*/ 718042 h 828675"/>
                <a:gd name="connsiteX10" fmla="*/ 255651 w 749300"/>
                <a:gd name="connsiteY10" fmla="*/ 718042 h 828675"/>
                <a:gd name="connsiteX11" fmla="*/ 383636 w 749300"/>
                <a:gd name="connsiteY11" fmla="*/ 830881 h 828675"/>
                <a:gd name="connsiteX12" fmla="*/ 496475 w 749300"/>
                <a:gd name="connsiteY12" fmla="*/ 718042 h 828675"/>
                <a:gd name="connsiteX13" fmla="*/ 752253 w 749300"/>
                <a:gd name="connsiteY13" fmla="*/ 71804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300" h="828675">
                  <a:moveTo>
                    <a:pt x="752380" y="639715"/>
                  </a:moveTo>
                  <a:cubicBezTo>
                    <a:pt x="568896" y="580564"/>
                    <a:pt x="669830" y="245792"/>
                    <a:pt x="494220" y="145018"/>
                  </a:cubicBezTo>
                  <a:cubicBezTo>
                    <a:pt x="469964" y="131111"/>
                    <a:pt x="455041" y="105267"/>
                    <a:pt x="455073" y="77327"/>
                  </a:cubicBezTo>
                  <a:lnTo>
                    <a:pt x="455073" y="77327"/>
                  </a:lnTo>
                  <a:cubicBezTo>
                    <a:pt x="454184" y="33766"/>
                    <a:pt x="418179" y="-842"/>
                    <a:pt x="374618" y="16"/>
                  </a:cubicBezTo>
                  <a:cubicBezTo>
                    <a:pt x="332263" y="873"/>
                    <a:pt x="298164" y="35004"/>
                    <a:pt x="297307" y="77327"/>
                  </a:cubicBezTo>
                  <a:lnTo>
                    <a:pt x="297307" y="77327"/>
                  </a:lnTo>
                  <a:cubicBezTo>
                    <a:pt x="297402" y="105330"/>
                    <a:pt x="282480" y="131206"/>
                    <a:pt x="258191" y="145145"/>
                  </a:cubicBezTo>
                  <a:cubicBezTo>
                    <a:pt x="82582" y="245951"/>
                    <a:pt x="183483" y="580691"/>
                    <a:pt x="0" y="639842"/>
                  </a:cubicBezTo>
                  <a:lnTo>
                    <a:pt x="0" y="718042"/>
                  </a:lnTo>
                  <a:lnTo>
                    <a:pt x="255651" y="718042"/>
                  </a:lnTo>
                  <a:cubicBezTo>
                    <a:pt x="259842" y="784558"/>
                    <a:pt x="317151" y="835072"/>
                    <a:pt x="383636" y="830881"/>
                  </a:cubicBezTo>
                  <a:cubicBezTo>
                    <a:pt x="444309" y="827071"/>
                    <a:pt x="492665" y="778716"/>
                    <a:pt x="496475" y="718042"/>
                  </a:cubicBezTo>
                  <a:lnTo>
                    <a:pt x="752253" y="718042"/>
                  </a:lnTo>
                  <a:close/>
                </a:path>
              </a:pathLst>
            </a:custGeom>
            <a:solidFill>
              <a:schemeClr val="accent5"/>
            </a:solidFill>
            <a:ln w="3175" cap="flat">
              <a:noFill/>
              <a:prstDash val="solid"/>
              <a:miter/>
            </a:ln>
          </p:spPr>
          <p:txBody>
            <a:bodyPr rtlCol="0" anchor="ctr"/>
            <a:lstStyle/>
            <a:p>
              <a:endParaRPr lang="sv-SE" sz="1013"/>
            </a:p>
          </p:txBody>
        </p:sp>
        <p:sp>
          <p:nvSpPr>
            <p:cNvPr id="56" name="Frihandsfigur 55">
              <a:extLst>
                <a:ext uri="{FF2B5EF4-FFF2-40B4-BE49-F238E27FC236}">
                  <a16:creationId xmlns:a16="http://schemas.microsoft.com/office/drawing/2014/main" id="{05CF7D51-37BC-B446-8FFA-74E4D152894F}"/>
                </a:ext>
              </a:extLst>
            </p:cNvPr>
            <p:cNvSpPr/>
            <p:nvPr/>
          </p:nvSpPr>
          <p:spPr>
            <a:xfrm>
              <a:off x="11287633" y="3488406"/>
              <a:ext cx="523875" cy="679450"/>
            </a:xfrm>
            <a:custGeom>
              <a:avLst/>
              <a:gdLst>
                <a:gd name="connsiteX0" fmla="*/ 251841 w 523875"/>
                <a:gd name="connsiteY0" fmla="*/ 169513 h 679450"/>
                <a:gd name="connsiteX1" fmla="*/ 463042 w 523875"/>
                <a:gd name="connsiteY1" fmla="*/ 679831 h 679450"/>
                <a:gd name="connsiteX2" fmla="*/ 463042 w 523875"/>
                <a:gd name="connsiteY2" fmla="*/ 680403 h 679450"/>
                <a:gd name="connsiteX3" fmla="*/ 300546 w 523875"/>
                <a:gd name="connsiteY3" fmla="*/ 61722 h 679450"/>
                <a:gd name="connsiteX4" fmla="*/ 72517 w 523875"/>
                <a:gd name="connsiteY4" fmla="*/ 0 h 679450"/>
                <a:gd name="connsiteX5" fmla="*/ 0 w 523875"/>
                <a:gd name="connsiteY5" fmla="*/ 5810 h 679450"/>
                <a:gd name="connsiteX6" fmla="*/ 251841 w 523875"/>
                <a:gd name="connsiteY6" fmla="*/ 169513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679450">
                  <a:moveTo>
                    <a:pt x="251841" y="169513"/>
                  </a:moveTo>
                  <a:cubicBezTo>
                    <a:pt x="387572" y="304578"/>
                    <a:pt x="463645" y="488347"/>
                    <a:pt x="463042" y="679831"/>
                  </a:cubicBezTo>
                  <a:lnTo>
                    <a:pt x="463042" y="680403"/>
                  </a:lnTo>
                  <a:cubicBezTo>
                    <a:pt x="589026" y="464693"/>
                    <a:pt x="516255" y="187706"/>
                    <a:pt x="300546" y="61722"/>
                  </a:cubicBezTo>
                  <a:cubicBezTo>
                    <a:pt x="231363" y="21304"/>
                    <a:pt x="152654" y="0"/>
                    <a:pt x="72517" y="0"/>
                  </a:cubicBezTo>
                  <a:cubicBezTo>
                    <a:pt x="48229" y="0"/>
                    <a:pt x="23971" y="1937"/>
                    <a:pt x="0" y="5810"/>
                  </a:cubicBezTo>
                  <a:cubicBezTo>
                    <a:pt x="94520" y="42069"/>
                    <a:pt x="180340" y="97822"/>
                    <a:pt x="251841" y="169513"/>
                  </a:cubicBezTo>
                  <a:close/>
                </a:path>
              </a:pathLst>
            </a:custGeom>
            <a:solidFill>
              <a:srgbClr val="FFFFFF"/>
            </a:solidFill>
            <a:ln w="3175" cap="flat">
              <a:noFill/>
              <a:prstDash val="solid"/>
              <a:miter/>
            </a:ln>
          </p:spPr>
          <p:txBody>
            <a:bodyPr rtlCol="0" anchor="ctr"/>
            <a:lstStyle/>
            <a:p>
              <a:endParaRPr lang="sv-SE" sz="1013"/>
            </a:p>
          </p:txBody>
        </p:sp>
      </p:grpSp>
      <p:grpSp>
        <p:nvGrpSpPr>
          <p:cNvPr id="57" name="Grupp 56">
            <a:extLst>
              <a:ext uri="{FF2B5EF4-FFF2-40B4-BE49-F238E27FC236}">
                <a16:creationId xmlns:a16="http://schemas.microsoft.com/office/drawing/2014/main" id="{5DBCE9A8-AAF9-B842-BC9C-7D4CEC2D2955}"/>
              </a:ext>
            </a:extLst>
          </p:cNvPr>
          <p:cNvGrpSpPr/>
          <p:nvPr userDrawn="1"/>
        </p:nvGrpSpPr>
        <p:grpSpPr>
          <a:xfrm>
            <a:off x="225029" y="3075734"/>
            <a:ext cx="1069162" cy="1069163"/>
            <a:chOff x="5207000" y="3189416"/>
            <a:chExt cx="1940400" cy="1940400"/>
          </a:xfrm>
        </p:grpSpPr>
        <p:sp>
          <p:nvSpPr>
            <p:cNvPr id="58" name="Frihandsfigur 57">
              <a:extLst>
                <a:ext uri="{FF2B5EF4-FFF2-40B4-BE49-F238E27FC236}">
                  <a16:creationId xmlns:a16="http://schemas.microsoft.com/office/drawing/2014/main" id="{D6A03709-9005-F848-9655-0E093F73DA0A}"/>
                </a:ext>
              </a:extLst>
            </p:cNvPr>
            <p:cNvSpPr/>
            <p:nvPr/>
          </p:nvSpPr>
          <p:spPr>
            <a:xfrm>
              <a:off x="5207000" y="3189416"/>
              <a:ext cx="1940400" cy="1940400"/>
            </a:xfrm>
            <a:custGeom>
              <a:avLst/>
              <a:gdLst>
                <a:gd name="connsiteX0" fmla="*/ 0 w 1943100"/>
                <a:gd name="connsiteY0" fmla="*/ 0 h 1943100"/>
                <a:gd name="connsiteX1" fmla="*/ 1943450 w 1943100"/>
                <a:gd name="connsiteY1" fmla="*/ 0 h 1943100"/>
                <a:gd name="connsiteX2" fmla="*/ 1943450 w 1943100"/>
                <a:gd name="connsiteY2" fmla="*/ 1943449 h 1943100"/>
                <a:gd name="connsiteX3" fmla="*/ 0 w 1943100"/>
                <a:gd name="connsiteY3" fmla="*/ 1943449 h 1943100"/>
                <a:gd name="connsiteX4" fmla="*/ 0 w 1943100"/>
                <a:gd name="connsiteY4" fmla="*/ 0 h 1943100"/>
                <a:gd name="connsiteX5" fmla="*/ 0 w 1943100"/>
                <a:gd name="connsiteY5"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100" h="1943100">
                  <a:moveTo>
                    <a:pt x="0" y="0"/>
                  </a:moveTo>
                  <a:lnTo>
                    <a:pt x="1943450" y="0"/>
                  </a:lnTo>
                  <a:lnTo>
                    <a:pt x="1943450" y="1943449"/>
                  </a:lnTo>
                  <a:lnTo>
                    <a:pt x="0" y="194344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9" name="Frihandsfigur 58">
              <a:extLst>
                <a:ext uri="{FF2B5EF4-FFF2-40B4-BE49-F238E27FC236}">
                  <a16:creationId xmlns:a16="http://schemas.microsoft.com/office/drawing/2014/main" id="{6361FE55-305D-AE44-B842-6151574A7DFF}"/>
                </a:ext>
              </a:extLst>
            </p:cNvPr>
            <p:cNvSpPr/>
            <p:nvPr/>
          </p:nvSpPr>
          <p:spPr>
            <a:xfrm>
              <a:off x="5450613" y="3397671"/>
              <a:ext cx="1127125" cy="1612900"/>
            </a:xfrm>
            <a:custGeom>
              <a:avLst/>
              <a:gdLst>
                <a:gd name="connsiteX0" fmla="*/ 1035246 w 1127125"/>
                <a:gd name="connsiteY0" fmla="*/ 1567777 h 1612900"/>
                <a:gd name="connsiteX1" fmla="*/ 780642 w 1127125"/>
                <a:gd name="connsiteY1" fmla="*/ 1126738 h 1612900"/>
                <a:gd name="connsiteX2" fmla="*/ 838300 w 1127125"/>
                <a:gd name="connsiteY2" fmla="*/ 1093463 h 1612900"/>
                <a:gd name="connsiteX3" fmla="*/ 935297 w 1127125"/>
                <a:gd name="connsiteY3" fmla="*/ 1119467 h 1612900"/>
                <a:gd name="connsiteX4" fmla="*/ 1118875 w 1127125"/>
                <a:gd name="connsiteY4" fmla="*/ 1437570 h 1612900"/>
                <a:gd name="connsiteX5" fmla="*/ 1092935 w 1127125"/>
                <a:gd name="connsiteY5" fmla="*/ 1534503 h 1612900"/>
                <a:gd name="connsiteX6" fmla="*/ 1092903 w 1127125"/>
                <a:gd name="connsiteY6" fmla="*/ 1534534 h 1612900"/>
                <a:gd name="connsiteX7" fmla="*/ 1035246 w 1127125"/>
                <a:gd name="connsiteY7" fmla="*/ 1567777 h 1612900"/>
                <a:gd name="connsiteX8" fmla="*/ 464127 w 1127125"/>
                <a:gd name="connsiteY8" fmla="*/ 891946 h 1612900"/>
                <a:gd name="connsiteX9" fmla="*/ 728255 w 1127125"/>
                <a:gd name="connsiteY9" fmla="*/ 1156963 h 1612900"/>
                <a:gd name="connsiteX10" fmla="*/ 982890 w 1127125"/>
                <a:gd name="connsiteY10" fmla="*/ 1597971 h 1612900"/>
                <a:gd name="connsiteX11" fmla="*/ 615447 w 1127125"/>
                <a:gd name="connsiteY11" fmla="*/ 1507134 h 1612900"/>
                <a:gd name="connsiteX12" fmla="*/ 220572 w 1127125"/>
                <a:gd name="connsiteY12" fmla="*/ 1037996 h 1612900"/>
                <a:gd name="connsiteX13" fmla="*/ 3656 w 1127125"/>
                <a:gd name="connsiteY13" fmla="*/ 452399 h 1612900"/>
                <a:gd name="connsiteX14" fmla="*/ 101700 w 1127125"/>
                <a:gd name="connsiteY14" fmla="*/ 73368 h 1612900"/>
                <a:gd name="connsiteX15" fmla="*/ 352081 w 1127125"/>
                <a:gd name="connsiteY15" fmla="*/ 505453 h 1612900"/>
                <a:gd name="connsiteX16" fmla="*/ 464127 w 1127125"/>
                <a:gd name="connsiteY16" fmla="*/ 891946 h 1612900"/>
                <a:gd name="connsiteX17" fmla="*/ 404436 w 1127125"/>
                <a:gd name="connsiteY17" fmla="*/ 475291 h 1612900"/>
                <a:gd name="connsiteX18" fmla="*/ 154723 w 1127125"/>
                <a:gd name="connsiteY18" fmla="*/ 42761 h 1612900"/>
                <a:gd name="connsiteX19" fmla="*/ 212444 w 1127125"/>
                <a:gd name="connsiteY19" fmla="*/ 9487 h 1612900"/>
                <a:gd name="connsiteX20" fmla="*/ 309377 w 1127125"/>
                <a:gd name="connsiteY20" fmla="*/ 35522 h 1612900"/>
                <a:gd name="connsiteX21" fmla="*/ 488066 w 1127125"/>
                <a:gd name="connsiteY21" fmla="*/ 345052 h 1612900"/>
                <a:gd name="connsiteX22" fmla="*/ 462126 w 1127125"/>
                <a:gd name="connsiteY22" fmla="*/ 441985 h 1612900"/>
                <a:gd name="connsiteX23" fmla="*/ 462095 w 1127125"/>
                <a:gd name="connsiteY23" fmla="*/ 442017 h 1612900"/>
                <a:gd name="connsiteX24" fmla="*/ 404436 w 1127125"/>
                <a:gd name="connsiteY24" fmla="*/ 475291 h 16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7125" h="1612900">
                  <a:moveTo>
                    <a:pt x="1035246" y="1567777"/>
                  </a:moveTo>
                  <a:lnTo>
                    <a:pt x="780642" y="1126738"/>
                  </a:lnTo>
                  <a:lnTo>
                    <a:pt x="838300" y="1093463"/>
                  </a:lnTo>
                  <a:cubicBezTo>
                    <a:pt x="872273" y="1073906"/>
                    <a:pt x="915675" y="1085526"/>
                    <a:pt x="935297" y="1119467"/>
                  </a:cubicBezTo>
                  <a:lnTo>
                    <a:pt x="1118875" y="1437570"/>
                  </a:lnTo>
                  <a:cubicBezTo>
                    <a:pt x="1138497" y="1471511"/>
                    <a:pt x="1126876" y="1514913"/>
                    <a:pt x="1092935" y="1534503"/>
                  </a:cubicBezTo>
                  <a:cubicBezTo>
                    <a:pt x="1092935" y="1534534"/>
                    <a:pt x="1092903" y="1534534"/>
                    <a:pt x="1092903" y="1534534"/>
                  </a:cubicBezTo>
                  <a:lnTo>
                    <a:pt x="1035246" y="1567777"/>
                  </a:lnTo>
                  <a:close/>
                  <a:moveTo>
                    <a:pt x="464127" y="891946"/>
                  </a:moveTo>
                  <a:cubicBezTo>
                    <a:pt x="611605" y="1147375"/>
                    <a:pt x="675709" y="1178331"/>
                    <a:pt x="728255" y="1156963"/>
                  </a:cubicBezTo>
                  <a:lnTo>
                    <a:pt x="982890" y="1597971"/>
                  </a:lnTo>
                  <a:cubicBezTo>
                    <a:pt x="896879" y="1643342"/>
                    <a:pt x="722540" y="1584128"/>
                    <a:pt x="615447" y="1507134"/>
                  </a:cubicBezTo>
                  <a:cubicBezTo>
                    <a:pt x="481208" y="1408296"/>
                    <a:pt x="348271" y="1259135"/>
                    <a:pt x="220572" y="1037996"/>
                  </a:cubicBezTo>
                  <a:cubicBezTo>
                    <a:pt x="108463" y="843782"/>
                    <a:pt x="25786" y="624262"/>
                    <a:pt x="3656" y="452399"/>
                  </a:cubicBezTo>
                  <a:cubicBezTo>
                    <a:pt x="-8663" y="354800"/>
                    <a:pt x="6831" y="128232"/>
                    <a:pt x="101700" y="73368"/>
                  </a:cubicBezTo>
                  <a:lnTo>
                    <a:pt x="352081" y="505453"/>
                  </a:lnTo>
                  <a:cubicBezTo>
                    <a:pt x="321759" y="537203"/>
                    <a:pt x="303884" y="614356"/>
                    <a:pt x="464127" y="891946"/>
                  </a:cubicBezTo>
                  <a:close/>
                  <a:moveTo>
                    <a:pt x="404436" y="475291"/>
                  </a:moveTo>
                  <a:lnTo>
                    <a:pt x="154723" y="42761"/>
                  </a:lnTo>
                  <a:lnTo>
                    <a:pt x="212444" y="9487"/>
                  </a:lnTo>
                  <a:cubicBezTo>
                    <a:pt x="246417" y="-10071"/>
                    <a:pt x="289787" y="1581"/>
                    <a:pt x="309377" y="35522"/>
                  </a:cubicBezTo>
                  <a:lnTo>
                    <a:pt x="488066" y="345052"/>
                  </a:lnTo>
                  <a:cubicBezTo>
                    <a:pt x="507688" y="378993"/>
                    <a:pt x="496067" y="422395"/>
                    <a:pt x="462126" y="441985"/>
                  </a:cubicBezTo>
                  <a:cubicBezTo>
                    <a:pt x="462126" y="442017"/>
                    <a:pt x="462095" y="442017"/>
                    <a:pt x="462095" y="442017"/>
                  </a:cubicBezTo>
                  <a:lnTo>
                    <a:pt x="404436" y="475291"/>
                  </a:lnTo>
                  <a:close/>
                </a:path>
              </a:pathLst>
            </a:custGeom>
            <a:solidFill>
              <a:srgbClr val="FFFFFF"/>
            </a:solidFill>
            <a:ln w="3175" cap="flat">
              <a:noFill/>
              <a:prstDash val="solid"/>
              <a:miter/>
            </a:ln>
          </p:spPr>
          <p:txBody>
            <a:bodyPr rtlCol="0" anchor="ctr"/>
            <a:lstStyle/>
            <a:p>
              <a:endParaRPr lang="sv-SE" sz="1013"/>
            </a:p>
          </p:txBody>
        </p:sp>
        <p:sp>
          <p:nvSpPr>
            <p:cNvPr id="60" name="Frihandsfigur 59">
              <a:extLst>
                <a:ext uri="{FF2B5EF4-FFF2-40B4-BE49-F238E27FC236}">
                  <a16:creationId xmlns:a16="http://schemas.microsoft.com/office/drawing/2014/main" id="{F510F484-B2AF-BA4B-BD01-40EDF4F802C9}"/>
                </a:ext>
              </a:extLst>
            </p:cNvPr>
            <p:cNvSpPr/>
            <p:nvPr/>
          </p:nvSpPr>
          <p:spPr>
            <a:xfrm>
              <a:off x="6053359" y="3403062"/>
              <a:ext cx="968375" cy="860425"/>
            </a:xfrm>
            <a:custGeom>
              <a:avLst/>
              <a:gdLst>
                <a:gd name="connsiteX0" fmla="*/ 484347 w 968375"/>
                <a:gd name="connsiteY0" fmla="*/ 0 h 860425"/>
                <a:gd name="connsiteX1" fmla="*/ 0 w 968375"/>
                <a:gd name="connsiteY1" fmla="*/ 399510 h 860425"/>
                <a:gd name="connsiteX2" fmla="*/ 97949 w 968375"/>
                <a:gd name="connsiteY2" fmla="*/ 640620 h 860425"/>
                <a:gd name="connsiteX3" fmla="*/ 29941 w 968375"/>
                <a:gd name="connsiteY3" fmla="*/ 860425 h 860425"/>
                <a:gd name="connsiteX4" fmla="*/ 305404 w 968375"/>
                <a:gd name="connsiteY4" fmla="*/ 772033 h 860425"/>
                <a:gd name="connsiteX5" fmla="*/ 968979 w 968375"/>
                <a:gd name="connsiteY5" fmla="*/ 399383 h 860425"/>
                <a:gd name="connsiteX6" fmla="*/ 484347 w 968375"/>
                <a:gd name="connsiteY6" fmla="*/ 0 h 860425"/>
                <a:gd name="connsiteX7" fmla="*/ 712947 w 968375"/>
                <a:gd name="connsiteY7" fmla="*/ 478949 h 860425"/>
                <a:gd name="connsiteX8" fmla="*/ 573247 w 968375"/>
                <a:gd name="connsiteY8" fmla="*/ 478949 h 860425"/>
                <a:gd name="connsiteX9" fmla="*/ 573247 w 968375"/>
                <a:gd name="connsiteY9" fmla="*/ 619125 h 860425"/>
                <a:gd name="connsiteX10" fmla="*/ 409289 w 968375"/>
                <a:gd name="connsiteY10" fmla="*/ 619125 h 860425"/>
                <a:gd name="connsiteX11" fmla="*/ 409289 w 968375"/>
                <a:gd name="connsiteY11" fmla="*/ 478822 h 860425"/>
                <a:gd name="connsiteX12" fmla="*/ 269589 w 968375"/>
                <a:gd name="connsiteY12" fmla="*/ 478822 h 860425"/>
                <a:gd name="connsiteX13" fmla="*/ 269589 w 968375"/>
                <a:gd name="connsiteY13" fmla="*/ 315563 h 860425"/>
                <a:gd name="connsiteX14" fmla="*/ 409289 w 968375"/>
                <a:gd name="connsiteY14" fmla="*/ 315563 h 860425"/>
                <a:gd name="connsiteX15" fmla="*/ 409289 w 968375"/>
                <a:gd name="connsiteY15" fmla="*/ 175863 h 860425"/>
                <a:gd name="connsiteX16" fmla="*/ 573247 w 968375"/>
                <a:gd name="connsiteY16" fmla="*/ 175863 h 860425"/>
                <a:gd name="connsiteX17" fmla="*/ 573247 w 968375"/>
                <a:gd name="connsiteY17" fmla="*/ 315563 h 860425"/>
                <a:gd name="connsiteX18" fmla="*/ 712947 w 968375"/>
                <a:gd name="connsiteY18" fmla="*/ 315563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8375" h="860425">
                  <a:moveTo>
                    <a:pt x="484347" y="0"/>
                  </a:moveTo>
                  <a:cubicBezTo>
                    <a:pt x="216853" y="0"/>
                    <a:pt x="0" y="178879"/>
                    <a:pt x="0" y="399510"/>
                  </a:cubicBezTo>
                  <a:cubicBezTo>
                    <a:pt x="-63" y="489585"/>
                    <a:pt x="35084" y="576104"/>
                    <a:pt x="97949" y="640620"/>
                  </a:cubicBezTo>
                  <a:lnTo>
                    <a:pt x="29941" y="860425"/>
                  </a:lnTo>
                  <a:lnTo>
                    <a:pt x="305404" y="772033"/>
                  </a:lnTo>
                  <a:cubicBezTo>
                    <a:pt x="688658" y="873633"/>
                    <a:pt x="968979" y="645033"/>
                    <a:pt x="968979" y="399383"/>
                  </a:cubicBezTo>
                  <a:cubicBezTo>
                    <a:pt x="968693" y="178816"/>
                    <a:pt x="751841" y="0"/>
                    <a:pt x="484347" y="0"/>
                  </a:cubicBezTo>
                  <a:close/>
                  <a:moveTo>
                    <a:pt x="712947" y="478949"/>
                  </a:moveTo>
                  <a:lnTo>
                    <a:pt x="573247" y="478949"/>
                  </a:lnTo>
                  <a:lnTo>
                    <a:pt x="573247" y="619125"/>
                  </a:lnTo>
                  <a:lnTo>
                    <a:pt x="409289" y="619125"/>
                  </a:lnTo>
                  <a:lnTo>
                    <a:pt x="409289" y="478822"/>
                  </a:lnTo>
                  <a:lnTo>
                    <a:pt x="269589" y="478822"/>
                  </a:lnTo>
                  <a:lnTo>
                    <a:pt x="269589" y="315563"/>
                  </a:lnTo>
                  <a:lnTo>
                    <a:pt x="409289" y="315563"/>
                  </a:lnTo>
                  <a:lnTo>
                    <a:pt x="409289" y="175863"/>
                  </a:lnTo>
                  <a:lnTo>
                    <a:pt x="573247" y="175863"/>
                  </a:lnTo>
                  <a:lnTo>
                    <a:pt x="573247" y="315563"/>
                  </a:lnTo>
                  <a:lnTo>
                    <a:pt x="712947" y="315563"/>
                  </a:lnTo>
                  <a:close/>
                </a:path>
              </a:pathLst>
            </a:custGeom>
            <a:solidFill>
              <a:srgbClr val="FFFFFF"/>
            </a:solidFill>
            <a:ln w="3175" cap="flat">
              <a:noFill/>
              <a:prstDash val="solid"/>
              <a:miter/>
            </a:ln>
          </p:spPr>
          <p:txBody>
            <a:bodyPr rtlCol="0" anchor="ctr"/>
            <a:lstStyle/>
            <a:p>
              <a:endParaRPr lang="sv-SE" sz="1013"/>
            </a:p>
          </p:txBody>
        </p:sp>
      </p:grpSp>
      <p:grpSp>
        <p:nvGrpSpPr>
          <p:cNvPr id="61" name="Grupp 60">
            <a:extLst>
              <a:ext uri="{FF2B5EF4-FFF2-40B4-BE49-F238E27FC236}">
                <a16:creationId xmlns:a16="http://schemas.microsoft.com/office/drawing/2014/main" id="{65C99658-0934-AC4E-95AB-2E6667739EA8}"/>
              </a:ext>
            </a:extLst>
          </p:cNvPr>
          <p:cNvGrpSpPr/>
          <p:nvPr userDrawn="1"/>
        </p:nvGrpSpPr>
        <p:grpSpPr>
          <a:xfrm>
            <a:off x="2591338" y="1598319"/>
            <a:ext cx="1068901" cy="1068901"/>
            <a:chOff x="2782443" y="3189416"/>
            <a:chExt cx="1939925" cy="1939925"/>
          </a:xfrm>
        </p:grpSpPr>
        <p:sp>
          <p:nvSpPr>
            <p:cNvPr id="62" name="Frihandsfigur 61">
              <a:extLst>
                <a:ext uri="{FF2B5EF4-FFF2-40B4-BE49-F238E27FC236}">
                  <a16:creationId xmlns:a16="http://schemas.microsoft.com/office/drawing/2014/main" id="{6305B073-F8FD-DA46-9F24-086DA7FB1CB2}"/>
                </a:ext>
              </a:extLst>
            </p:cNvPr>
            <p:cNvSpPr/>
            <p:nvPr/>
          </p:nvSpPr>
          <p:spPr>
            <a:xfrm>
              <a:off x="2782443" y="3189416"/>
              <a:ext cx="1939925" cy="1939925"/>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63" name="Frihandsfigur 62">
              <a:extLst>
                <a:ext uri="{FF2B5EF4-FFF2-40B4-BE49-F238E27FC236}">
                  <a16:creationId xmlns:a16="http://schemas.microsoft.com/office/drawing/2014/main" id="{B84F6827-4A1A-BA4B-9F0D-9D502A5BD216}"/>
                </a:ext>
              </a:extLst>
            </p:cNvPr>
            <p:cNvSpPr/>
            <p:nvPr/>
          </p:nvSpPr>
          <p:spPr>
            <a:xfrm>
              <a:off x="2889948" y="3296985"/>
              <a:ext cx="1724025" cy="1724025"/>
            </a:xfrm>
            <a:custGeom>
              <a:avLst/>
              <a:gdLst>
                <a:gd name="connsiteX0" fmla="*/ 1075214 w 1724025"/>
                <a:gd name="connsiteY0" fmla="*/ 576199 h 1724025"/>
                <a:gd name="connsiteX1" fmla="*/ 1005364 w 1724025"/>
                <a:gd name="connsiteY1" fmla="*/ 506349 h 1724025"/>
                <a:gd name="connsiteX2" fmla="*/ 1075214 w 1724025"/>
                <a:gd name="connsiteY2" fmla="*/ 436499 h 1724025"/>
                <a:gd name="connsiteX3" fmla="*/ 1145064 w 1724025"/>
                <a:gd name="connsiteY3" fmla="*/ 506349 h 1724025"/>
                <a:gd name="connsiteX4" fmla="*/ 1075214 w 1724025"/>
                <a:gd name="connsiteY4" fmla="*/ 576199 h 1724025"/>
                <a:gd name="connsiteX5" fmla="*/ 245332 w 1724025"/>
                <a:gd name="connsiteY5" fmla="*/ 175451 h 1724025"/>
                <a:gd name="connsiteX6" fmla="*/ 271145 w 1724025"/>
                <a:gd name="connsiteY6" fmla="*/ 29401 h 1724025"/>
                <a:gd name="connsiteX7" fmla="*/ 357854 w 1724025"/>
                <a:gd name="connsiteY7" fmla="*/ 116142 h 1724025"/>
                <a:gd name="connsiteX8" fmla="*/ 321818 w 1724025"/>
                <a:gd name="connsiteY8" fmla="*/ 321977 h 1724025"/>
                <a:gd name="connsiteX9" fmla="*/ 116205 w 1724025"/>
                <a:gd name="connsiteY9" fmla="*/ 358013 h 1724025"/>
                <a:gd name="connsiteX10" fmla="*/ 29464 w 1724025"/>
                <a:gd name="connsiteY10" fmla="*/ 271177 h 1724025"/>
                <a:gd name="connsiteX11" fmla="*/ 175514 w 1724025"/>
                <a:gd name="connsiteY11" fmla="*/ 245396 h 1724025"/>
                <a:gd name="connsiteX12" fmla="*/ 0 w 1724025"/>
                <a:gd name="connsiteY12" fmla="*/ 69882 h 1724025"/>
                <a:gd name="connsiteX13" fmla="*/ 69850 w 1724025"/>
                <a:gd name="connsiteY13" fmla="*/ 32 h 1724025"/>
                <a:gd name="connsiteX14" fmla="*/ 245332 w 1724025"/>
                <a:gd name="connsiteY14" fmla="*/ 175578 h 1724025"/>
                <a:gd name="connsiteX15" fmla="*/ 1551496 w 1724025"/>
                <a:gd name="connsiteY15" fmla="*/ 245301 h 1724025"/>
                <a:gd name="connsiteX16" fmla="*/ 1697546 w 1724025"/>
                <a:gd name="connsiteY16" fmla="*/ 271113 h 1724025"/>
                <a:gd name="connsiteX17" fmla="*/ 1610741 w 1724025"/>
                <a:gd name="connsiteY17" fmla="*/ 357855 h 1724025"/>
                <a:gd name="connsiteX18" fmla="*/ 1405160 w 1724025"/>
                <a:gd name="connsiteY18" fmla="*/ 321786 h 1724025"/>
                <a:gd name="connsiteX19" fmla="*/ 1369155 w 1724025"/>
                <a:gd name="connsiteY19" fmla="*/ 116205 h 1724025"/>
                <a:gd name="connsiteX20" fmla="*/ 1455833 w 1724025"/>
                <a:gd name="connsiteY20" fmla="*/ 29464 h 1724025"/>
                <a:gd name="connsiteX21" fmla="*/ 1481646 w 1724025"/>
                <a:gd name="connsiteY21" fmla="*/ 175514 h 1724025"/>
                <a:gd name="connsiteX22" fmla="*/ 1657192 w 1724025"/>
                <a:gd name="connsiteY22" fmla="*/ 0 h 1724025"/>
                <a:gd name="connsiteX23" fmla="*/ 1727042 w 1724025"/>
                <a:gd name="connsiteY23" fmla="*/ 69850 h 1724025"/>
                <a:gd name="connsiteX24" fmla="*/ 1551527 w 1724025"/>
                <a:gd name="connsiteY24" fmla="*/ 245332 h 1724025"/>
                <a:gd name="connsiteX25" fmla="*/ 1481646 w 1724025"/>
                <a:gd name="connsiteY25" fmla="*/ 1551464 h 1724025"/>
                <a:gd name="connsiteX26" fmla="*/ 1455833 w 1724025"/>
                <a:gd name="connsiteY26" fmla="*/ 1697514 h 1724025"/>
                <a:gd name="connsiteX27" fmla="*/ 1369092 w 1724025"/>
                <a:gd name="connsiteY27" fmla="*/ 1610773 h 1724025"/>
                <a:gd name="connsiteX28" fmla="*/ 1405192 w 1724025"/>
                <a:gd name="connsiteY28" fmla="*/ 1405160 h 1724025"/>
                <a:gd name="connsiteX29" fmla="*/ 1610773 w 1724025"/>
                <a:gd name="connsiteY29" fmla="*/ 1369092 h 1724025"/>
                <a:gd name="connsiteX30" fmla="*/ 1697482 w 1724025"/>
                <a:gd name="connsiteY30" fmla="*/ 1455865 h 1724025"/>
                <a:gd name="connsiteX31" fmla="*/ 1551432 w 1724025"/>
                <a:gd name="connsiteY31" fmla="*/ 1481646 h 1724025"/>
                <a:gd name="connsiteX32" fmla="*/ 1726946 w 1724025"/>
                <a:gd name="connsiteY32" fmla="*/ 1657160 h 1724025"/>
                <a:gd name="connsiteX33" fmla="*/ 1657096 w 1724025"/>
                <a:gd name="connsiteY33" fmla="*/ 1727010 h 1724025"/>
                <a:gd name="connsiteX34" fmla="*/ 1481614 w 1724025"/>
                <a:gd name="connsiteY34" fmla="*/ 1551496 h 1724025"/>
                <a:gd name="connsiteX35" fmla="*/ 175482 w 1724025"/>
                <a:gd name="connsiteY35" fmla="*/ 1481614 h 1724025"/>
                <a:gd name="connsiteX36" fmla="*/ 29432 w 1724025"/>
                <a:gd name="connsiteY36" fmla="*/ 1455801 h 1724025"/>
                <a:gd name="connsiteX37" fmla="*/ 116205 w 1724025"/>
                <a:gd name="connsiteY37" fmla="*/ 1369060 h 1724025"/>
                <a:gd name="connsiteX38" fmla="*/ 321755 w 1724025"/>
                <a:gd name="connsiteY38" fmla="*/ 1405128 h 1724025"/>
                <a:gd name="connsiteX39" fmla="*/ 358077 w 1724025"/>
                <a:gd name="connsiteY39" fmla="*/ 1610709 h 1724025"/>
                <a:gd name="connsiteX40" fmla="*/ 271336 w 1724025"/>
                <a:gd name="connsiteY40" fmla="*/ 1697419 h 1724025"/>
                <a:gd name="connsiteX41" fmla="*/ 245523 w 1724025"/>
                <a:gd name="connsiteY41" fmla="*/ 1551369 h 1724025"/>
                <a:gd name="connsiteX42" fmla="*/ 70009 w 1724025"/>
                <a:gd name="connsiteY42" fmla="*/ 1726883 h 1724025"/>
                <a:gd name="connsiteX43" fmla="*/ 159 w 1724025"/>
                <a:gd name="connsiteY43" fmla="*/ 1657033 h 1724025"/>
                <a:gd name="connsiteX44" fmla="*/ 175673 w 1724025"/>
                <a:gd name="connsiteY44" fmla="*/ 1481550 h 1724025"/>
                <a:gd name="connsiteX45" fmla="*/ 869252 w 1724025"/>
                <a:gd name="connsiteY45" fmla="*/ 576199 h 1724025"/>
                <a:gd name="connsiteX46" fmla="*/ 799402 w 1724025"/>
                <a:gd name="connsiteY46" fmla="*/ 506349 h 1724025"/>
                <a:gd name="connsiteX47" fmla="*/ 869252 w 1724025"/>
                <a:gd name="connsiteY47" fmla="*/ 436499 h 1724025"/>
                <a:gd name="connsiteX48" fmla="*/ 939102 w 1724025"/>
                <a:gd name="connsiteY48" fmla="*/ 506349 h 1724025"/>
                <a:gd name="connsiteX49" fmla="*/ 869569 w 1724025"/>
                <a:gd name="connsiteY49" fmla="*/ 576199 h 1724025"/>
                <a:gd name="connsiteX50" fmla="*/ 869252 w 1724025"/>
                <a:gd name="connsiteY50" fmla="*/ 576199 h 1724025"/>
                <a:gd name="connsiteX51" fmla="*/ 922020 w 1724025"/>
                <a:gd name="connsiteY51" fmla="*/ 590867 h 1724025"/>
                <a:gd name="connsiteX52" fmla="*/ 1006475 w 1724025"/>
                <a:gd name="connsiteY52" fmla="*/ 653066 h 1724025"/>
                <a:gd name="connsiteX53" fmla="*/ 1066197 w 1724025"/>
                <a:gd name="connsiteY53" fmla="*/ 849567 h 1724025"/>
                <a:gd name="connsiteX54" fmla="*/ 1011619 w 1724025"/>
                <a:gd name="connsiteY54" fmla="*/ 868109 h 1724025"/>
                <a:gd name="connsiteX55" fmla="*/ 957834 w 1724025"/>
                <a:gd name="connsiteY55" fmla="*/ 687737 h 1724025"/>
                <a:gd name="connsiteX56" fmla="*/ 933386 w 1724025"/>
                <a:gd name="connsiteY56" fmla="*/ 687737 h 1724025"/>
                <a:gd name="connsiteX57" fmla="*/ 1026636 w 1724025"/>
                <a:gd name="connsiteY57" fmla="*/ 1008634 h 1724025"/>
                <a:gd name="connsiteX58" fmla="*/ 940689 w 1724025"/>
                <a:gd name="connsiteY58" fmla="*/ 1008634 h 1724025"/>
                <a:gd name="connsiteX59" fmla="*/ 940689 w 1724025"/>
                <a:gd name="connsiteY59" fmla="*/ 1258793 h 1724025"/>
                <a:gd name="connsiteX60" fmla="*/ 876554 w 1724025"/>
                <a:gd name="connsiteY60" fmla="*/ 1258793 h 1724025"/>
                <a:gd name="connsiteX61" fmla="*/ 876554 w 1724025"/>
                <a:gd name="connsiteY61" fmla="*/ 1007015 h 1724025"/>
                <a:gd name="connsiteX62" fmla="*/ 850424 w 1724025"/>
                <a:gd name="connsiteY62" fmla="*/ 1007015 h 1724025"/>
                <a:gd name="connsiteX63" fmla="*/ 850424 w 1724025"/>
                <a:gd name="connsiteY63" fmla="*/ 1258602 h 1724025"/>
                <a:gd name="connsiteX64" fmla="*/ 785971 w 1724025"/>
                <a:gd name="connsiteY64" fmla="*/ 1258602 h 1724025"/>
                <a:gd name="connsiteX65" fmla="*/ 785971 w 1724025"/>
                <a:gd name="connsiteY65" fmla="*/ 1008793 h 1724025"/>
                <a:gd name="connsiteX66" fmla="*/ 699834 w 1724025"/>
                <a:gd name="connsiteY66" fmla="*/ 1008793 h 1724025"/>
                <a:gd name="connsiteX67" fmla="*/ 792353 w 1724025"/>
                <a:gd name="connsiteY67" fmla="*/ 687896 h 1724025"/>
                <a:gd name="connsiteX68" fmla="*/ 769080 w 1724025"/>
                <a:gd name="connsiteY68" fmla="*/ 687896 h 1724025"/>
                <a:gd name="connsiteX69" fmla="*/ 715105 w 1724025"/>
                <a:gd name="connsiteY69" fmla="*/ 868871 h 1724025"/>
                <a:gd name="connsiteX70" fmla="*/ 660527 w 1724025"/>
                <a:gd name="connsiteY70" fmla="*/ 849821 h 1724025"/>
                <a:gd name="connsiteX71" fmla="*/ 720249 w 1724025"/>
                <a:gd name="connsiteY71" fmla="*/ 652971 h 1724025"/>
                <a:gd name="connsiteX72" fmla="*/ 804069 w 1724025"/>
                <a:gd name="connsiteY72" fmla="*/ 590772 h 1724025"/>
                <a:gd name="connsiteX73" fmla="*/ 451676 w 1724025"/>
                <a:gd name="connsiteY73" fmla="*/ 575628 h 1724025"/>
                <a:gd name="connsiteX74" fmla="*/ 381826 w 1724025"/>
                <a:gd name="connsiteY74" fmla="*/ 505778 h 1724025"/>
                <a:gd name="connsiteX75" fmla="*/ 451676 w 1724025"/>
                <a:gd name="connsiteY75" fmla="*/ 435928 h 1724025"/>
                <a:gd name="connsiteX76" fmla="*/ 521526 w 1724025"/>
                <a:gd name="connsiteY76" fmla="*/ 505778 h 1724025"/>
                <a:gd name="connsiteX77" fmla="*/ 451676 w 1724025"/>
                <a:gd name="connsiteY77" fmla="*/ 575628 h 1724025"/>
                <a:gd name="connsiteX78" fmla="*/ 533336 w 1724025"/>
                <a:gd name="connsiteY78" fmla="*/ 590137 h 1724025"/>
                <a:gd name="connsiteX79" fmla="*/ 623538 w 1724025"/>
                <a:gd name="connsiteY79" fmla="*/ 681831 h 1724025"/>
                <a:gd name="connsiteX80" fmla="*/ 623538 w 1724025"/>
                <a:gd name="connsiteY80" fmla="*/ 894556 h 1724025"/>
                <a:gd name="connsiteX81" fmla="*/ 568992 w 1724025"/>
                <a:gd name="connsiteY81" fmla="*/ 894556 h 1724025"/>
                <a:gd name="connsiteX82" fmla="*/ 568992 w 1724025"/>
                <a:gd name="connsiteY82" fmla="*/ 686245 h 1724025"/>
                <a:gd name="connsiteX83" fmla="*/ 542989 w 1724025"/>
                <a:gd name="connsiteY83" fmla="*/ 686245 h 1724025"/>
                <a:gd name="connsiteX84" fmla="*/ 542989 w 1724025"/>
                <a:gd name="connsiteY84" fmla="*/ 1251617 h 1724025"/>
                <a:gd name="connsiteX85" fmla="*/ 503873 w 1724025"/>
                <a:gd name="connsiteY85" fmla="*/ 1290733 h 1724025"/>
                <a:gd name="connsiteX86" fmla="*/ 464757 w 1724025"/>
                <a:gd name="connsiteY86" fmla="*/ 1251617 h 1724025"/>
                <a:gd name="connsiteX87" fmla="*/ 464757 w 1724025"/>
                <a:gd name="connsiteY87" fmla="*/ 923703 h 1724025"/>
                <a:gd name="connsiteX88" fmla="*/ 438595 w 1724025"/>
                <a:gd name="connsiteY88" fmla="*/ 923703 h 1724025"/>
                <a:gd name="connsiteX89" fmla="*/ 438595 w 1724025"/>
                <a:gd name="connsiteY89" fmla="*/ 1251617 h 1724025"/>
                <a:gd name="connsiteX90" fmla="*/ 399511 w 1724025"/>
                <a:gd name="connsiteY90" fmla="*/ 1290701 h 1724025"/>
                <a:gd name="connsiteX91" fmla="*/ 360426 w 1724025"/>
                <a:gd name="connsiteY91" fmla="*/ 1251617 h 1724025"/>
                <a:gd name="connsiteX92" fmla="*/ 360426 w 1724025"/>
                <a:gd name="connsiteY92" fmla="*/ 686276 h 1724025"/>
                <a:gd name="connsiteX93" fmla="*/ 334169 w 1724025"/>
                <a:gd name="connsiteY93" fmla="*/ 686276 h 1724025"/>
                <a:gd name="connsiteX94" fmla="*/ 334169 w 1724025"/>
                <a:gd name="connsiteY94" fmla="*/ 894588 h 1724025"/>
                <a:gd name="connsiteX95" fmla="*/ 279178 w 1724025"/>
                <a:gd name="connsiteY95" fmla="*/ 894588 h 1724025"/>
                <a:gd name="connsiteX96" fmla="*/ 279178 w 1724025"/>
                <a:gd name="connsiteY96" fmla="*/ 680561 h 1724025"/>
                <a:gd name="connsiteX97" fmla="*/ 367761 w 1724025"/>
                <a:gd name="connsiteY97" fmla="*/ 590074 h 1724025"/>
                <a:gd name="connsiteX98" fmla="*/ 368268 w 1724025"/>
                <a:gd name="connsiteY98" fmla="*/ 590074 h 1724025"/>
                <a:gd name="connsiteX99" fmla="*/ 533368 w 1724025"/>
                <a:gd name="connsiteY99" fmla="*/ 590074 h 1724025"/>
                <a:gd name="connsiteX100" fmla="*/ 1275620 w 1724025"/>
                <a:gd name="connsiteY100" fmla="*/ 575628 h 1724025"/>
                <a:gd name="connsiteX101" fmla="*/ 1205770 w 1724025"/>
                <a:gd name="connsiteY101" fmla="*/ 505778 h 1724025"/>
                <a:gd name="connsiteX102" fmla="*/ 1275620 w 1724025"/>
                <a:gd name="connsiteY102" fmla="*/ 435928 h 1724025"/>
                <a:gd name="connsiteX103" fmla="*/ 1345470 w 1724025"/>
                <a:gd name="connsiteY103" fmla="*/ 505778 h 1724025"/>
                <a:gd name="connsiteX104" fmla="*/ 1275620 w 1724025"/>
                <a:gd name="connsiteY104" fmla="*/ 575628 h 1724025"/>
                <a:gd name="connsiteX105" fmla="*/ 1357344 w 1724025"/>
                <a:gd name="connsiteY105" fmla="*/ 590137 h 1724025"/>
                <a:gd name="connsiteX106" fmla="*/ 1447483 w 1724025"/>
                <a:gd name="connsiteY106" fmla="*/ 681831 h 1724025"/>
                <a:gd name="connsiteX107" fmla="*/ 1447483 w 1724025"/>
                <a:gd name="connsiteY107" fmla="*/ 894556 h 1724025"/>
                <a:gd name="connsiteX108" fmla="*/ 1392968 w 1724025"/>
                <a:gd name="connsiteY108" fmla="*/ 894556 h 1724025"/>
                <a:gd name="connsiteX109" fmla="*/ 1392968 w 1724025"/>
                <a:gd name="connsiteY109" fmla="*/ 686245 h 1724025"/>
                <a:gd name="connsiteX110" fmla="*/ 1366996 w 1724025"/>
                <a:gd name="connsiteY110" fmla="*/ 686245 h 1724025"/>
                <a:gd name="connsiteX111" fmla="*/ 1366996 w 1724025"/>
                <a:gd name="connsiteY111" fmla="*/ 1251617 h 1724025"/>
                <a:gd name="connsiteX112" fmla="*/ 1327848 w 1724025"/>
                <a:gd name="connsiteY112" fmla="*/ 1290765 h 1724025"/>
                <a:gd name="connsiteX113" fmla="*/ 1288701 w 1724025"/>
                <a:gd name="connsiteY113" fmla="*/ 1251617 h 1724025"/>
                <a:gd name="connsiteX114" fmla="*/ 1288701 w 1724025"/>
                <a:gd name="connsiteY114" fmla="*/ 923703 h 1724025"/>
                <a:gd name="connsiteX115" fmla="*/ 1262475 w 1724025"/>
                <a:gd name="connsiteY115" fmla="*/ 923703 h 1724025"/>
                <a:gd name="connsiteX116" fmla="*/ 1262475 w 1724025"/>
                <a:gd name="connsiteY116" fmla="*/ 1251617 h 1724025"/>
                <a:gd name="connsiteX117" fmla="*/ 1224502 w 1724025"/>
                <a:gd name="connsiteY117" fmla="*/ 1291844 h 1724025"/>
                <a:gd name="connsiteX118" fmla="*/ 1184275 w 1724025"/>
                <a:gd name="connsiteY118" fmla="*/ 1253839 h 1724025"/>
                <a:gd name="connsiteX119" fmla="*/ 1184275 w 1724025"/>
                <a:gd name="connsiteY119" fmla="*/ 1251617 h 1724025"/>
                <a:gd name="connsiteX120" fmla="*/ 1184275 w 1724025"/>
                <a:gd name="connsiteY120" fmla="*/ 686276 h 1724025"/>
                <a:gd name="connsiteX121" fmla="*/ 1158177 w 1724025"/>
                <a:gd name="connsiteY121" fmla="*/ 686276 h 1724025"/>
                <a:gd name="connsiteX122" fmla="*/ 1158177 w 1724025"/>
                <a:gd name="connsiteY122" fmla="*/ 894588 h 1724025"/>
                <a:gd name="connsiteX123" fmla="*/ 1103217 w 1724025"/>
                <a:gd name="connsiteY123" fmla="*/ 894588 h 1724025"/>
                <a:gd name="connsiteX124" fmla="*/ 1103217 w 1724025"/>
                <a:gd name="connsiteY124" fmla="*/ 680561 h 1724025"/>
                <a:gd name="connsiteX125" fmla="*/ 1191800 w 1724025"/>
                <a:gd name="connsiteY125" fmla="*/ 590074 h 1724025"/>
                <a:gd name="connsiteX126" fmla="*/ 1192117 w 1724025"/>
                <a:gd name="connsiteY126" fmla="*/ 590074 h 1724025"/>
                <a:gd name="connsiteX127" fmla="*/ 1357217 w 1724025"/>
                <a:gd name="connsiteY127" fmla="*/ 590074 h 1724025"/>
                <a:gd name="connsiteX128" fmla="*/ 657574 w 1724025"/>
                <a:gd name="connsiteY128" fmla="*/ 576199 h 1724025"/>
                <a:gd name="connsiteX129" fmla="*/ 587724 w 1724025"/>
                <a:gd name="connsiteY129" fmla="*/ 506349 h 1724025"/>
                <a:gd name="connsiteX130" fmla="*/ 657574 w 1724025"/>
                <a:gd name="connsiteY130" fmla="*/ 436499 h 1724025"/>
                <a:gd name="connsiteX131" fmla="*/ 727424 w 1724025"/>
                <a:gd name="connsiteY131" fmla="*/ 506349 h 1724025"/>
                <a:gd name="connsiteX132" fmla="*/ 657892 w 1724025"/>
                <a:gd name="connsiteY132" fmla="*/ 576199 h 1724025"/>
                <a:gd name="connsiteX133" fmla="*/ 657574 w 1724025"/>
                <a:gd name="connsiteY133" fmla="*/ 576199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24025" h="1724025">
                  <a:moveTo>
                    <a:pt x="1075214" y="576199"/>
                  </a:moveTo>
                  <a:cubicBezTo>
                    <a:pt x="1036638" y="576199"/>
                    <a:pt x="1005364" y="544925"/>
                    <a:pt x="1005364" y="506349"/>
                  </a:cubicBezTo>
                  <a:cubicBezTo>
                    <a:pt x="1005364" y="467773"/>
                    <a:pt x="1036638" y="436499"/>
                    <a:pt x="1075214" y="436499"/>
                  </a:cubicBezTo>
                  <a:cubicBezTo>
                    <a:pt x="1113790" y="436499"/>
                    <a:pt x="1145064" y="467773"/>
                    <a:pt x="1145064" y="506349"/>
                  </a:cubicBezTo>
                  <a:cubicBezTo>
                    <a:pt x="1145064" y="544925"/>
                    <a:pt x="1113790" y="576199"/>
                    <a:pt x="1075214" y="576199"/>
                  </a:cubicBezTo>
                  <a:close/>
                  <a:moveTo>
                    <a:pt x="245332" y="175451"/>
                  </a:moveTo>
                  <a:lnTo>
                    <a:pt x="271145" y="29401"/>
                  </a:lnTo>
                  <a:lnTo>
                    <a:pt x="357854" y="116142"/>
                  </a:lnTo>
                  <a:lnTo>
                    <a:pt x="321818" y="321977"/>
                  </a:lnTo>
                  <a:lnTo>
                    <a:pt x="116205" y="358013"/>
                  </a:lnTo>
                  <a:lnTo>
                    <a:pt x="29464" y="271177"/>
                  </a:lnTo>
                  <a:lnTo>
                    <a:pt x="175514" y="245396"/>
                  </a:lnTo>
                  <a:lnTo>
                    <a:pt x="0" y="69882"/>
                  </a:lnTo>
                  <a:lnTo>
                    <a:pt x="69850" y="32"/>
                  </a:lnTo>
                  <a:lnTo>
                    <a:pt x="245332" y="175578"/>
                  </a:lnTo>
                  <a:close/>
                  <a:moveTo>
                    <a:pt x="1551496" y="245301"/>
                  </a:moveTo>
                  <a:lnTo>
                    <a:pt x="1697546" y="271113"/>
                  </a:lnTo>
                  <a:lnTo>
                    <a:pt x="1610741" y="357855"/>
                  </a:lnTo>
                  <a:lnTo>
                    <a:pt x="1405160" y="321786"/>
                  </a:lnTo>
                  <a:lnTo>
                    <a:pt x="1369155" y="116205"/>
                  </a:lnTo>
                  <a:lnTo>
                    <a:pt x="1455833" y="29464"/>
                  </a:lnTo>
                  <a:lnTo>
                    <a:pt x="1481646" y="175514"/>
                  </a:lnTo>
                  <a:lnTo>
                    <a:pt x="1657192" y="0"/>
                  </a:lnTo>
                  <a:lnTo>
                    <a:pt x="1727042" y="69850"/>
                  </a:lnTo>
                  <a:lnTo>
                    <a:pt x="1551527" y="245332"/>
                  </a:lnTo>
                  <a:close/>
                  <a:moveTo>
                    <a:pt x="1481646" y="1551464"/>
                  </a:moveTo>
                  <a:lnTo>
                    <a:pt x="1455833" y="1697514"/>
                  </a:lnTo>
                  <a:lnTo>
                    <a:pt x="1369092" y="1610773"/>
                  </a:lnTo>
                  <a:lnTo>
                    <a:pt x="1405192" y="1405160"/>
                  </a:lnTo>
                  <a:lnTo>
                    <a:pt x="1610773" y="1369092"/>
                  </a:lnTo>
                  <a:lnTo>
                    <a:pt x="1697482" y="1455865"/>
                  </a:lnTo>
                  <a:lnTo>
                    <a:pt x="1551432" y="1481646"/>
                  </a:lnTo>
                  <a:lnTo>
                    <a:pt x="1726946" y="1657160"/>
                  </a:lnTo>
                  <a:lnTo>
                    <a:pt x="1657096" y="1727010"/>
                  </a:lnTo>
                  <a:lnTo>
                    <a:pt x="1481614" y="1551496"/>
                  </a:lnTo>
                  <a:close/>
                  <a:moveTo>
                    <a:pt x="175482" y="1481614"/>
                  </a:moveTo>
                  <a:lnTo>
                    <a:pt x="29432" y="1455801"/>
                  </a:lnTo>
                  <a:lnTo>
                    <a:pt x="116205" y="1369060"/>
                  </a:lnTo>
                  <a:lnTo>
                    <a:pt x="321755" y="1405128"/>
                  </a:lnTo>
                  <a:lnTo>
                    <a:pt x="358077" y="1610709"/>
                  </a:lnTo>
                  <a:lnTo>
                    <a:pt x="271336" y="1697419"/>
                  </a:lnTo>
                  <a:lnTo>
                    <a:pt x="245523" y="1551369"/>
                  </a:lnTo>
                  <a:lnTo>
                    <a:pt x="70009" y="1726883"/>
                  </a:lnTo>
                  <a:lnTo>
                    <a:pt x="159" y="1657033"/>
                  </a:lnTo>
                  <a:lnTo>
                    <a:pt x="175673" y="1481550"/>
                  </a:lnTo>
                  <a:close/>
                  <a:moveTo>
                    <a:pt x="869252" y="576199"/>
                  </a:moveTo>
                  <a:cubicBezTo>
                    <a:pt x="830675" y="576199"/>
                    <a:pt x="799402" y="544925"/>
                    <a:pt x="799402" y="506349"/>
                  </a:cubicBezTo>
                  <a:cubicBezTo>
                    <a:pt x="799402" y="467773"/>
                    <a:pt x="830675" y="436499"/>
                    <a:pt x="869252" y="436499"/>
                  </a:cubicBezTo>
                  <a:cubicBezTo>
                    <a:pt x="907828" y="436499"/>
                    <a:pt x="939102" y="467773"/>
                    <a:pt x="939102" y="506349"/>
                  </a:cubicBezTo>
                  <a:cubicBezTo>
                    <a:pt x="939197" y="544830"/>
                    <a:pt x="908050" y="576104"/>
                    <a:pt x="869569" y="576199"/>
                  </a:cubicBezTo>
                  <a:cubicBezTo>
                    <a:pt x="869474" y="576199"/>
                    <a:pt x="869347" y="576199"/>
                    <a:pt x="869252" y="576199"/>
                  </a:cubicBezTo>
                  <a:close/>
                  <a:moveTo>
                    <a:pt x="922020" y="590867"/>
                  </a:moveTo>
                  <a:cubicBezTo>
                    <a:pt x="970598" y="590867"/>
                    <a:pt x="999141" y="631000"/>
                    <a:pt x="1006475" y="653066"/>
                  </a:cubicBezTo>
                  <a:lnTo>
                    <a:pt x="1066197" y="849567"/>
                  </a:lnTo>
                  <a:cubicBezTo>
                    <a:pt x="1078167" y="891794"/>
                    <a:pt x="1024446" y="909320"/>
                    <a:pt x="1011619" y="868109"/>
                  </a:cubicBezTo>
                  <a:lnTo>
                    <a:pt x="957834" y="687737"/>
                  </a:lnTo>
                  <a:lnTo>
                    <a:pt x="933386" y="687737"/>
                  </a:lnTo>
                  <a:lnTo>
                    <a:pt x="1026636" y="1008634"/>
                  </a:lnTo>
                  <a:lnTo>
                    <a:pt x="940689" y="1008634"/>
                  </a:lnTo>
                  <a:lnTo>
                    <a:pt x="940689" y="1258793"/>
                  </a:lnTo>
                  <a:cubicBezTo>
                    <a:pt x="940689" y="1301433"/>
                    <a:pt x="876554" y="1301242"/>
                    <a:pt x="876554" y="1258793"/>
                  </a:cubicBezTo>
                  <a:lnTo>
                    <a:pt x="876554" y="1007015"/>
                  </a:lnTo>
                  <a:lnTo>
                    <a:pt x="850424" y="1007015"/>
                  </a:lnTo>
                  <a:lnTo>
                    <a:pt x="850424" y="1258602"/>
                  </a:lnTo>
                  <a:cubicBezTo>
                    <a:pt x="850424" y="1301592"/>
                    <a:pt x="785971" y="1301592"/>
                    <a:pt x="785971" y="1258602"/>
                  </a:cubicBezTo>
                  <a:lnTo>
                    <a:pt x="785971" y="1008793"/>
                  </a:lnTo>
                  <a:lnTo>
                    <a:pt x="699834" y="1008793"/>
                  </a:lnTo>
                  <a:lnTo>
                    <a:pt x="792353" y="687896"/>
                  </a:lnTo>
                  <a:lnTo>
                    <a:pt x="769080" y="687896"/>
                  </a:lnTo>
                  <a:lnTo>
                    <a:pt x="715105" y="868871"/>
                  </a:lnTo>
                  <a:cubicBezTo>
                    <a:pt x="702405" y="908336"/>
                    <a:pt x="648145" y="892143"/>
                    <a:pt x="660527" y="849821"/>
                  </a:cubicBezTo>
                  <a:lnTo>
                    <a:pt x="720249" y="652971"/>
                  </a:lnTo>
                  <a:cubicBezTo>
                    <a:pt x="726599" y="630555"/>
                    <a:pt x="755015" y="590772"/>
                    <a:pt x="804069" y="590772"/>
                  </a:cubicBezTo>
                  <a:close/>
                  <a:moveTo>
                    <a:pt x="451676" y="575628"/>
                  </a:moveTo>
                  <a:cubicBezTo>
                    <a:pt x="413099" y="575628"/>
                    <a:pt x="381826" y="544354"/>
                    <a:pt x="381826" y="505778"/>
                  </a:cubicBezTo>
                  <a:cubicBezTo>
                    <a:pt x="381826" y="467201"/>
                    <a:pt x="413099" y="435928"/>
                    <a:pt x="451676" y="435928"/>
                  </a:cubicBezTo>
                  <a:cubicBezTo>
                    <a:pt x="490252" y="435928"/>
                    <a:pt x="521526" y="467201"/>
                    <a:pt x="521526" y="505778"/>
                  </a:cubicBezTo>
                  <a:cubicBezTo>
                    <a:pt x="521526" y="544354"/>
                    <a:pt x="490252" y="575628"/>
                    <a:pt x="451676" y="575628"/>
                  </a:cubicBezTo>
                  <a:close/>
                  <a:moveTo>
                    <a:pt x="533336" y="590137"/>
                  </a:moveTo>
                  <a:cubicBezTo>
                    <a:pt x="587597" y="590137"/>
                    <a:pt x="623538" y="635508"/>
                    <a:pt x="623538" y="681831"/>
                  </a:cubicBezTo>
                  <a:lnTo>
                    <a:pt x="623538" y="894556"/>
                  </a:lnTo>
                  <a:cubicBezTo>
                    <a:pt x="623538" y="936498"/>
                    <a:pt x="568992" y="936498"/>
                    <a:pt x="568992" y="894556"/>
                  </a:cubicBezTo>
                  <a:lnTo>
                    <a:pt x="568992" y="686245"/>
                  </a:lnTo>
                  <a:lnTo>
                    <a:pt x="542989" y="686245"/>
                  </a:lnTo>
                  <a:lnTo>
                    <a:pt x="542989" y="1251617"/>
                  </a:lnTo>
                  <a:cubicBezTo>
                    <a:pt x="542989" y="1273207"/>
                    <a:pt x="525463" y="1290733"/>
                    <a:pt x="503873" y="1290733"/>
                  </a:cubicBezTo>
                  <a:cubicBezTo>
                    <a:pt x="482283" y="1290733"/>
                    <a:pt x="464757" y="1273207"/>
                    <a:pt x="464757" y="1251617"/>
                  </a:cubicBezTo>
                  <a:lnTo>
                    <a:pt x="464757" y="923703"/>
                  </a:lnTo>
                  <a:lnTo>
                    <a:pt x="438595" y="923703"/>
                  </a:lnTo>
                  <a:lnTo>
                    <a:pt x="438595" y="1251617"/>
                  </a:lnTo>
                  <a:cubicBezTo>
                    <a:pt x="438595" y="1273207"/>
                    <a:pt x="421100" y="1290701"/>
                    <a:pt x="399511" y="1290701"/>
                  </a:cubicBezTo>
                  <a:cubicBezTo>
                    <a:pt x="377920" y="1290701"/>
                    <a:pt x="360426" y="1273207"/>
                    <a:pt x="360426" y="1251617"/>
                  </a:cubicBezTo>
                  <a:lnTo>
                    <a:pt x="360426" y="686276"/>
                  </a:lnTo>
                  <a:lnTo>
                    <a:pt x="334169" y="686276"/>
                  </a:lnTo>
                  <a:lnTo>
                    <a:pt x="334169" y="894588"/>
                  </a:lnTo>
                  <a:cubicBezTo>
                    <a:pt x="334169" y="936212"/>
                    <a:pt x="279178" y="936212"/>
                    <a:pt x="279178" y="894588"/>
                  </a:cubicBezTo>
                  <a:lnTo>
                    <a:pt x="279178" y="680561"/>
                  </a:lnTo>
                  <a:cubicBezTo>
                    <a:pt x="278651" y="631127"/>
                    <a:pt x="318294" y="590614"/>
                    <a:pt x="367761" y="590074"/>
                  </a:cubicBezTo>
                  <a:cubicBezTo>
                    <a:pt x="367919" y="590074"/>
                    <a:pt x="368110" y="590074"/>
                    <a:pt x="368268" y="590074"/>
                  </a:cubicBezTo>
                  <a:lnTo>
                    <a:pt x="533368" y="590074"/>
                  </a:lnTo>
                  <a:close/>
                  <a:moveTo>
                    <a:pt x="1275620" y="575628"/>
                  </a:moveTo>
                  <a:cubicBezTo>
                    <a:pt x="1237044" y="575628"/>
                    <a:pt x="1205770" y="544354"/>
                    <a:pt x="1205770" y="505778"/>
                  </a:cubicBezTo>
                  <a:cubicBezTo>
                    <a:pt x="1205770" y="467201"/>
                    <a:pt x="1237044" y="435928"/>
                    <a:pt x="1275620" y="435928"/>
                  </a:cubicBezTo>
                  <a:cubicBezTo>
                    <a:pt x="1314196" y="435928"/>
                    <a:pt x="1345470" y="467201"/>
                    <a:pt x="1345470" y="505778"/>
                  </a:cubicBezTo>
                  <a:cubicBezTo>
                    <a:pt x="1345470" y="544354"/>
                    <a:pt x="1314196" y="575628"/>
                    <a:pt x="1275620" y="575628"/>
                  </a:cubicBezTo>
                  <a:close/>
                  <a:moveTo>
                    <a:pt x="1357344" y="590137"/>
                  </a:moveTo>
                  <a:cubicBezTo>
                    <a:pt x="1411542" y="590137"/>
                    <a:pt x="1447483" y="635508"/>
                    <a:pt x="1447483" y="681831"/>
                  </a:cubicBezTo>
                  <a:lnTo>
                    <a:pt x="1447483" y="894556"/>
                  </a:lnTo>
                  <a:cubicBezTo>
                    <a:pt x="1447483" y="936498"/>
                    <a:pt x="1392968" y="936498"/>
                    <a:pt x="1392968" y="894556"/>
                  </a:cubicBezTo>
                  <a:lnTo>
                    <a:pt x="1392968" y="686245"/>
                  </a:lnTo>
                  <a:lnTo>
                    <a:pt x="1366996" y="686245"/>
                  </a:lnTo>
                  <a:lnTo>
                    <a:pt x="1366996" y="1251617"/>
                  </a:lnTo>
                  <a:cubicBezTo>
                    <a:pt x="1366996" y="1273239"/>
                    <a:pt x="1349470" y="1290765"/>
                    <a:pt x="1327848" y="1290765"/>
                  </a:cubicBezTo>
                  <a:cubicBezTo>
                    <a:pt x="1306227" y="1290765"/>
                    <a:pt x="1288701" y="1273239"/>
                    <a:pt x="1288701" y="1251617"/>
                  </a:cubicBezTo>
                  <a:lnTo>
                    <a:pt x="1288701" y="923703"/>
                  </a:lnTo>
                  <a:lnTo>
                    <a:pt x="1262475" y="923703"/>
                  </a:lnTo>
                  <a:lnTo>
                    <a:pt x="1262475" y="1251617"/>
                  </a:lnTo>
                  <a:cubicBezTo>
                    <a:pt x="1263079" y="1273207"/>
                    <a:pt x="1246092" y="1291209"/>
                    <a:pt x="1224502" y="1291844"/>
                  </a:cubicBezTo>
                  <a:cubicBezTo>
                    <a:pt x="1202881" y="1292448"/>
                    <a:pt x="1184879" y="1275430"/>
                    <a:pt x="1184275" y="1253839"/>
                  </a:cubicBezTo>
                  <a:cubicBezTo>
                    <a:pt x="1184243" y="1253109"/>
                    <a:pt x="1184243" y="1252347"/>
                    <a:pt x="1184275" y="1251617"/>
                  </a:cubicBezTo>
                  <a:lnTo>
                    <a:pt x="1184275" y="686276"/>
                  </a:lnTo>
                  <a:lnTo>
                    <a:pt x="1158177" y="686276"/>
                  </a:lnTo>
                  <a:lnTo>
                    <a:pt x="1158177" y="894588"/>
                  </a:lnTo>
                  <a:cubicBezTo>
                    <a:pt x="1158177" y="936212"/>
                    <a:pt x="1103217" y="936212"/>
                    <a:pt x="1103217" y="894588"/>
                  </a:cubicBezTo>
                  <a:lnTo>
                    <a:pt x="1103217" y="680561"/>
                  </a:lnTo>
                  <a:cubicBezTo>
                    <a:pt x="1102678" y="631127"/>
                    <a:pt x="1142333" y="590614"/>
                    <a:pt x="1191800" y="590074"/>
                  </a:cubicBezTo>
                  <a:cubicBezTo>
                    <a:pt x="1191895" y="590074"/>
                    <a:pt x="1192022" y="590074"/>
                    <a:pt x="1192117" y="590074"/>
                  </a:cubicBezTo>
                  <a:lnTo>
                    <a:pt x="1357217" y="590074"/>
                  </a:lnTo>
                  <a:close/>
                  <a:moveTo>
                    <a:pt x="657574" y="576199"/>
                  </a:moveTo>
                  <a:cubicBezTo>
                    <a:pt x="618998" y="576199"/>
                    <a:pt x="587724" y="544925"/>
                    <a:pt x="587724" y="506349"/>
                  </a:cubicBezTo>
                  <a:cubicBezTo>
                    <a:pt x="587724" y="467773"/>
                    <a:pt x="618998" y="436499"/>
                    <a:pt x="657574" y="436499"/>
                  </a:cubicBezTo>
                  <a:cubicBezTo>
                    <a:pt x="696151" y="436499"/>
                    <a:pt x="727424" y="467773"/>
                    <a:pt x="727424" y="506349"/>
                  </a:cubicBezTo>
                  <a:cubicBezTo>
                    <a:pt x="727520" y="544830"/>
                    <a:pt x="696373" y="576104"/>
                    <a:pt x="657892" y="576199"/>
                  </a:cubicBezTo>
                  <a:cubicBezTo>
                    <a:pt x="657797" y="576199"/>
                    <a:pt x="657670" y="576199"/>
                    <a:pt x="657574" y="576199"/>
                  </a:cubicBezTo>
                  <a:close/>
                </a:path>
              </a:pathLst>
            </a:custGeom>
            <a:solidFill>
              <a:srgbClr val="FFFFFF"/>
            </a:solidFill>
            <a:ln w="3175" cap="flat">
              <a:noFill/>
              <a:prstDash val="solid"/>
              <a:miter/>
            </a:ln>
          </p:spPr>
          <p:txBody>
            <a:bodyPr rtlCol="0" anchor="ctr"/>
            <a:lstStyle/>
            <a:p>
              <a:endParaRPr lang="sv-SE" sz="1013"/>
            </a:p>
          </p:txBody>
        </p:sp>
      </p:grpSp>
      <p:grpSp>
        <p:nvGrpSpPr>
          <p:cNvPr id="64" name="Grupp 63">
            <a:extLst>
              <a:ext uri="{FF2B5EF4-FFF2-40B4-BE49-F238E27FC236}">
                <a16:creationId xmlns:a16="http://schemas.microsoft.com/office/drawing/2014/main" id="{EF7EBA4F-F51D-1040-919A-241125303267}"/>
              </a:ext>
            </a:extLst>
          </p:cNvPr>
          <p:cNvGrpSpPr/>
          <p:nvPr userDrawn="1"/>
        </p:nvGrpSpPr>
        <p:grpSpPr>
          <a:xfrm>
            <a:off x="1408546" y="3075734"/>
            <a:ext cx="1069162" cy="1069163"/>
            <a:chOff x="7634383" y="3193576"/>
            <a:chExt cx="1940400" cy="1940400"/>
          </a:xfrm>
        </p:grpSpPr>
        <p:sp>
          <p:nvSpPr>
            <p:cNvPr id="65" name="Frihandsfigur 64">
              <a:extLst>
                <a:ext uri="{FF2B5EF4-FFF2-40B4-BE49-F238E27FC236}">
                  <a16:creationId xmlns:a16="http://schemas.microsoft.com/office/drawing/2014/main" id="{898BB135-9C34-E742-9E47-E456ABDCB882}"/>
                </a:ext>
              </a:extLst>
            </p:cNvPr>
            <p:cNvSpPr/>
            <p:nvPr/>
          </p:nvSpPr>
          <p:spPr>
            <a:xfrm>
              <a:off x="7634383" y="3193576"/>
              <a:ext cx="1940400" cy="1940400"/>
            </a:xfrm>
            <a:custGeom>
              <a:avLst/>
              <a:gdLst>
                <a:gd name="connsiteX0" fmla="*/ 0 w 1936750"/>
                <a:gd name="connsiteY0" fmla="*/ 0 h 1936750"/>
                <a:gd name="connsiteX1" fmla="*/ 1939258 w 1936750"/>
                <a:gd name="connsiteY1" fmla="*/ 0 h 1936750"/>
                <a:gd name="connsiteX2" fmla="*/ 1939258 w 1936750"/>
                <a:gd name="connsiteY2" fmla="*/ 1939290 h 1936750"/>
                <a:gd name="connsiteX3" fmla="*/ 0 w 1936750"/>
                <a:gd name="connsiteY3" fmla="*/ 1939290 h 1936750"/>
                <a:gd name="connsiteX4" fmla="*/ 0 w 1936750"/>
                <a:gd name="connsiteY4" fmla="*/ 0 h 1936750"/>
                <a:gd name="connsiteX5" fmla="*/ 0 w 1936750"/>
                <a:gd name="connsiteY5" fmla="*/ 0 h 19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750" h="1936750">
                  <a:moveTo>
                    <a:pt x="0" y="0"/>
                  </a:moveTo>
                  <a:lnTo>
                    <a:pt x="1939258" y="0"/>
                  </a:lnTo>
                  <a:lnTo>
                    <a:pt x="1939258" y="1939290"/>
                  </a:lnTo>
                  <a:lnTo>
                    <a:pt x="0" y="1939290"/>
                  </a:lnTo>
                  <a:lnTo>
                    <a:pt x="0" y="0"/>
                  </a:lnTo>
                  <a:lnTo>
                    <a:pt x="0" y="0"/>
                  </a:lnTo>
                  <a:close/>
                </a:path>
              </a:pathLst>
            </a:custGeom>
            <a:solidFill>
              <a:schemeClr val="accent1"/>
            </a:solidFill>
            <a:ln w="3175" cap="flat">
              <a:noFill/>
              <a:prstDash val="solid"/>
              <a:miter/>
            </a:ln>
          </p:spPr>
          <p:txBody>
            <a:bodyPr rtlCol="0" anchor="ctr"/>
            <a:lstStyle/>
            <a:p>
              <a:endParaRPr lang="sv-SE" sz="1013"/>
            </a:p>
          </p:txBody>
        </p:sp>
        <p:sp>
          <p:nvSpPr>
            <p:cNvPr id="66" name="Frihandsfigur 65">
              <a:extLst>
                <a:ext uri="{FF2B5EF4-FFF2-40B4-BE49-F238E27FC236}">
                  <a16:creationId xmlns:a16="http://schemas.microsoft.com/office/drawing/2014/main" id="{C7FB31CD-31E8-3F4E-8C8D-37E2A9065027}"/>
                </a:ext>
              </a:extLst>
            </p:cNvPr>
            <p:cNvSpPr/>
            <p:nvPr/>
          </p:nvSpPr>
          <p:spPr>
            <a:xfrm>
              <a:off x="8064767" y="4089381"/>
              <a:ext cx="1082675" cy="866775"/>
            </a:xfrm>
            <a:custGeom>
              <a:avLst/>
              <a:gdLst>
                <a:gd name="connsiteX0" fmla="*/ 1081615 w 1082675"/>
                <a:gd name="connsiteY0" fmla="*/ 48153 h 866775"/>
                <a:gd name="connsiteX1" fmla="*/ 1081265 w 1082675"/>
                <a:gd name="connsiteY1" fmla="*/ 42946 h 866775"/>
                <a:gd name="connsiteX2" fmla="*/ 1078852 w 1082675"/>
                <a:gd name="connsiteY2" fmla="*/ 38343 h 866775"/>
                <a:gd name="connsiteX3" fmla="*/ 1029005 w 1082675"/>
                <a:gd name="connsiteY3" fmla="*/ 846 h 866775"/>
                <a:gd name="connsiteX4" fmla="*/ 963219 w 1082675"/>
                <a:gd name="connsiteY4" fmla="*/ 25738 h 866775"/>
                <a:gd name="connsiteX5" fmla="*/ 996779 w 1082675"/>
                <a:gd name="connsiteY5" fmla="*/ 61552 h 866775"/>
                <a:gd name="connsiteX6" fmla="*/ 1020782 w 1082675"/>
                <a:gd name="connsiteY6" fmla="*/ 49233 h 866775"/>
                <a:gd name="connsiteX7" fmla="*/ 1033069 w 1082675"/>
                <a:gd name="connsiteY7" fmla="*/ 57869 h 866775"/>
                <a:gd name="connsiteX8" fmla="*/ 954107 w 1082675"/>
                <a:gd name="connsiteY8" fmla="*/ 362510 h 866775"/>
                <a:gd name="connsiteX9" fmla="*/ 945979 w 1082675"/>
                <a:gd name="connsiteY9" fmla="*/ 369844 h 866775"/>
                <a:gd name="connsiteX10" fmla="*/ 910387 w 1082675"/>
                <a:gd name="connsiteY10" fmla="*/ 328252 h 866775"/>
                <a:gd name="connsiteX11" fmla="*/ 889051 w 1082675"/>
                <a:gd name="connsiteY11" fmla="*/ 491320 h 866775"/>
                <a:gd name="connsiteX12" fmla="*/ 646290 w 1082675"/>
                <a:gd name="connsiteY12" fmla="*/ 815456 h 866775"/>
                <a:gd name="connsiteX13" fmla="*/ 541960 w 1082675"/>
                <a:gd name="connsiteY13" fmla="*/ 818250 h 866775"/>
                <a:gd name="connsiteX14" fmla="*/ 437629 w 1082675"/>
                <a:gd name="connsiteY14" fmla="*/ 815456 h 866775"/>
                <a:gd name="connsiteX15" fmla="*/ 194837 w 1082675"/>
                <a:gd name="connsiteY15" fmla="*/ 491098 h 866775"/>
                <a:gd name="connsiteX16" fmla="*/ 173565 w 1082675"/>
                <a:gd name="connsiteY16" fmla="*/ 331141 h 866775"/>
                <a:gd name="connsiteX17" fmla="*/ 137973 w 1082675"/>
                <a:gd name="connsiteY17" fmla="*/ 369813 h 866775"/>
                <a:gd name="connsiteX18" fmla="*/ 137973 w 1082675"/>
                <a:gd name="connsiteY18" fmla="*/ 369813 h 866775"/>
                <a:gd name="connsiteX19" fmla="*/ 129845 w 1082675"/>
                <a:gd name="connsiteY19" fmla="*/ 362510 h 866775"/>
                <a:gd name="connsiteX20" fmla="*/ 50883 w 1082675"/>
                <a:gd name="connsiteY20" fmla="*/ 57932 h 866775"/>
                <a:gd name="connsiteX21" fmla="*/ 63202 w 1082675"/>
                <a:gd name="connsiteY21" fmla="*/ 49233 h 866775"/>
                <a:gd name="connsiteX22" fmla="*/ 87173 w 1082675"/>
                <a:gd name="connsiteY22" fmla="*/ 61552 h 866775"/>
                <a:gd name="connsiteX23" fmla="*/ 120733 w 1082675"/>
                <a:gd name="connsiteY23" fmla="*/ 25738 h 866775"/>
                <a:gd name="connsiteX24" fmla="*/ 54978 w 1082675"/>
                <a:gd name="connsiteY24" fmla="*/ 846 h 866775"/>
                <a:gd name="connsiteX25" fmla="*/ 5131 w 1082675"/>
                <a:gd name="connsiteY25" fmla="*/ 38343 h 866775"/>
                <a:gd name="connsiteX26" fmla="*/ 2686 w 1082675"/>
                <a:gd name="connsiteY26" fmla="*/ 42946 h 866775"/>
                <a:gd name="connsiteX27" fmla="*/ 2337 w 1082675"/>
                <a:gd name="connsiteY27" fmla="*/ 48153 h 866775"/>
                <a:gd name="connsiteX28" fmla="*/ 97777 w 1082675"/>
                <a:gd name="connsiteY28" fmla="*/ 399690 h 866775"/>
                <a:gd name="connsiteX29" fmla="*/ 103588 w 1082675"/>
                <a:gd name="connsiteY29" fmla="*/ 404865 h 866775"/>
                <a:gd name="connsiteX30" fmla="*/ 136227 w 1082675"/>
                <a:gd name="connsiteY30" fmla="*/ 421216 h 866775"/>
                <a:gd name="connsiteX31" fmla="*/ 146165 w 1082675"/>
                <a:gd name="connsiteY31" fmla="*/ 497416 h 866775"/>
                <a:gd name="connsiteX32" fmla="*/ 416040 w 1082675"/>
                <a:gd name="connsiteY32" fmla="*/ 860350 h 866775"/>
                <a:gd name="connsiteX33" fmla="*/ 422390 w 1082675"/>
                <a:gd name="connsiteY33" fmla="*/ 864287 h 866775"/>
                <a:gd name="connsiteX34" fmla="*/ 541579 w 1082675"/>
                <a:gd name="connsiteY34" fmla="*/ 867462 h 866775"/>
                <a:gd name="connsiteX35" fmla="*/ 541579 w 1082675"/>
                <a:gd name="connsiteY35" fmla="*/ 867462 h 866775"/>
                <a:gd name="connsiteX36" fmla="*/ 541579 w 1082675"/>
                <a:gd name="connsiteY36" fmla="*/ 867462 h 866775"/>
                <a:gd name="connsiteX37" fmla="*/ 541579 w 1082675"/>
                <a:gd name="connsiteY37" fmla="*/ 867462 h 866775"/>
                <a:gd name="connsiteX38" fmla="*/ 661309 w 1082675"/>
                <a:gd name="connsiteY38" fmla="*/ 864287 h 866775"/>
                <a:gd name="connsiteX39" fmla="*/ 667659 w 1082675"/>
                <a:gd name="connsiteY39" fmla="*/ 860382 h 866775"/>
                <a:gd name="connsiteX40" fmla="*/ 937724 w 1082675"/>
                <a:gd name="connsiteY40" fmla="*/ 497638 h 866775"/>
                <a:gd name="connsiteX41" fmla="*/ 947821 w 1082675"/>
                <a:gd name="connsiteY41" fmla="*/ 421438 h 866775"/>
                <a:gd name="connsiteX42" fmla="*/ 980427 w 1082675"/>
                <a:gd name="connsiteY42" fmla="*/ 405182 h 866775"/>
                <a:gd name="connsiteX43" fmla="*/ 986333 w 1082675"/>
                <a:gd name="connsiteY43" fmla="*/ 399912 h 866775"/>
                <a:gd name="connsiteX44" fmla="*/ 1081615 w 1082675"/>
                <a:gd name="connsiteY44" fmla="*/ 4815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82675" h="866775">
                  <a:moveTo>
                    <a:pt x="1081615" y="48153"/>
                  </a:moveTo>
                  <a:lnTo>
                    <a:pt x="1081265" y="42946"/>
                  </a:lnTo>
                  <a:lnTo>
                    <a:pt x="1078852" y="38343"/>
                  </a:lnTo>
                  <a:cubicBezTo>
                    <a:pt x="1077107" y="35168"/>
                    <a:pt x="1060977" y="6180"/>
                    <a:pt x="1029005" y="846"/>
                  </a:cubicBezTo>
                  <a:cubicBezTo>
                    <a:pt x="1006780" y="-2773"/>
                    <a:pt x="984809" y="5513"/>
                    <a:pt x="963219" y="25738"/>
                  </a:cubicBezTo>
                  <a:lnTo>
                    <a:pt x="996779" y="61552"/>
                  </a:lnTo>
                  <a:cubicBezTo>
                    <a:pt x="1006304" y="52694"/>
                    <a:pt x="1014717" y="48280"/>
                    <a:pt x="1020782" y="49233"/>
                  </a:cubicBezTo>
                  <a:cubicBezTo>
                    <a:pt x="1025734" y="50630"/>
                    <a:pt x="1030085" y="53678"/>
                    <a:pt x="1033069" y="57869"/>
                  </a:cubicBezTo>
                  <a:cubicBezTo>
                    <a:pt x="1046880" y="282468"/>
                    <a:pt x="979571" y="340444"/>
                    <a:pt x="954107" y="362510"/>
                  </a:cubicBezTo>
                  <a:cubicBezTo>
                    <a:pt x="951154" y="365082"/>
                    <a:pt x="948424" y="367400"/>
                    <a:pt x="945979" y="369844"/>
                  </a:cubicBezTo>
                  <a:lnTo>
                    <a:pt x="910387" y="328252"/>
                  </a:lnTo>
                  <a:lnTo>
                    <a:pt x="889051" y="491320"/>
                  </a:lnTo>
                  <a:cubicBezTo>
                    <a:pt x="869747" y="650070"/>
                    <a:pt x="681469" y="790468"/>
                    <a:pt x="646290" y="815456"/>
                  </a:cubicBezTo>
                  <a:lnTo>
                    <a:pt x="541960" y="818250"/>
                  </a:lnTo>
                  <a:lnTo>
                    <a:pt x="437629" y="815456"/>
                  </a:lnTo>
                  <a:cubicBezTo>
                    <a:pt x="402419" y="790500"/>
                    <a:pt x="214237" y="650356"/>
                    <a:pt x="194837" y="491098"/>
                  </a:cubicBezTo>
                  <a:lnTo>
                    <a:pt x="173565" y="331141"/>
                  </a:lnTo>
                  <a:lnTo>
                    <a:pt x="137973" y="369813"/>
                  </a:lnTo>
                  <a:lnTo>
                    <a:pt x="137973" y="369813"/>
                  </a:lnTo>
                  <a:cubicBezTo>
                    <a:pt x="135592" y="367431"/>
                    <a:pt x="132861" y="365114"/>
                    <a:pt x="129845" y="362510"/>
                  </a:cubicBezTo>
                  <a:cubicBezTo>
                    <a:pt x="104445" y="340539"/>
                    <a:pt x="37103" y="282468"/>
                    <a:pt x="50883" y="57932"/>
                  </a:cubicBezTo>
                  <a:cubicBezTo>
                    <a:pt x="53708" y="54408"/>
                    <a:pt x="58217" y="49995"/>
                    <a:pt x="63202" y="49233"/>
                  </a:cubicBezTo>
                  <a:cubicBezTo>
                    <a:pt x="69266" y="48312"/>
                    <a:pt x="77743" y="52694"/>
                    <a:pt x="87173" y="61552"/>
                  </a:cubicBezTo>
                  <a:lnTo>
                    <a:pt x="120733" y="25738"/>
                  </a:lnTo>
                  <a:cubicBezTo>
                    <a:pt x="99175" y="5513"/>
                    <a:pt x="77045" y="-2837"/>
                    <a:pt x="54978" y="846"/>
                  </a:cubicBezTo>
                  <a:cubicBezTo>
                    <a:pt x="22975" y="6180"/>
                    <a:pt x="6877" y="35040"/>
                    <a:pt x="5131" y="38343"/>
                  </a:cubicBezTo>
                  <a:lnTo>
                    <a:pt x="2686" y="42946"/>
                  </a:lnTo>
                  <a:lnTo>
                    <a:pt x="2337" y="48153"/>
                  </a:lnTo>
                  <a:cubicBezTo>
                    <a:pt x="-14808" y="302502"/>
                    <a:pt x="66980" y="373115"/>
                    <a:pt x="97777" y="399690"/>
                  </a:cubicBezTo>
                  <a:cubicBezTo>
                    <a:pt x="99810" y="401309"/>
                    <a:pt x="101746" y="403023"/>
                    <a:pt x="103588" y="404865"/>
                  </a:cubicBezTo>
                  <a:cubicBezTo>
                    <a:pt x="111493" y="414898"/>
                    <a:pt x="123463" y="420898"/>
                    <a:pt x="136227" y="421216"/>
                  </a:cubicBezTo>
                  <a:lnTo>
                    <a:pt x="146165" y="497416"/>
                  </a:lnTo>
                  <a:cubicBezTo>
                    <a:pt x="170135" y="694266"/>
                    <a:pt x="406038" y="853683"/>
                    <a:pt x="416040" y="860350"/>
                  </a:cubicBezTo>
                  <a:lnTo>
                    <a:pt x="422390" y="864287"/>
                  </a:lnTo>
                  <a:lnTo>
                    <a:pt x="541579" y="867462"/>
                  </a:lnTo>
                  <a:lnTo>
                    <a:pt x="541579" y="867462"/>
                  </a:lnTo>
                  <a:lnTo>
                    <a:pt x="541579" y="867462"/>
                  </a:lnTo>
                  <a:lnTo>
                    <a:pt x="541579" y="867462"/>
                  </a:lnTo>
                  <a:lnTo>
                    <a:pt x="661309" y="864287"/>
                  </a:lnTo>
                  <a:lnTo>
                    <a:pt x="667659" y="860382"/>
                  </a:lnTo>
                  <a:cubicBezTo>
                    <a:pt x="677691" y="853683"/>
                    <a:pt x="913816" y="694298"/>
                    <a:pt x="937724" y="497638"/>
                  </a:cubicBezTo>
                  <a:lnTo>
                    <a:pt x="947821" y="421438"/>
                  </a:lnTo>
                  <a:cubicBezTo>
                    <a:pt x="960552" y="421121"/>
                    <a:pt x="972521" y="415152"/>
                    <a:pt x="980427" y="405182"/>
                  </a:cubicBezTo>
                  <a:cubicBezTo>
                    <a:pt x="982301" y="403340"/>
                    <a:pt x="984270" y="401563"/>
                    <a:pt x="986333" y="399912"/>
                  </a:cubicBezTo>
                  <a:cubicBezTo>
                    <a:pt x="1016940" y="373115"/>
                    <a:pt x="1098791" y="302502"/>
                    <a:pt x="1081615" y="48153"/>
                  </a:cubicBezTo>
                  <a:close/>
                </a:path>
              </a:pathLst>
            </a:custGeom>
            <a:solidFill>
              <a:srgbClr val="FFFFFF"/>
            </a:solidFill>
            <a:ln w="3175" cap="flat">
              <a:noFill/>
              <a:prstDash val="solid"/>
              <a:miter/>
            </a:ln>
          </p:spPr>
          <p:txBody>
            <a:bodyPr rtlCol="0" anchor="ctr"/>
            <a:lstStyle/>
            <a:p>
              <a:endParaRPr lang="sv-SE" sz="1013"/>
            </a:p>
          </p:txBody>
        </p:sp>
        <p:sp>
          <p:nvSpPr>
            <p:cNvPr id="67" name="Frihandsfigur 66">
              <a:extLst>
                <a:ext uri="{FF2B5EF4-FFF2-40B4-BE49-F238E27FC236}">
                  <a16:creationId xmlns:a16="http://schemas.microsoft.com/office/drawing/2014/main" id="{D1E776CF-DE31-9B4C-869C-DF6D12BBCB03}"/>
                </a:ext>
              </a:extLst>
            </p:cNvPr>
            <p:cNvSpPr/>
            <p:nvPr/>
          </p:nvSpPr>
          <p:spPr>
            <a:xfrm>
              <a:off x="8026457" y="3370266"/>
              <a:ext cx="1158875" cy="733425"/>
            </a:xfrm>
            <a:custGeom>
              <a:avLst/>
              <a:gdLst>
                <a:gd name="connsiteX0" fmla="*/ 1110876 w 1158875"/>
                <a:gd name="connsiteY0" fmla="*/ 555370 h 733425"/>
                <a:gd name="connsiteX1" fmla="*/ 1083094 w 1158875"/>
                <a:gd name="connsiteY1" fmla="*/ 465898 h 733425"/>
                <a:gd name="connsiteX2" fmla="*/ 580270 w 1158875"/>
                <a:gd name="connsiteY2" fmla="*/ 94 h 733425"/>
                <a:gd name="connsiteX3" fmla="*/ 77413 w 1158875"/>
                <a:gd name="connsiteY3" fmla="*/ 465898 h 733425"/>
                <a:gd name="connsiteX4" fmla="*/ 49664 w 1158875"/>
                <a:gd name="connsiteY4" fmla="*/ 555370 h 733425"/>
                <a:gd name="connsiteX5" fmla="*/ 293 w 1158875"/>
                <a:gd name="connsiteY5" fmla="*/ 629411 h 733425"/>
                <a:gd name="connsiteX6" fmla="*/ 142215 w 1158875"/>
                <a:gd name="connsiteY6" fmla="*/ 672591 h 733425"/>
                <a:gd name="connsiteX7" fmla="*/ 540169 w 1158875"/>
                <a:gd name="connsiteY7" fmla="*/ 734313 h 733425"/>
                <a:gd name="connsiteX8" fmla="*/ 620370 w 1158875"/>
                <a:gd name="connsiteY8" fmla="*/ 734313 h 733425"/>
                <a:gd name="connsiteX9" fmla="*/ 1018325 w 1158875"/>
                <a:gd name="connsiteY9" fmla="*/ 672591 h 733425"/>
                <a:gd name="connsiteX10" fmla="*/ 1160247 w 1158875"/>
                <a:gd name="connsiteY10" fmla="*/ 629411 h 733425"/>
                <a:gd name="connsiteX11" fmla="*/ 1110876 w 1158875"/>
                <a:gd name="connsiteY11" fmla="*/ 55537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8875" h="733425">
                  <a:moveTo>
                    <a:pt x="1110876" y="555370"/>
                  </a:moveTo>
                  <a:cubicBezTo>
                    <a:pt x="1080015" y="521429"/>
                    <a:pt x="1083094" y="465898"/>
                    <a:pt x="1083094" y="465898"/>
                  </a:cubicBezTo>
                  <a:cubicBezTo>
                    <a:pt x="1083094" y="-18448"/>
                    <a:pt x="580270" y="94"/>
                    <a:pt x="580270" y="94"/>
                  </a:cubicBezTo>
                  <a:cubicBezTo>
                    <a:pt x="580270" y="94"/>
                    <a:pt x="77413" y="-18448"/>
                    <a:pt x="77413" y="465898"/>
                  </a:cubicBezTo>
                  <a:cubicBezTo>
                    <a:pt x="77413" y="465898"/>
                    <a:pt x="80588" y="521429"/>
                    <a:pt x="49664" y="555370"/>
                  </a:cubicBezTo>
                  <a:cubicBezTo>
                    <a:pt x="18739" y="589311"/>
                    <a:pt x="-2787" y="598550"/>
                    <a:pt x="293" y="629411"/>
                  </a:cubicBezTo>
                  <a:cubicBezTo>
                    <a:pt x="3373" y="660272"/>
                    <a:pt x="28074" y="672591"/>
                    <a:pt x="142215" y="672591"/>
                  </a:cubicBezTo>
                  <a:cubicBezTo>
                    <a:pt x="256357" y="672591"/>
                    <a:pt x="500038" y="734313"/>
                    <a:pt x="540169" y="734313"/>
                  </a:cubicBezTo>
                  <a:lnTo>
                    <a:pt x="620370" y="734313"/>
                  </a:lnTo>
                  <a:cubicBezTo>
                    <a:pt x="660471" y="734313"/>
                    <a:pt x="904184" y="672591"/>
                    <a:pt x="1018325" y="672591"/>
                  </a:cubicBezTo>
                  <a:cubicBezTo>
                    <a:pt x="1132466" y="672591"/>
                    <a:pt x="1157136" y="660272"/>
                    <a:pt x="1160247" y="629411"/>
                  </a:cubicBezTo>
                  <a:cubicBezTo>
                    <a:pt x="1163359" y="598550"/>
                    <a:pt x="1141737" y="589311"/>
                    <a:pt x="1110876" y="555370"/>
                  </a:cubicBezTo>
                  <a:close/>
                </a:path>
              </a:pathLst>
            </a:custGeom>
            <a:solidFill>
              <a:srgbClr val="FFFFFF"/>
            </a:solidFill>
            <a:ln w="3175" cap="flat">
              <a:noFill/>
              <a:prstDash val="solid"/>
              <a:miter/>
            </a:ln>
          </p:spPr>
          <p:txBody>
            <a:bodyPr rtlCol="0" anchor="ctr"/>
            <a:lstStyle/>
            <a:p>
              <a:endParaRPr lang="sv-SE" sz="1013"/>
            </a:p>
          </p:txBody>
        </p:sp>
      </p:grpSp>
      <p:sp>
        <p:nvSpPr>
          <p:cNvPr id="68" name="Frihandsfigur 67">
            <a:extLst>
              <a:ext uri="{FF2B5EF4-FFF2-40B4-BE49-F238E27FC236}">
                <a16:creationId xmlns:a16="http://schemas.microsoft.com/office/drawing/2014/main" id="{4E26635F-A2BD-9D48-85C9-650277DFC343}"/>
              </a:ext>
            </a:extLst>
          </p:cNvPr>
          <p:cNvSpPr/>
          <p:nvPr userDrawn="1"/>
        </p:nvSpPr>
        <p:spPr>
          <a:xfrm>
            <a:off x="2587368" y="3075996"/>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grpSp>
        <p:nvGrpSpPr>
          <p:cNvPr id="69" name="Grupp 68">
            <a:extLst>
              <a:ext uri="{FF2B5EF4-FFF2-40B4-BE49-F238E27FC236}">
                <a16:creationId xmlns:a16="http://schemas.microsoft.com/office/drawing/2014/main" id="{E379606E-C1CF-804B-9DC6-2FCF8BCFA8A2}"/>
              </a:ext>
            </a:extLst>
          </p:cNvPr>
          <p:cNvGrpSpPr/>
          <p:nvPr userDrawn="1"/>
        </p:nvGrpSpPr>
        <p:grpSpPr>
          <a:xfrm>
            <a:off x="2617077" y="3102545"/>
            <a:ext cx="1009483" cy="1009483"/>
            <a:chOff x="3585750" y="948055"/>
            <a:chExt cx="5092700" cy="5092700"/>
          </a:xfrm>
          <a:solidFill>
            <a:schemeClr val="accent5"/>
          </a:solidFill>
        </p:grpSpPr>
        <p:sp>
          <p:nvSpPr>
            <p:cNvPr id="70" name="Frihandsfigur 69">
              <a:extLst>
                <a:ext uri="{FF2B5EF4-FFF2-40B4-BE49-F238E27FC236}">
                  <a16:creationId xmlns:a16="http://schemas.microsoft.com/office/drawing/2014/main" id="{0946962F-0E9F-1643-80D1-BA1554610655}"/>
                </a:ext>
              </a:extLst>
            </p:cNvPr>
            <p:cNvSpPr/>
            <p:nvPr/>
          </p:nvSpPr>
          <p:spPr>
            <a:xfrm>
              <a:off x="3585750" y="948055"/>
              <a:ext cx="5092700" cy="5092700"/>
            </a:xfrm>
            <a:custGeom>
              <a:avLst/>
              <a:gdLst>
                <a:gd name="connsiteX0" fmla="*/ 0 w 5092700"/>
                <a:gd name="connsiteY0" fmla="*/ 0 h 5092700"/>
                <a:gd name="connsiteX1" fmla="*/ 0 w 5092700"/>
                <a:gd name="connsiteY1" fmla="*/ 5093716 h 5092700"/>
                <a:gd name="connsiteX2" fmla="*/ 5093716 w 5092700"/>
                <a:gd name="connsiteY2" fmla="*/ 5093716 h 5092700"/>
                <a:gd name="connsiteX3" fmla="*/ 5093716 w 5092700"/>
                <a:gd name="connsiteY3" fmla="*/ 0 h 5092700"/>
                <a:gd name="connsiteX4" fmla="*/ 5033391 w 5092700"/>
                <a:gd name="connsiteY4" fmla="*/ 5033391 h 5092700"/>
                <a:gd name="connsiteX5" fmla="*/ 60325 w 5092700"/>
                <a:gd name="connsiteY5" fmla="*/ 5033391 h 5092700"/>
                <a:gd name="connsiteX6" fmla="*/ 60325 w 5092700"/>
                <a:gd name="connsiteY6" fmla="*/ 60325 h 5092700"/>
                <a:gd name="connsiteX7" fmla="*/ 5033391 w 5092700"/>
                <a:gd name="connsiteY7" fmla="*/ 60325 h 509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2700" h="5092700">
                  <a:moveTo>
                    <a:pt x="0" y="0"/>
                  </a:moveTo>
                  <a:lnTo>
                    <a:pt x="0" y="5093716"/>
                  </a:lnTo>
                  <a:lnTo>
                    <a:pt x="5093716" y="5093716"/>
                  </a:lnTo>
                  <a:lnTo>
                    <a:pt x="5093716" y="0"/>
                  </a:lnTo>
                  <a:close/>
                  <a:moveTo>
                    <a:pt x="5033391" y="5033391"/>
                  </a:moveTo>
                  <a:lnTo>
                    <a:pt x="60325" y="5033391"/>
                  </a:lnTo>
                  <a:lnTo>
                    <a:pt x="60325" y="60325"/>
                  </a:lnTo>
                  <a:lnTo>
                    <a:pt x="5033391" y="60325"/>
                  </a:lnTo>
                  <a:close/>
                </a:path>
              </a:pathLst>
            </a:custGeom>
            <a:grpFill/>
            <a:ln w="3175" cap="flat">
              <a:solidFill>
                <a:schemeClr val="accent5"/>
              </a:solidFill>
              <a:prstDash val="solid"/>
              <a:miter/>
            </a:ln>
          </p:spPr>
          <p:txBody>
            <a:bodyPr rtlCol="0" anchor="ctr"/>
            <a:lstStyle/>
            <a:p>
              <a:endParaRPr lang="sv-SE" sz="1013"/>
            </a:p>
          </p:txBody>
        </p:sp>
        <p:sp>
          <p:nvSpPr>
            <p:cNvPr id="71" name="Frihandsfigur 70">
              <a:extLst>
                <a:ext uri="{FF2B5EF4-FFF2-40B4-BE49-F238E27FC236}">
                  <a16:creationId xmlns:a16="http://schemas.microsoft.com/office/drawing/2014/main" id="{CFB48505-DF4D-4C47-A148-D21683A408B8}"/>
                </a:ext>
              </a:extLst>
            </p:cNvPr>
            <p:cNvSpPr/>
            <p:nvPr/>
          </p:nvSpPr>
          <p:spPr>
            <a:xfrm>
              <a:off x="5282172" y="2647156"/>
              <a:ext cx="1698625" cy="1698625"/>
            </a:xfrm>
            <a:custGeom>
              <a:avLst/>
              <a:gdLst>
                <a:gd name="connsiteX0" fmla="*/ 1452003 w 1698625"/>
                <a:gd name="connsiteY0" fmla="*/ 1451959 h 1698625"/>
                <a:gd name="connsiteX1" fmla="*/ 1451959 w 1698625"/>
                <a:gd name="connsiteY1" fmla="*/ 249099 h 1698625"/>
                <a:gd name="connsiteX2" fmla="*/ 249099 w 1698625"/>
                <a:gd name="connsiteY2" fmla="*/ 249142 h 1698625"/>
                <a:gd name="connsiteX3" fmla="*/ 249142 w 1698625"/>
                <a:gd name="connsiteY3" fmla="*/ 1452003 h 1698625"/>
                <a:gd name="connsiteX4" fmla="*/ 850563 w 1698625"/>
                <a:gd name="connsiteY4" fmla="*/ 1701102 h 1698625"/>
                <a:gd name="connsiteX5" fmla="*/ 1452003 w 1698625"/>
                <a:gd name="connsiteY5" fmla="*/ 1451959 h 1698625"/>
                <a:gd name="connsiteX6" fmla="*/ 60273 w 1698625"/>
                <a:gd name="connsiteY6" fmla="*/ 850487 h 1698625"/>
                <a:gd name="connsiteX7" fmla="*/ 850556 w 1698625"/>
                <a:gd name="connsiteY7" fmla="*/ 60192 h 1698625"/>
                <a:gd name="connsiteX8" fmla="*/ 1640852 w 1698625"/>
                <a:gd name="connsiteY8" fmla="*/ 850475 h 1698625"/>
                <a:gd name="connsiteX9" fmla="*/ 850568 w 1698625"/>
                <a:gd name="connsiteY9" fmla="*/ 1640770 h 1698625"/>
                <a:gd name="connsiteX10" fmla="*/ 291731 w 1698625"/>
                <a:gd name="connsiteY10" fmla="*/ 1409287 h 1698625"/>
                <a:gd name="connsiteX11" fmla="*/ 60146 w 1698625"/>
                <a:gd name="connsiteY11" fmla="*/ 850487 h 16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8625" h="1698625">
                  <a:moveTo>
                    <a:pt x="1452003" y="1451959"/>
                  </a:moveTo>
                  <a:cubicBezTo>
                    <a:pt x="1784151" y="1119787"/>
                    <a:pt x="1784132" y="581248"/>
                    <a:pt x="1451959" y="249099"/>
                  </a:cubicBezTo>
                  <a:cubicBezTo>
                    <a:pt x="1119786" y="-83050"/>
                    <a:pt x="581248" y="-83030"/>
                    <a:pt x="249099" y="249142"/>
                  </a:cubicBezTo>
                  <a:cubicBezTo>
                    <a:pt x="-83050" y="581315"/>
                    <a:pt x="-83030" y="1119854"/>
                    <a:pt x="249142" y="1452003"/>
                  </a:cubicBezTo>
                  <a:cubicBezTo>
                    <a:pt x="408653" y="1611502"/>
                    <a:pt x="624989" y="1701105"/>
                    <a:pt x="850563" y="1701102"/>
                  </a:cubicBezTo>
                  <a:cubicBezTo>
                    <a:pt x="1076270" y="1701707"/>
                    <a:pt x="1292839" y="1611994"/>
                    <a:pt x="1452003" y="1451959"/>
                  </a:cubicBezTo>
                  <a:close/>
                  <a:moveTo>
                    <a:pt x="60273" y="850487"/>
                  </a:moveTo>
                  <a:cubicBezTo>
                    <a:pt x="60270" y="414023"/>
                    <a:pt x="414092" y="60195"/>
                    <a:pt x="850556" y="60192"/>
                  </a:cubicBezTo>
                  <a:cubicBezTo>
                    <a:pt x="1287021" y="60188"/>
                    <a:pt x="1640848" y="414010"/>
                    <a:pt x="1640852" y="850475"/>
                  </a:cubicBezTo>
                  <a:cubicBezTo>
                    <a:pt x="1640855" y="1286940"/>
                    <a:pt x="1287033" y="1640767"/>
                    <a:pt x="850568" y="1640770"/>
                  </a:cubicBezTo>
                  <a:cubicBezTo>
                    <a:pt x="640962" y="1640772"/>
                    <a:pt x="439941" y="1557505"/>
                    <a:pt x="291731" y="1409287"/>
                  </a:cubicBezTo>
                  <a:cubicBezTo>
                    <a:pt x="143000" y="1261428"/>
                    <a:pt x="59608" y="1060209"/>
                    <a:pt x="60146" y="850487"/>
                  </a:cubicBezTo>
                  <a:close/>
                </a:path>
              </a:pathLst>
            </a:custGeom>
            <a:grpFill/>
            <a:ln w="3175" cap="flat">
              <a:solidFill>
                <a:schemeClr val="accent5"/>
              </a:solidFill>
              <a:prstDash val="solid"/>
              <a:miter/>
            </a:ln>
          </p:spPr>
          <p:txBody>
            <a:bodyPr rtlCol="0" anchor="ctr"/>
            <a:lstStyle/>
            <a:p>
              <a:endParaRPr lang="sv-SE" sz="1013"/>
            </a:p>
          </p:txBody>
        </p:sp>
        <p:sp>
          <p:nvSpPr>
            <p:cNvPr id="72" name="Frihandsfigur 71">
              <a:extLst>
                <a:ext uri="{FF2B5EF4-FFF2-40B4-BE49-F238E27FC236}">
                  <a16:creationId xmlns:a16="http://schemas.microsoft.com/office/drawing/2014/main" id="{245E711A-B550-9440-AFE4-B46D7697EA7A}"/>
                </a:ext>
              </a:extLst>
            </p:cNvPr>
            <p:cNvSpPr/>
            <p:nvPr/>
          </p:nvSpPr>
          <p:spPr>
            <a:xfrm>
              <a:off x="5834571" y="1710309"/>
              <a:ext cx="593725" cy="854075"/>
            </a:xfrm>
            <a:custGeom>
              <a:avLst/>
              <a:gdLst>
                <a:gd name="connsiteX0" fmla="*/ 298037 w 593725"/>
                <a:gd name="connsiteY0" fmla="*/ 0 h 854075"/>
                <a:gd name="connsiteX1" fmla="*/ 0 w 593725"/>
                <a:gd name="connsiteY1" fmla="*/ 854488 h 854075"/>
                <a:gd name="connsiteX2" fmla="*/ 596043 w 593725"/>
                <a:gd name="connsiteY2" fmla="*/ 854488 h 854075"/>
                <a:gd name="connsiteX3" fmla="*/ 298037 w 593725"/>
                <a:gd name="connsiteY3" fmla="*/ 183198 h 854075"/>
                <a:gd name="connsiteX4" fmla="*/ 511111 w 593725"/>
                <a:gd name="connsiteY4" fmla="*/ 794163 h 854075"/>
                <a:gd name="connsiteX5" fmla="*/ 84931 w 593725"/>
                <a:gd name="connsiteY5" fmla="*/ 794163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0"/>
                  </a:moveTo>
                  <a:lnTo>
                    <a:pt x="0" y="854488"/>
                  </a:lnTo>
                  <a:lnTo>
                    <a:pt x="596043" y="854488"/>
                  </a:lnTo>
                  <a:close/>
                  <a:moveTo>
                    <a:pt x="298037" y="183198"/>
                  </a:moveTo>
                  <a:lnTo>
                    <a:pt x="511111" y="794163"/>
                  </a:lnTo>
                  <a:lnTo>
                    <a:pt x="84931" y="794163"/>
                  </a:lnTo>
                  <a:close/>
                </a:path>
              </a:pathLst>
            </a:custGeom>
            <a:grpFill/>
            <a:ln w="3175" cap="flat">
              <a:solidFill>
                <a:schemeClr val="accent5"/>
              </a:solidFill>
              <a:prstDash val="solid"/>
              <a:miter/>
            </a:ln>
          </p:spPr>
          <p:txBody>
            <a:bodyPr rtlCol="0" anchor="ctr"/>
            <a:lstStyle/>
            <a:p>
              <a:endParaRPr lang="sv-SE" sz="1013"/>
            </a:p>
          </p:txBody>
        </p:sp>
        <p:sp>
          <p:nvSpPr>
            <p:cNvPr id="73" name="Frihandsfigur 72">
              <a:extLst>
                <a:ext uri="{FF2B5EF4-FFF2-40B4-BE49-F238E27FC236}">
                  <a16:creationId xmlns:a16="http://schemas.microsoft.com/office/drawing/2014/main" id="{53BCD621-DA33-734F-AF00-DC26D661D19E}"/>
                </a:ext>
              </a:extLst>
            </p:cNvPr>
            <p:cNvSpPr/>
            <p:nvPr/>
          </p:nvSpPr>
          <p:spPr>
            <a:xfrm>
              <a:off x="5834571" y="4425029"/>
              <a:ext cx="593725" cy="854075"/>
            </a:xfrm>
            <a:custGeom>
              <a:avLst/>
              <a:gdLst>
                <a:gd name="connsiteX0" fmla="*/ 298037 w 593725"/>
                <a:gd name="connsiteY0" fmla="*/ 854488 h 854075"/>
                <a:gd name="connsiteX1" fmla="*/ 596043 w 593725"/>
                <a:gd name="connsiteY1" fmla="*/ 0 h 854075"/>
                <a:gd name="connsiteX2" fmla="*/ 0 w 593725"/>
                <a:gd name="connsiteY2" fmla="*/ 0 h 854075"/>
                <a:gd name="connsiteX3" fmla="*/ 298037 w 593725"/>
                <a:gd name="connsiteY3" fmla="*/ 671290 h 854075"/>
                <a:gd name="connsiteX4" fmla="*/ 84931 w 593725"/>
                <a:gd name="connsiteY4" fmla="*/ 60325 h 854075"/>
                <a:gd name="connsiteX5" fmla="*/ 511111 w 593725"/>
                <a:gd name="connsiteY5" fmla="*/ 60325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854488"/>
                  </a:moveTo>
                  <a:lnTo>
                    <a:pt x="596043" y="0"/>
                  </a:lnTo>
                  <a:lnTo>
                    <a:pt x="0" y="0"/>
                  </a:lnTo>
                  <a:close/>
                  <a:moveTo>
                    <a:pt x="298037" y="671290"/>
                  </a:moveTo>
                  <a:lnTo>
                    <a:pt x="84931" y="60325"/>
                  </a:lnTo>
                  <a:lnTo>
                    <a:pt x="511111" y="60325"/>
                  </a:lnTo>
                  <a:close/>
                </a:path>
              </a:pathLst>
            </a:custGeom>
            <a:grpFill/>
            <a:ln w="3175" cap="flat">
              <a:solidFill>
                <a:schemeClr val="accent5"/>
              </a:solidFill>
              <a:prstDash val="solid"/>
              <a:miter/>
            </a:ln>
          </p:spPr>
          <p:txBody>
            <a:bodyPr rtlCol="0" anchor="ctr"/>
            <a:lstStyle/>
            <a:p>
              <a:endParaRPr lang="sv-SE" sz="1013"/>
            </a:p>
          </p:txBody>
        </p:sp>
        <p:sp>
          <p:nvSpPr>
            <p:cNvPr id="74" name="Frihandsfigur 73">
              <a:extLst>
                <a:ext uri="{FF2B5EF4-FFF2-40B4-BE49-F238E27FC236}">
                  <a16:creationId xmlns:a16="http://schemas.microsoft.com/office/drawing/2014/main" id="{3489E3D1-6A02-814B-A5E0-C1143FE656A3}"/>
                </a:ext>
              </a:extLst>
            </p:cNvPr>
            <p:cNvSpPr/>
            <p:nvPr/>
          </p:nvSpPr>
          <p:spPr>
            <a:xfrm>
              <a:off x="4348004" y="3199638"/>
              <a:ext cx="854075" cy="593725"/>
            </a:xfrm>
            <a:custGeom>
              <a:avLst/>
              <a:gdLst>
                <a:gd name="connsiteX0" fmla="*/ 854488 w 854075"/>
                <a:gd name="connsiteY0" fmla="*/ 0 h 593725"/>
                <a:gd name="connsiteX1" fmla="*/ 0 w 854075"/>
                <a:gd name="connsiteY1" fmla="*/ 298005 h 593725"/>
                <a:gd name="connsiteX2" fmla="*/ 854488 w 854075"/>
                <a:gd name="connsiteY2" fmla="*/ 596011 h 593725"/>
                <a:gd name="connsiteX3" fmla="*/ 794163 w 854075"/>
                <a:gd name="connsiteY3" fmla="*/ 511175 h 593725"/>
                <a:gd name="connsiteX4" fmla="*/ 183198 w 854075"/>
                <a:gd name="connsiteY4" fmla="*/ 298101 h 593725"/>
                <a:gd name="connsiteX5" fmla="*/ 794163 w 854075"/>
                <a:gd name="connsiteY5" fmla="*/ 85027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854488" y="0"/>
                  </a:moveTo>
                  <a:lnTo>
                    <a:pt x="0" y="298005"/>
                  </a:lnTo>
                  <a:lnTo>
                    <a:pt x="854488" y="596011"/>
                  </a:lnTo>
                  <a:close/>
                  <a:moveTo>
                    <a:pt x="794163" y="511175"/>
                  </a:moveTo>
                  <a:lnTo>
                    <a:pt x="183198" y="298101"/>
                  </a:lnTo>
                  <a:lnTo>
                    <a:pt x="794163" y="85027"/>
                  </a:lnTo>
                  <a:close/>
                </a:path>
              </a:pathLst>
            </a:custGeom>
            <a:grpFill/>
            <a:ln w="3175" cap="flat">
              <a:solidFill>
                <a:schemeClr val="accent5"/>
              </a:solidFill>
              <a:prstDash val="solid"/>
              <a:miter/>
            </a:ln>
          </p:spPr>
          <p:txBody>
            <a:bodyPr rtlCol="0" anchor="ctr"/>
            <a:lstStyle/>
            <a:p>
              <a:endParaRPr lang="sv-SE" sz="1013"/>
            </a:p>
          </p:txBody>
        </p:sp>
        <p:sp>
          <p:nvSpPr>
            <p:cNvPr id="75" name="Frihandsfigur 74">
              <a:extLst>
                <a:ext uri="{FF2B5EF4-FFF2-40B4-BE49-F238E27FC236}">
                  <a16:creationId xmlns:a16="http://schemas.microsoft.com/office/drawing/2014/main" id="{C5A0241D-4975-0D4F-B219-1786ABF07BC8}"/>
                </a:ext>
              </a:extLst>
            </p:cNvPr>
            <p:cNvSpPr/>
            <p:nvPr/>
          </p:nvSpPr>
          <p:spPr>
            <a:xfrm>
              <a:off x="7062692" y="3199638"/>
              <a:ext cx="854075" cy="593725"/>
            </a:xfrm>
            <a:custGeom>
              <a:avLst/>
              <a:gdLst>
                <a:gd name="connsiteX0" fmla="*/ 0 w 854075"/>
                <a:gd name="connsiteY0" fmla="*/ 596011 h 593725"/>
                <a:gd name="connsiteX1" fmla="*/ 854488 w 854075"/>
                <a:gd name="connsiteY1" fmla="*/ 298005 h 593725"/>
                <a:gd name="connsiteX2" fmla="*/ 0 w 854075"/>
                <a:gd name="connsiteY2" fmla="*/ 0 h 593725"/>
                <a:gd name="connsiteX3" fmla="*/ 60325 w 854075"/>
                <a:gd name="connsiteY3" fmla="*/ 84836 h 593725"/>
                <a:gd name="connsiteX4" fmla="*/ 671322 w 854075"/>
                <a:gd name="connsiteY4" fmla="*/ 297910 h 593725"/>
                <a:gd name="connsiteX5" fmla="*/ 60325 w 854075"/>
                <a:gd name="connsiteY5" fmla="*/ 510984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0" y="596011"/>
                  </a:moveTo>
                  <a:lnTo>
                    <a:pt x="854488" y="298005"/>
                  </a:lnTo>
                  <a:lnTo>
                    <a:pt x="0" y="0"/>
                  </a:lnTo>
                  <a:close/>
                  <a:moveTo>
                    <a:pt x="60325" y="84836"/>
                  </a:moveTo>
                  <a:lnTo>
                    <a:pt x="671322" y="297910"/>
                  </a:lnTo>
                  <a:lnTo>
                    <a:pt x="60325" y="510984"/>
                  </a:lnTo>
                  <a:close/>
                </a:path>
              </a:pathLst>
            </a:custGeom>
            <a:grpFill/>
            <a:ln w="3175" cap="flat">
              <a:solidFill>
                <a:schemeClr val="accent5"/>
              </a:solidFill>
              <a:prstDash val="solid"/>
              <a:miter/>
            </a:ln>
          </p:spPr>
          <p:txBody>
            <a:bodyPr rtlCol="0" anchor="ctr"/>
            <a:lstStyle/>
            <a:p>
              <a:endParaRPr lang="sv-SE" sz="1013"/>
            </a:p>
          </p:txBody>
        </p:sp>
        <p:sp>
          <p:nvSpPr>
            <p:cNvPr id="76" name="Frihandsfigur 75">
              <a:extLst>
                <a:ext uri="{FF2B5EF4-FFF2-40B4-BE49-F238E27FC236}">
                  <a16:creationId xmlns:a16="http://schemas.microsoft.com/office/drawing/2014/main" id="{1115253B-1262-0144-8D20-12752BB73516}"/>
                </a:ext>
              </a:extLst>
            </p:cNvPr>
            <p:cNvSpPr/>
            <p:nvPr/>
          </p:nvSpPr>
          <p:spPr>
            <a:xfrm>
              <a:off x="4870704" y="3941858"/>
              <a:ext cx="812800" cy="812800"/>
            </a:xfrm>
            <a:custGeom>
              <a:avLst/>
              <a:gdLst>
                <a:gd name="connsiteX0" fmla="*/ 0 w 812800"/>
                <a:gd name="connsiteY0" fmla="*/ 814959 h 812800"/>
                <a:gd name="connsiteX1" fmla="*/ 814927 w 812800"/>
                <a:gd name="connsiteY1" fmla="*/ 421449 h 812800"/>
                <a:gd name="connsiteX2" fmla="*/ 393446 w 812800"/>
                <a:gd name="connsiteY2" fmla="*/ 0 h 812800"/>
                <a:gd name="connsiteX3" fmla="*/ 712216 w 812800"/>
                <a:gd name="connsiteY3" fmla="*/ 404082 h 812800"/>
                <a:gd name="connsiteX4" fmla="*/ 129540 w 812800"/>
                <a:gd name="connsiteY4" fmla="*/ 685419 h 812800"/>
                <a:gd name="connsiteX5" fmla="*/ 410877 w 812800"/>
                <a:gd name="connsiteY5" fmla="*/ 102711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814959"/>
                  </a:moveTo>
                  <a:lnTo>
                    <a:pt x="814927" y="421449"/>
                  </a:lnTo>
                  <a:lnTo>
                    <a:pt x="393446" y="0"/>
                  </a:lnTo>
                  <a:close/>
                  <a:moveTo>
                    <a:pt x="712216" y="404082"/>
                  </a:moveTo>
                  <a:lnTo>
                    <a:pt x="129540" y="685419"/>
                  </a:lnTo>
                  <a:lnTo>
                    <a:pt x="410877" y="102711"/>
                  </a:lnTo>
                  <a:close/>
                </a:path>
              </a:pathLst>
            </a:custGeom>
            <a:grpFill/>
            <a:ln w="3175" cap="flat">
              <a:solidFill>
                <a:schemeClr val="accent5"/>
              </a:solidFill>
              <a:prstDash val="solid"/>
              <a:miter/>
            </a:ln>
          </p:spPr>
          <p:txBody>
            <a:bodyPr rtlCol="0" anchor="ctr"/>
            <a:lstStyle/>
            <a:p>
              <a:endParaRPr lang="sv-SE" sz="1013"/>
            </a:p>
          </p:txBody>
        </p:sp>
        <p:sp>
          <p:nvSpPr>
            <p:cNvPr id="77" name="Frihandsfigur 76">
              <a:extLst>
                <a:ext uri="{FF2B5EF4-FFF2-40B4-BE49-F238E27FC236}">
                  <a16:creationId xmlns:a16="http://schemas.microsoft.com/office/drawing/2014/main" id="{EFA7D985-1296-0542-A755-42017F19E46A}"/>
                </a:ext>
              </a:extLst>
            </p:cNvPr>
            <p:cNvSpPr/>
            <p:nvPr/>
          </p:nvSpPr>
          <p:spPr>
            <a:xfrm>
              <a:off x="6579553" y="2233009"/>
              <a:ext cx="812800" cy="812800"/>
            </a:xfrm>
            <a:custGeom>
              <a:avLst/>
              <a:gdLst>
                <a:gd name="connsiteX0" fmla="*/ 815022 w 812800"/>
                <a:gd name="connsiteY0" fmla="*/ 0 h 812800"/>
                <a:gd name="connsiteX1" fmla="*/ 0 w 812800"/>
                <a:gd name="connsiteY1" fmla="*/ 393478 h 812800"/>
                <a:gd name="connsiteX2" fmla="*/ 421322 w 812800"/>
                <a:gd name="connsiteY2" fmla="*/ 814991 h 812800"/>
                <a:gd name="connsiteX3" fmla="*/ 102711 w 812800"/>
                <a:gd name="connsiteY3" fmla="*/ 410877 h 812800"/>
                <a:gd name="connsiteX4" fmla="*/ 685419 w 812800"/>
                <a:gd name="connsiteY4" fmla="*/ 129540 h 812800"/>
                <a:gd name="connsiteX5" fmla="*/ 404051 w 812800"/>
                <a:gd name="connsiteY5" fmla="*/ 712216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5022" y="0"/>
                  </a:moveTo>
                  <a:lnTo>
                    <a:pt x="0" y="393478"/>
                  </a:lnTo>
                  <a:lnTo>
                    <a:pt x="421322" y="814991"/>
                  </a:lnTo>
                  <a:close/>
                  <a:moveTo>
                    <a:pt x="102711" y="410877"/>
                  </a:moveTo>
                  <a:lnTo>
                    <a:pt x="685419" y="129540"/>
                  </a:lnTo>
                  <a:lnTo>
                    <a:pt x="404051" y="712216"/>
                  </a:lnTo>
                  <a:close/>
                </a:path>
              </a:pathLst>
            </a:custGeom>
            <a:grpFill/>
            <a:ln w="3175" cap="flat">
              <a:solidFill>
                <a:schemeClr val="accent5"/>
              </a:solidFill>
              <a:prstDash val="solid"/>
              <a:miter/>
            </a:ln>
          </p:spPr>
          <p:txBody>
            <a:bodyPr rtlCol="0" anchor="ctr"/>
            <a:lstStyle/>
            <a:p>
              <a:endParaRPr lang="sv-SE" sz="1013"/>
            </a:p>
          </p:txBody>
        </p:sp>
        <p:sp>
          <p:nvSpPr>
            <p:cNvPr id="78" name="Frihandsfigur 77">
              <a:extLst>
                <a:ext uri="{FF2B5EF4-FFF2-40B4-BE49-F238E27FC236}">
                  <a16:creationId xmlns:a16="http://schemas.microsoft.com/office/drawing/2014/main" id="{15B4E17E-485E-F541-87EA-3679EE2B3E6E}"/>
                </a:ext>
              </a:extLst>
            </p:cNvPr>
            <p:cNvSpPr/>
            <p:nvPr/>
          </p:nvSpPr>
          <p:spPr>
            <a:xfrm>
              <a:off x="4870704" y="2233009"/>
              <a:ext cx="812800" cy="812800"/>
            </a:xfrm>
            <a:custGeom>
              <a:avLst/>
              <a:gdLst>
                <a:gd name="connsiteX0" fmla="*/ 814927 w 812800"/>
                <a:gd name="connsiteY0" fmla="*/ 393478 h 812800"/>
                <a:gd name="connsiteX1" fmla="*/ 0 w 812800"/>
                <a:gd name="connsiteY1" fmla="*/ 0 h 812800"/>
                <a:gd name="connsiteX2" fmla="*/ 393446 w 812800"/>
                <a:gd name="connsiteY2" fmla="*/ 814991 h 812800"/>
                <a:gd name="connsiteX3" fmla="*/ 712216 w 812800"/>
                <a:gd name="connsiteY3" fmla="*/ 410877 h 812800"/>
                <a:gd name="connsiteX4" fmla="*/ 410877 w 812800"/>
                <a:gd name="connsiteY4" fmla="*/ 712216 h 812800"/>
                <a:gd name="connsiteX5" fmla="*/ 129540 w 812800"/>
                <a:gd name="connsiteY5" fmla="*/ 12954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4927" y="393478"/>
                  </a:moveTo>
                  <a:lnTo>
                    <a:pt x="0" y="0"/>
                  </a:lnTo>
                  <a:lnTo>
                    <a:pt x="393446" y="814991"/>
                  </a:lnTo>
                  <a:close/>
                  <a:moveTo>
                    <a:pt x="712216" y="410877"/>
                  </a:moveTo>
                  <a:lnTo>
                    <a:pt x="410877" y="712216"/>
                  </a:lnTo>
                  <a:lnTo>
                    <a:pt x="129540" y="129540"/>
                  </a:lnTo>
                  <a:close/>
                </a:path>
              </a:pathLst>
            </a:custGeom>
            <a:grpFill/>
            <a:ln w="3175" cap="flat">
              <a:solidFill>
                <a:schemeClr val="accent5"/>
              </a:solidFill>
              <a:prstDash val="solid"/>
              <a:miter/>
            </a:ln>
          </p:spPr>
          <p:txBody>
            <a:bodyPr rtlCol="0" anchor="ctr"/>
            <a:lstStyle/>
            <a:p>
              <a:endParaRPr lang="sv-SE" sz="1013"/>
            </a:p>
          </p:txBody>
        </p:sp>
        <p:sp>
          <p:nvSpPr>
            <p:cNvPr id="79" name="Frihandsfigur 78">
              <a:extLst>
                <a:ext uri="{FF2B5EF4-FFF2-40B4-BE49-F238E27FC236}">
                  <a16:creationId xmlns:a16="http://schemas.microsoft.com/office/drawing/2014/main" id="{28279588-F941-974B-8390-8C2FA48A6D65}"/>
                </a:ext>
              </a:extLst>
            </p:cNvPr>
            <p:cNvSpPr/>
            <p:nvPr/>
          </p:nvSpPr>
          <p:spPr>
            <a:xfrm>
              <a:off x="6579553" y="3941858"/>
              <a:ext cx="812800" cy="812800"/>
            </a:xfrm>
            <a:custGeom>
              <a:avLst/>
              <a:gdLst>
                <a:gd name="connsiteX0" fmla="*/ 0 w 812800"/>
                <a:gd name="connsiteY0" fmla="*/ 421449 h 812800"/>
                <a:gd name="connsiteX1" fmla="*/ 815022 w 812800"/>
                <a:gd name="connsiteY1" fmla="*/ 814959 h 812800"/>
                <a:gd name="connsiteX2" fmla="*/ 421322 w 812800"/>
                <a:gd name="connsiteY2" fmla="*/ 0 h 812800"/>
                <a:gd name="connsiteX3" fmla="*/ 102711 w 812800"/>
                <a:gd name="connsiteY3" fmla="*/ 404082 h 812800"/>
                <a:gd name="connsiteX4" fmla="*/ 404051 w 812800"/>
                <a:gd name="connsiteY4" fmla="*/ 102711 h 812800"/>
                <a:gd name="connsiteX5" fmla="*/ 685419 w 812800"/>
                <a:gd name="connsiteY5" fmla="*/ 68541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421449"/>
                  </a:moveTo>
                  <a:lnTo>
                    <a:pt x="815022" y="814959"/>
                  </a:lnTo>
                  <a:lnTo>
                    <a:pt x="421322" y="0"/>
                  </a:lnTo>
                  <a:close/>
                  <a:moveTo>
                    <a:pt x="102711" y="404082"/>
                  </a:moveTo>
                  <a:lnTo>
                    <a:pt x="404051" y="102711"/>
                  </a:lnTo>
                  <a:lnTo>
                    <a:pt x="685419" y="685419"/>
                  </a:lnTo>
                  <a:close/>
                </a:path>
              </a:pathLst>
            </a:custGeom>
            <a:grpFill/>
            <a:ln w="3175" cap="flat">
              <a:solidFill>
                <a:schemeClr val="accent5"/>
              </a:solidFill>
              <a:prstDash val="solid"/>
              <a:miter/>
            </a:ln>
          </p:spPr>
          <p:txBody>
            <a:bodyPr rtlCol="0" anchor="ctr"/>
            <a:lstStyle/>
            <a:p>
              <a:endParaRPr lang="sv-SE" sz="1013"/>
            </a:p>
          </p:txBody>
        </p:sp>
      </p:grpSp>
      <p:sp>
        <p:nvSpPr>
          <p:cNvPr id="80" name="Platshållare för sidfot 4">
            <a:extLst>
              <a:ext uri="{FF2B5EF4-FFF2-40B4-BE49-F238E27FC236}">
                <a16:creationId xmlns:a16="http://schemas.microsoft.com/office/drawing/2014/main" id="{4EDD7A4A-FC7D-BC4B-88A9-314E4EF1FD1C}"/>
              </a:ext>
            </a:extLst>
          </p:cNvPr>
          <p:cNvSpPr>
            <a:spLocks noGrp="1"/>
          </p:cNvSpPr>
          <p:nvPr>
            <p:ph type="ftr" sz="quarter" idx="17"/>
          </p:nvPr>
        </p:nvSpPr>
        <p:spPr>
          <a:xfrm>
            <a:off x="6675316" y="4790469"/>
            <a:ext cx="2243657" cy="273844"/>
          </a:xfrm>
        </p:spPr>
        <p:txBody>
          <a:bodyPr/>
          <a:lstStyle>
            <a:lvl1pPr algn="l">
              <a:defRPr sz="675" b="1">
                <a:solidFill>
                  <a:schemeClr val="bg1"/>
                </a:solidFill>
              </a:defRPr>
            </a:lvl1pPr>
          </a:lstStyle>
          <a:p>
            <a:r>
              <a:rPr lang="en-US" noProof="0"/>
              <a:t>Copyright © 2022 Seco Tools AB - All rights reserved</a:t>
            </a:r>
          </a:p>
        </p:txBody>
      </p:sp>
      <p:pic>
        <p:nvPicPr>
          <p:cNvPr id="81" name="Picture 80" descr="A green sign with white text&#10;&#10;Description automatically generated">
            <a:extLst>
              <a:ext uri="{FF2B5EF4-FFF2-40B4-BE49-F238E27FC236}">
                <a16:creationId xmlns:a16="http://schemas.microsoft.com/office/drawing/2014/main" id="{133DAB76-F954-4BE7-BC76-703C68EE68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0310" y="1597043"/>
            <a:ext cx="1069848" cy="1069848"/>
          </a:xfrm>
          <a:prstGeom prst="rect">
            <a:avLst/>
          </a:prstGeom>
        </p:spPr>
      </p:pic>
      <p:sp>
        <p:nvSpPr>
          <p:cNvPr id="83" name="Platshållare för text 2">
            <a:extLst>
              <a:ext uri="{FF2B5EF4-FFF2-40B4-BE49-F238E27FC236}">
                <a16:creationId xmlns:a16="http://schemas.microsoft.com/office/drawing/2014/main" id="{FBD43E90-EC4B-440A-99AA-5A1032A0F382}"/>
              </a:ext>
            </a:extLst>
          </p:cNvPr>
          <p:cNvSpPr>
            <a:spLocks noGrp="1"/>
          </p:cNvSpPr>
          <p:nvPr>
            <p:ph type="body" sz="quarter" idx="18" hasCustomPrompt="1"/>
          </p:nvPr>
        </p:nvSpPr>
        <p:spPr>
          <a:xfrm>
            <a:off x="3779219" y="2681184"/>
            <a:ext cx="1068651" cy="389904"/>
          </a:xfrm>
        </p:spPr>
        <p:txBody>
          <a:bodyPr>
            <a:noAutofit/>
          </a:bodyPr>
          <a:lstStyle>
            <a:lvl1pPr marL="0" indent="0" algn="ctr">
              <a:buNone/>
              <a:defRPr sz="900" cap="all" baseline="0"/>
            </a:lvl1pPr>
          </a:lstStyle>
          <a:p>
            <a:pPr lvl="0"/>
            <a:r>
              <a:rPr lang="en-US" noProof="0"/>
              <a:t>Add text</a:t>
            </a:r>
          </a:p>
        </p:txBody>
      </p:sp>
      <p:pic>
        <p:nvPicPr>
          <p:cNvPr id="82" name="Picture 81" descr="Icon&#10;&#10;Description automatically generated">
            <a:extLst>
              <a:ext uri="{FF2B5EF4-FFF2-40B4-BE49-F238E27FC236}">
                <a16:creationId xmlns:a16="http://schemas.microsoft.com/office/drawing/2014/main" id="{E96E2573-BDE7-477F-A043-3461C15622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76539" y="3075425"/>
            <a:ext cx="1068650" cy="1068650"/>
          </a:xfrm>
          <a:prstGeom prst="rect">
            <a:avLst/>
          </a:prstGeom>
        </p:spPr>
      </p:pic>
      <p:sp>
        <p:nvSpPr>
          <p:cNvPr id="85" name="Platshållare för text 2">
            <a:extLst>
              <a:ext uri="{FF2B5EF4-FFF2-40B4-BE49-F238E27FC236}">
                <a16:creationId xmlns:a16="http://schemas.microsoft.com/office/drawing/2014/main" id="{9B9AE51C-5A13-44EC-B0F1-82B6FFEF865E}"/>
              </a:ext>
            </a:extLst>
          </p:cNvPr>
          <p:cNvSpPr>
            <a:spLocks noGrp="1"/>
          </p:cNvSpPr>
          <p:nvPr>
            <p:ph type="body" sz="quarter" idx="19" hasCustomPrompt="1"/>
          </p:nvPr>
        </p:nvSpPr>
        <p:spPr>
          <a:xfrm>
            <a:off x="3775103" y="4161878"/>
            <a:ext cx="1068651" cy="389904"/>
          </a:xfrm>
        </p:spPr>
        <p:txBody>
          <a:bodyPr>
            <a:noAutofit/>
          </a:bodyPr>
          <a:lstStyle>
            <a:lvl1pPr marL="0" indent="0" algn="ctr">
              <a:buNone/>
              <a:defRPr sz="900" cap="all" baseline="0"/>
            </a:lvl1pPr>
          </a:lstStyle>
          <a:p>
            <a:pPr lvl="0"/>
            <a:r>
              <a:rPr lang="en-US" noProof="0"/>
              <a:t>Add text</a:t>
            </a:r>
          </a:p>
        </p:txBody>
      </p:sp>
    </p:spTree>
    <p:extLst>
      <p:ext uri="{BB962C8B-B14F-4D97-AF65-F5344CB8AC3E}">
        <p14:creationId xmlns:p14="http://schemas.microsoft.com/office/powerpoint/2010/main" val="16757896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_Safety first 1 english">
    <p:bg>
      <p:bgRef idx="1001">
        <a:schemeClr val="bg1"/>
      </p:bgRef>
    </p:bg>
    <p:spTree>
      <p:nvGrpSpPr>
        <p:cNvPr id="1" name=""/>
        <p:cNvGrpSpPr/>
        <p:nvPr/>
      </p:nvGrpSpPr>
      <p:grpSpPr>
        <a:xfrm>
          <a:off x="0" y="0"/>
          <a:ext cx="0" cy="0"/>
          <a:chOff x="0" y="0"/>
          <a:chExt cx="0" cy="0"/>
        </a:xfrm>
      </p:grpSpPr>
      <p:grpSp>
        <p:nvGrpSpPr>
          <p:cNvPr id="8" name="Grupp 7">
            <a:extLst>
              <a:ext uri="{FF2B5EF4-FFF2-40B4-BE49-F238E27FC236}">
                <a16:creationId xmlns:a16="http://schemas.microsoft.com/office/drawing/2014/main" id="{96E0C523-03D1-2B49-A02C-AF0D9D303DE5}"/>
              </a:ext>
            </a:extLst>
          </p:cNvPr>
          <p:cNvGrpSpPr/>
          <p:nvPr userDrawn="1"/>
        </p:nvGrpSpPr>
        <p:grpSpPr>
          <a:xfrm>
            <a:off x="0" y="0"/>
            <a:ext cx="9144000" cy="5143500"/>
            <a:chOff x="0" y="0"/>
            <a:chExt cx="12192000" cy="6858000"/>
          </a:xfrm>
        </p:grpSpPr>
        <p:pic>
          <p:nvPicPr>
            <p:cNvPr id="5" name="Bildobjekt 4">
              <a:extLst>
                <a:ext uri="{FF2B5EF4-FFF2-40B4-BE49-F238E27FC236}">
                  <a16:creationId xmlns:a16="http://schemas.microsoft.com/office/drawing/2014/main" id="{49CC4E66-F42F-9A47-9AB2-AC7EC173A0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ktangel 6">
              <a:extLst>
                <a:ext uri="{FF2B5EF4-FFF2-40B4-BE49-F238E27FC236}">
                  <a16:creationId xmlns:a16="http://schemas.microsoft.com/office/drawing/2014/main" id="{F7FA05CB-6EF0-8A47-AEB1-F77056D4F9DD}"/>
                </a:ext>
              </a:extLst>
            </p:cNvPr>
            <p:cNvSpPr/>
            <p:nvPr userDrawn="1"/>
          </p:nvSpPr>
          <p:spPr>
            <a:xfrm>
              <a:off x="0" y="0"/>
              <a:ext cx="9409962" cy="6858000"/>
            </a:xfrm>
            <a:prstGeom prst="rect">
              <a:avLst/>
            </a:prstGeom>
            <a:gradFill flip="none" rotWithShape="1">
              <a:gsLst>
                <a:gs pos="0">
                  <a:schemeClr val="bg1">
                    <a:lumMod val="95000"/>
                    <a:alpha val="0"/>
                  </a:schemeClr>
                </a:gs>
                <a:gs pos="21000">
                  <a:schemeClr val="bg1">
                    <a:lumMod val="95000"/>
                    <a:alpha val="9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42" name="Grupp 41">
            <a:extLst>
              <a:ext uri="{FF2B5EF4-FFF2-40B4-BE49-F238E27FC236}">
                <a16:creationId xmlns:a16="http://schemas.microsoft.com/office/drawing/2014/main" id="{AF83F1FF-3A15-5E4D-BB45-81B710B140B3}"/>
              </a:ext>
            </a:extLst>
          </p:cNvPr>
          <p:cNvGrpSpPr/>
          <p:nvPr userDrawn="1"/>
        </p:nvGrpSpPr>
        <p:grpSpPr>
          <a:xfrm>
            <a:off x="225029" y="1598318"/>
            <a:ext cx="1068652" cy="1068653"/>
            <a:chOff x="352965" y="3189416"/>
            <a:chExt cx="1949450" cy="1949450"/>
          </a:xfrm>
        </p:grpSpPr>
        <p:sp>
          <p:nvSpPr>
            <p:cNvPr id="43" name="Frihandsfigur 42">
              <a:extLst>
                <a:ext uri="{FF2B5EF4-FFF2-40B4-BE49-F238E27FC236}">
                  <a16:creationId xmlns:a16="http://schemas.microsoft.com/office/drawing/2014/main" id="{C590CF5B-D92F-B047-9A7B-1DD890C9389F}"/>
                </a:ext>
              </a:extLst>
            </p:cNvPr>
            <p:cNvSpPr/>
            <p:nvPr/>
          </p:nvSpPr>
          <p:spPr>
            <a:xfrm>
              <a:off x="352965" y="3189416"/>
              <a:ext cx="1949450" cy="1949450"/>
            </a:xfrm>
            <a:custGeom>
              <a:avLst/>
              <a:gdLst>
                <a:gd name="connsiteX0" fmla="*/ 0 w 1949450"/>
                <a:gd name="connsiteY0" fmla="*/ 0 h 1949450"/>
                <a:gd name="connsiteX1" fmla="*/ 1950371 w 1949450"/>
                <a:gd name="connsiteY1" fmla="*/ 0 h 1949450"/>
                <a:gd name="connsiteX2" fmla="*/ 1950371 w 1949450"/>
                <a:gd name="connsiteY2" fmla="*/ 1950403 h 1949450"/>
                <a:gd name="connsiteX3" fmla="*/ 0 w 1949450"/>
                <a:gd name="connsiteY3" fmla="*/ 1950403 h 1949450"/>
                <a:gd name="connsiteX4" fmla="*/ 0 w 1949450"/>
                <a:gd name="connsiteY4" fmla="*/ 0 h 1949450"/>
                <a:gd name="connsiteX5" fmla="*/ 0 w 1949450"/>
                <a:gd name="connsiteY5" fmla="*/ 0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450">
                  <a:moveTo>
                    <a:pt x="0" y="0"/>
                  </a:moveTo>
                  <a:lnTo>
                    <a:pt x="1950371" y="0"/>
                  </a:lnTo>
                  <a:lnTo>
                    <a:pt x="1950371" y="1950403"/>
                  </a:lnTo>
                  <a:lnTo>
                    <a:pt x="0" y="1950403"/>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44" name="Frihandsfigur 43">
              <a:extLst>
                <a:ext uri="{FF2B5EF4-FFF2-40B4-BE49-F238E27FC236}">
                  <a16:creationId xmlns:a16="http://schemas.microsoft.com/office/drawing/2014/main" id="{32AC2FB3-1A11-A349-93DD-9A1C3AEB1C11}"/>
                </a:ext>
              </a:extLst>
            </p:cNvPr>
            <p:cNvSpPr/>
            <p:nvPr/>
          </p:nvSpPr>
          <p:spPr>
            <a:xfrm>
              <a:off x="833438" y="3380265"/>
              <a:ext cx="987425" cy="1568450"/>
            </a:xfrm>
            <a:custGeom>
              <a:avLst/>
              <a:gdLst>
                <a:gd name="connsiteX0" fmla="*/ 313087 w 987425"/>
                <a:gd name="connsiteY0" fmla="*/ 436594 h 1568450"/>
                <a:gd name="connsiteX1" fmla="*/ 419862 w 987425"/>
                <a:gd name="connsiteY1" fmla="*/ 543306 h 1568450"/>
                <a:gd name="connsiteX2" fmla="*/ 526574 w 987425"/>
                <a:gd name="connsiteY2" fmla="*/ 436531 h 1568450"/>
                <a:gd name="connsiteX3" fmla="*/ 419799 w 987425"/>
                <a:gd name="connsiteY3" fmla="*/ 329819 h 1568450"/>
                <a:gd name="connsiteX4" fmla="*/ 419767 w 987425"/>
                <a:gd name="connsiteY4" fmla="*/ 329819 h 1568450"/>
                <a:gd name="connsiteX5" fmla="*/ 313087 w 987425"/>
                <a:gd name="connsiteY5" fmla="*/ 436372 h 1568450"/>
                <a:gd name="connsiteX6" fmla="*/ 313087 w 987425"/>
                <a:gd name="connsiteY6" fmla="*/ 436594 h 1568450"/>
                <a:gd name="connsiteX7" fmla="*/ 0 w 987425"/>
                <a:gd name="connsiteY7" fmla="*/ 0 h 1568450"/>
                <a:gd name="connsiteX8" fmla="*/ 989425 w 987425"/>
                <a:gd name="connsiteY8" fmla="*/ 0 h 1568450"/>
                <a:gd name="connsiteX9" fmla="*/ 989425 w 987425"/>
                <a:gd name="connsiteY9" fmla="*/ 1173068 h 1568450"/>
                <a:gd name="connsiteX10" fmla="*/ 755428 w 987425"/>
                <a:gd name="connsiteY10" fmla="*/ 1173068 h 1568450"/>
                <a:gd name="connsiteX11" fmla="*/ 742569 w 987425"/>
                <a:gd name="connsiteY11" fmla="*/ 986505 h 1568450"/>
                <a:gd name="connsiteX12" fmla="*/ 702659 w 987425"/>
                <a:gd name="connsiteY12" fmla="*/ 829215 h 1568450"/>
                <a:gd name="connsiteX13" fmla="*/ 642938 w 987425"/>
                <a:gd name="connsiteY13" fmla="*/ 693960 h 1568450"/>
                <a:gd name="connsiteX14" fmla="*/ 750570 w 987425"/>
                <a:gd name="connsiteY14" fmla="*/ 693960 h 1568450"/>
                <a:gd name="connsiteX15" fmla="*/ 835216 w 987425"/>
                <a:gd name="connsiteY15" fmla="*/ 832930 h 1568450"/>
                <a:gd name="connsiteX16" fmla="*/ 903684 w 987425"/>
                <a:gd name="connsiteY16" fmla="*/ 854774 h 1568450"/>
                <a:gd name="connsiteX17" fmla="*/ 925513 w 987425"/>
                <a:gd name="connsiteY17" fmla="*/ 786289 h 1568450"/>
                <a:gd name="connsiteX18" fmla="*/ 837914 w 987425"/>
                <a:gd name="connsiteY18" fmla="*/ 628936 h 1568450"/>
                <a:gd name="connsiteX19" fmla="*/ 717963 w 987425"/>
                <a:gd name="connsiteY19" fmla="*/ 576104 h 1568450"/>
                <a:gd name="connsiteX20" fmla="*/ 487712 w 987425"/>
                <a:gd name="connsiteY20" fmla="*/ 576104 h 1568450"/>
                <a:gd name="connsiteX21" fmla="*/ 357537 w 987425"/>
                <a:gd name="connsiteY21" fmla="*/ 650018 h 1568450"/>
                <a:gd name="connsiteX22" fmla="*/ 262509 w 987425"/>
                <a:gd name="connsiteY22" fmla="*/ 790480 h 1568450"/>
                <a:gd name="connsiteX23" fmla="*/ 107252 w 987425"/>
                <a:gd name="connsiteY23" fmla="*/ 790480 h 1568450"/>
                <a:gd name="connsiteX24" fmla="*/ 51860 w 987425"/>
                <a:gd name="connsiteY24" fmla="*/ 842613 h 1568450"/>
                <a:gd name="connsiteX25" fmla="*/ 103991 w 987425"/>
                <a:gd name="connsiteY25" fmla="*/ 897986 h 1568450"/>
                <a:gd name="connsiteX26" fmla="*/ 106490 w 987425"/>
                <a:gd name="connsiteY26" fmla="*/ 898017 h 1568450"/>
                <a:gd name="connsiteX27" fmla="*/ 284639 w 987425"/>
                <a:gd name="connsiteY27" fmla="*/ 897763 h 1568450"/>
                <a:gd name="connsiteX28" fmla="*/ 343345 w 987425"/>
                <a:gd name="connsiteY28" fmla="*/ 867378 h 1568450"/>
                <a:gd name="connsiteX29" fmla="*/ 416370 w 987425"/>
                <a:gd name="connsiteY29" fmla="*/ 766509 h 1568450"/>
                <a:gd name="connsiteX30" fmla="*/ 494379 w 987425"/>
                <a:gd name="connsiteY30" fmla="*/ 945896 h 1568450"/>
                <a:gd name="connsiteX31" fmla="*/ 284512 w 987425"/>
                <a:gd name="connsiteY31" fmla="*/ 1419162 h 1568450"/>
                <a:gd name="connsiteX32" fmla="*/ 281019 w 987425"/>
                <a:gd name="connsiteY32" fmla="*/ 1439355 h 1568450"/>
                <a:gd name="connsiteX33" fmla="*/ 340519 w 987425"/>
                <a:gd name="connsiteY33" fmla="*/ 1498854 h 1568450"/>
                <a:gd name="connsiteX34" fmla="*/ 340582 w 987425"/>
                <a:gd name="connsiteY34" fmla="*/ 1498854 h 1568450"/>
                <a:gd name="connsiteX35" fmla="*/ 393255 w 987425"/>
                <a:gd name="connsiteY35" fmla="*/ 1468057 h 1568450"/>
                <a:gd name="connsiteX36" fmla="*/ 608394 w 987425"/>
                <a:gd name="connsiteY36" fmla="*/ 1017207 h 1568450"/>
                <a:gd name="connsiteX37" fmla="*/ 626332 w 987425"/>
                <a:gd name="connsiteY37" fmla="*/ 1217581 h 1568450"/>
                <a:gd name="connsiteX38" fmla="*/ 704025 w 987425"/>
                <a:gd name="connsiteY38" fmla="*/ 1289781 h 1568450"/>
                <a:gd name="connsiteX39" fmla="*/ 989394 w 987425"/>
                <a:gd name="connsiteY39" fmla="*/ 1289781 h 1568450"/>
                <a:gd name="connsiteX40" fmla="*/ 989394 w 987425"/>
                <a:gd name="connsiteY40" fmla="*/ 1568863 h 1568450"/>
                <a:gd name="connsiteX41" fmla="*/ 0 w 987425"/>
                <a:gd name="connsiteY41" fmla="*/ 1568863 h 1568450"/>
                <a:gd name="connsiteX42" fmla="*/ 0 w 987425"/>
                <a:gd name="connsiteY42" fmla="*/ 0 h 156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87425" h="1568450">
                  <a:moveTo>
                    <a:pt x="313087" y="436594"/>
                  </a:moveTo>
                  <a:cubicBezTo>
                    <a:pt x="313106" y="495554"/>
                    <a:pt x="360909" y="543338"/>
                    <a:pt x="419862" y="543306"/>
                  </a:cubicBezTo>
                  <a:cubicBezTo>
                    <a:pt x="478815" y="543275"/>
                    <a:pt x="526590" y="495491"/>
                    <a:pt x="526574" y="436531"/>
                  </a:cubicBezTo>
                  <a:cubicBezTo>
                    <a:pt x="526555" y="377571"/>
                    <a:pt x="478752" y="329787"/>
                    <a:pt x="419799" y="329819"/>
                  </a:cubicBezTo>
                  <a:cubicBezTo>
                    <a:pt x="419789" y="329819"/>
                    <a:pt x="419776" y="329819"/>
                    <a:pt x="419767" y="329819"/>
                  </a:cubicBezTo>
                  <a:cubicBezTo>
                    <a:pt x="360883" y="329787"/>
                    <a:pt x="313122" y="377476"/>
                    <a:pt x="313087" y="436372"/>
                  </a:cubicBezTo>
                  <a:cubicBezTo>
                    <a:pt x="313087" y="436436"/>
                    <a:pt x="313087" y="436531"/>
                    <a:pt x="313087" y="436594"/>
                  </a:cubicBezTo>
                  <a:close/>
                  <a:moveTo>
                    <a:pt x="0" y="0"/>
                  </a:moveTo>
                  <a:lnTo>
                    <a:pt x="989425" y="0"/>
                  </a:lnTo>
                  <a:lnTo>
                    <a:pt x="989425" y="1173068"/>
                  </a:lnTo>
                  <a:lnTo>
                    <a:pt x="755428" y="1173068"/>
                  </a:lnTo>
                  <a:lnTo>
                    <a:pt x="742569" y="986505"/>
                  </a:lnTo>
                  <a:cubicBezTo>
                    <a:pt x="736918" y="906558"/>
                    <a:pt x="721106" y="871919"/>
                    <a:pt x="702659" y="829215"/>
                  </a:cubicBezTo>
                  <a:lnTo>
                    <a:pt x="642938" y="693960"/>
                  </a:lnTo>
                  <a:lnTo>
                    <a:pt x="750570" y="693960"/>
                  </a:lnTo>
                  <a:lnTo>
                    <a:pt x="835216" y="832930"/>
                  </a:lnTo>
                  <a:cubicBezTo>
                    <a:pt x="848097" y="857853"/>
                    <a:pt x="878748" y="867632"/>
                    <a:pt x="903684" y="854774"/>
                  </a:cubicBezTo>
                  <a:cubicBezTo>
                    <a:pt x="928621" y="841883"/>
                    <a:pt x="938394" y="811213"/>
                    <a:pt x="925513" y="786289"/>
                  </a:cubicBezTo>
                  <a:cubicBezTo>
                    <a:pt x="907574" y="752158"/>
                    <a:pt x="861536" y="669290"/>
                    <a:pt x="837914" y="628936"/>
                  </a:cubicBezTo>
                  <a:cubicBezTo>
                    <a:pt x="814292" y="588582"/>
                    <a:pt x="771620" y="576104"/>
                    <a:pt x="717963" y="576104"/>
                  </a:cubicBezTo>
                  <a:lnTo>
                    <a:pt x="487712" y="576104"/>
                  </a:lnTo>
                  <a:cubicBezTo>
                    <a:pt x="423640" y="576104"/>
                    <a:pt x="379762" y="617379"/>
                    <a:pt x="357537" y="650018"/>
                  </a:cubicBezTo>
                  <a:cubicBezTo>
                    <a:pt x="335312" y="682657"/>
                    <a:pt x="262509" y="790480"/>
                    <a:pt x="262509" y="790480"/>
                  </a:cubicBezTo>
                  <a:lnTo>
                    <a:pt x="107252" y="790480"/>
                  </a:lnTo>
                  <a:cubicBezTo>
                    <a:pt x="77562" y="789591"/>
                    <a:pt x="52762" y="812927"/>
                    <a:pt x="51860" y="842613"/>
                  </a:cubicBezTo>
                  <a:cubicBezTo>
                    <a:pt x="50959" y="872300"/>
                    <a:pt x="74298" y="897096"/>
                    <a:pt x="103991" y="897986"/>
                  </a:cubicBezTo>
                  <a:cubicBezTo>
                    <a:pt x="104823" y="898017"/>
                    <a:pt x="105658" y="898017"/>
                    <a:pt x="106490" y="898017"/>
                  </a:cubicBezTo>
                  <a:lnTo>
                    <a:pt x="284639" y="897763"/>
                  </a:lnTo>
                  <a:cubicBezTo>
                    <a:pt x="312357" y="897763"/>
                    <a:pt x="326231" y="891223"/>
                    <a:pt x="343345" y="867378"/>
                  </a:cubicBezTo>
                  <a:cubicBezTo>
                    <a:pt x="360458" y="843534"/>
                    <a:pt x="416370" y="766509"/>
                    <a:pt x="416370" y="766509"/>
                  </a:cubicBezTo>
                  <a:lnTo>
                    <a:pt x="494379" y="945896"/>
                  </a:lnTo>
                  <a:lnTo>
                    <a:pt x="284512" y="1419162"/>
                  </a:lnTo>
                  <a:cubicBezTo>
                    <a:pt x="282169" y="1425639"/>
                    <a:pt x="280988" y="1432465"/>
                    <a:pt x="281019" y="1439355"/>
                  </a:cubicBezTo>
                  <a:cubicBezTo>
                    <a:pt x="281019" y="1472216"/>
                    <a:pt x="307657" y="1498854"/>
                    <a:pt x="340519" y="1498854"/>
                  </a:cubicBezTo>
                  <a:cubicBezTo>
                    <a:pt x="340541" y="1498854"/>
                    <a:pt x="340560" y="1498854"/>
                    <a:pt x="340582" y="1498854"/>
                  </a:cubicBezTo>
                  <a:cubicBezTo>
                    <a:pt x="362420" y="1498886"/>
                    <a:pt x="382565" y="1487107"/>
                    <a:pt x="393255" y="1468057"/>
                  </a:cubicBezTo>
                  <a:lnTo>
                    <a:pt x="608394" y="1017207"/>
                  </a:lnTo>
                  <a:lnTo>
                    <a:pt x="626332" y="1217581"/>
                  </a:lnTo>
                  <a:cubicBezTo>
                    <a:pt x="630555" y="1264285"/>
                    <a:pt x="659162" y="1289781"/>
                    <a:pt x="704025" y="1289781"/>
                  </a:cubicBezTo>
                  <a:lnTo>
                    <a:pt x="989394" y="1289781"/>
                  </a:lnTo>
                  <a:lnTo>
                    <a:pt x="989394" y="1568863"/>
                  </a:lnTo>
                  <a:lnTo>
                    <a:pt x="0" y="1568863"/>
                  </a:lnTo>
                  <a:lnTo>
                    <a:pt x="0" y="0"/>
                  </a:lnTo>
                  <a:close/>
                </a:path>
              </a:pathLst>
            </a:custGeom>
            <a:solidFill>
              <a:srgbClr val="FFFFFF"/>
            </a:solidFill>
            <a:ln w="3175" cap="flat">
              <a:noFill/>
              <a:prstDash val="solid"/>
              <a:miter/>
            </a:ln>
          </p:spPr>
          <p:txBody>
            <a:bodyPr rtlCol="0" anchor="ctr"/>
            <a:lstStyle/>
            <a:p>
              <a:endParaRPr lang="sv-SE" sz="1013"/>
            </a:p>
          </p:txBody>
        </p:sp>
      </p:grpSp>
      <p:grpSp>
        <p:nvGrpSpPr>
          <p:cNvPr id="45" name="Grupp 44">
            <a:extLst>
              <a:ext uri="{FF2B5EF4-FFF2-40B4-BE49-F238E27FC236}">
                <a16:creationId xmlns:a16="http://schemas.microsoft.com/office/drawing/2014/main" id="{C52C798F-3BDC-0444-89F7-8E5011D29A0A}"/>
              </a:ext>
            </a:extLst>
          </p:cNvPr>
          <p:cNvGrpSpPr/>
          <p:nvPr userDrawn="1"/>
        </p:nvGrpSpPr>
        <p:grpSpPr>
          <a:xfrm>
            <a:off x="1408331" y="1598318"/>
            <a:ext cx="1068652" cy="1068653"/>
            <a:chOff x="10064559" y="3203386"/>
            <a:chExt cx="1927225" cy="1927225"/>
          </a:xfrm>
        </p:grpSpPr>
        <p:sp>
          <p:nvSpPr>
            <p:cNvPr id="52" name="Frihandsfigur 51">
              <a:extLst>
                <a:ext uri="{FF2B5EF4-FFF2-40B4-BE49-F238E27FC236}">
                  <a16:creationId xmlns:a16="http://schemas.microsoft.com/office/drawing/2014/main" id="{CA593A34-08A1-E649-A467-357494BB7DF5}"/>
                </a:ext>
              </a:extLst>
            </p:cNvPr>
            <p:cNvSpPr/>
            <p:nvPr/>
          </p:nvSpPr>
          <p:spPr>
            <a:xfrm>
              <a:off x="10064559" y="3203386"/>
              <a:ext cx="1927225" cy="1927225"/>
            </a:xfrm>
            <a:custGeom>
              <a:avLst/>
              <a:gdLst>
                <a:gd name="connsiteX0" fmla="*/ 0 w 1927225"/>
                <a:gd name="connsiteY0" fmla="*/ 0 h 1927225"/>
                <a:gd name="connsiteX1" fmla="*/ 1929479 w 1927225"/>
                <a:gd name="connsiteY1" fmla="*/ 0 h 1927225"/>
                <a:gd name="connsiteX2" fmla="*/ 1929479 w 1927225"/>
                <a:gd name="connsiteY2" fmla="*/ 1929479 h 1927225"/>
                <a:gd name="connsiteX3" fmla="*/ 0 w 1927225"/>
                <a:gd name="connsiteY3" fmla="*/ 1929479 h 1927225"/>
                <a:gd name="connsiteX4" fmla="*/ 0 w 1927225"/>
                <a:gd name="connsiteY4" fmla="*/ 0 h 1927225"/>
                <a:gd name="connsiteX5" fmla="*/ 0 w 1927225"/>
                <a:gd name="connsiteY5" fmla="*/ 0 h 192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225" h="1927225">
                  <a:moveTo>
                    <a:pt x="0" y="0"/>
                  </a:moveTo>
                  <a:lnTo>
                    <a:pt x="1929479" y="0"/>
                  </a:lnTo>
                  <a:lnTo>
                    <a:pt x="1929479" y="1929479"/>
                  </a:lnTo>
                  <a:lnTo>
                    <a:pt x="0" y="192947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3" name="Frihandsfigur 52">
              <a:extLst>
                <a:ext uri="{FF2B5EF4-FFF2-40B4-BE49-F238E27FC236}">
                  <a16:creationId xmlns:a16="http://schemas.microsoft.com/office/drawing/2014/main" id="{C1160565-75B5-3540-A656-6026D106471C}"/>
                </a:ext>
              </a:extLst>
            </p:cNvPr>
            <p:cNvSpPr/>
            <p:nvPr/>
          </p:nvSpPr>
          <p:spPr>
            <a:xfrm>
              <a:off x="10405491" y="3544286"/>
              <a:ext cx="1244600" cy="1244600"/>
            </a:xfrm>
            <a:custGeom>
              <a:avLst/>
              <a:gdLst>
                <a:gd name="connsiteX0" fmla="*/ 623792 w 1244600"/>
                <a:gd name="connsiteY0" fmla="*/ 0 h 1244600"/>
                <a:gd name="connsiteX1" fmla="*/ 0 w 1244600"/>
                <a:gd name="connsiteY1" fmla="*/ 623824 h 1244600"/>
                <a:gd name="connsiteX2" fmla="*/ 623792 w 1244600"/>
                <a:gd name="connsiteY2" fmla="*/ 1247648 h 1244600"/>
                <a:gd name="connsiteX3" fmla="*/ 1247616 w 1244600"/>
                <a:gd name="connsiteY3" fmla="*/ 623824 h 1244600"/>
                <a:gd name="connsiteX4" fmla="*/ 623792 w 1244600"/>
                <a:gd name="connsiteY4" fmla="*/ 0 h 124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244600">
                  <a:moveTo>
                    <a:pt x="623792" y="0"/>
                  </a:moveTo>
                  <a:cubicBezTo>
                    <a:pt x="279812" y="0"/>
                    <a:pt x="0" y="279845"/>
                    <a:pt x="0" y="623824"/>
                  </a:cubicBezTo>
                  <a:cubicBezTo>
                    <a:pt x="0" y="967804"/>
                    <a:pt x="279812" y="1247648"/>
                    <a:pt x="623792" y="1247648"/>
                  </a:cubicBezTo>
                  <a:cubicBezTo>
                    <a:pt x="967771" y="1247648"/>
                    <a:pt x="1247616" y="967804"/>
                    <a:pt x="1247616" y="623824"/>
                  </a:cubicBezTo>
                  <a:cubicBezTo>
                    <a:pt x="1247616" y="279845"/>
                    <a:pt x="967771" y="0"/>
                    <a:pt x="623792" y="0"/>
                  </a:cubicBezTo>
                  <a:close/>
                </a:path>
              </a:pathLst>
            </a:custGeom>
            <a:solidFill>
              <a:srgbClr val="FFFFFF"/>
            </a:solidFill>
            <a:ln w="3175" cap="flat">
              <a:noFill/>
              <a:prstDash val="solid"/>
              <a:miter/>
            </a:ln>
          </p:spPr>
          <p:txBody>
            <a:bodyPr rtlCol="0" anchor="ctr"/>
            <a:lstStyle/>
            <a:p>
              <a:endParaRPr lang="sv-SE" sz="1013"/>
            </a:p>
          </p:txBody>
        </p:sp>
        <p:sp>
          <p:nvSpPr>
            <p:cNvPr id="54" name="Frihandsfigur 53">
              <a:extLst>
                <a:ext uri="{FF2B5EF4-FFF2-40B4-BE49-F238E27FC236}">
                  <a16:creationId xmlns:a16="http://schemas.microsoft.com/office/drawing/2014/main" id="{3F313FAD-097C-FB4B-A7F1-A67E97DFFFB4}"/>
                </a:ext>
              </a:extLst>
            </p:cNvPr>
            <p:cNvSpPr/>
            <p:nvPr/>
          </p:nvSpPr>
          <p:spPr>
            <a:xfrm>
              <a:off x="10253204" y="4189636"/>
              <a:ext cx="536575" cy="666750"/>
            </a:xfrm>
            <a:custGeom>
              <a:avLst/>
              <a:gdLst>
                <a:gd name="connsiteX0" fmla="*/ 265889 w 536575"/>
                <a:gd name="connsiteY0" fmla="*/ 488664 h 666750"/>
                <a:gd name="connsiteX1" fmla="*/ 54941 w 536575"/>
                <a:gd name="connsiteY1" fmla="*/ 0 h 666750"/>
                <a:gd name="connsiteX2" fmla="*/ 236584 w 536575"/>
                <a:gd name="connsiteY2" fmla="*/ 613537 h 666750"/>
                <a:gd name="connsiteX3" fmla="*/ 538621 w 536575"/>
                <a:gd name="connsiteY3" fmla="*/ 660114 h 666750"/>
                <a:gd name="connsiteX4" fmla="*/ 265889 w 536575"/>
                <a:gd name="connsiteY4" fmla="*/ 48866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666750">
                  <a:moveTo>
                    <a:pt x="265889" y="488664"/>
                  </a:moveTo>
                  <a:cubicBezTo>
                    <a:pt x="135428" y="358902"/>
                    <a:pt x="59894" y="183928"/>
                    <a:pt x="54941" y="0"/>
                  </a:cubicBezTo>
                  <a:cubicBezTo>
                    <a:pt x="-64311" y="219583"/>
                    <a:pt x="17000" y="494252"/>
                    <a:pt x="236584" y="613537"/>
                  </a:cubicBezTo>
                  <a:cubicBezTo>
                    <a:pt x="328817" y="663607"/>
                    <a:pt x="435592" y="680085"/>
                    <a:pt x="538621" y="660114"/>
                  </a:cubicBezTo>
                  <a:cubicBezTo>
                    <a:pt x="435909" y="624332"/>
                    <a:pt x="342660" y="565722"/>
                    <a:pt x="265889" y="488664"/>
                  </a:cubicBezTo>
                  <a:close/>
                </a:path>
              </a:pathLst>
            </a:custGeom>
            <a:solidFill>
              <a:srgbClr val="FFFFFF"/>
            </a:solidFill>
            <a:ln w="3175" cap="flat">
              <a:noFill/>
              <a:prstDash val="solid"/>
              <a:miter/>
            </a:ln>
          </p:spPr>
          <p:txBody>
            <a:bodyPr rtlCol="0" anchor="ctr"/>
            <a:lstStyle/>
            <a:p>
              <a:endParaRPr lang="sv-SE" sz="1013"/>
            </a:p>
          </p:txBody>
        </p:sp>
        <p:sp>
          <p:nvSpPr>
            <p:cNvPr id="55" name="Frihandsfigur 54">
              <a:extLst>
                <a:ext uri="{FF2B5EF4-FFF2-40B4-BE49-F238E27FC236}">
                  <a16:creationId xmlns:a16="http://schemas.microsoft.com/office/drawing/2014/main" id="{3CE9CB77-2366-9242-9107-7CBF852C67A9}"/>
                </a:ext>
              </a:extLst>
            </p:cNvPr>
            <p:cNvSpPr/>
            <p:nvPr/>
          </p:nvSpPr>
          <p:spPr>
            <a:xfrm>
              <a:off x="10653649" y="3718292"/>
              <a:ext cx="749300" cy="828675"/>
            </a:xfrm>
            <a:custGeom>
              <a:avLst/>
              <a:gdLst>
                <a:gd name="connsiteX0" fmla="*/ 752380 w 749300"/>
                <a:gd name="connsiteY0" fmla="*/ 639715 h 828675"/>
                <a:gd name="connsiteX1" fmla="*/ 494220 w 749300"/>
                <a:gd name="connsiteY1" fmla="*/ 145018 h 828675"/>
                <a:gd name="connsiteX2" fmla="*/ 455073 w 749300"/>
                <a:gd name="connsiteY2" fmla="*/ 77327 h 828675"/>
                <a:gd name="connsiteX3" fmla="*/ 455073 w 749300"/>
                <a:gd name="connsiteY3" fmla="*/ 77327 h 828675"/>
                <a:gd name="connsiteX4" fmla="*/ 374618 w 749300"/>
                <a:gd name="connsiteY4" fmla="*/ 16 h 828675"/>
                <a:gd name="connsiteX5" fmla="*/ 297307 w 749300"/>
                <a:gd name="connsiteY5" fmla="*/ 77327 h 828675"/>
                <a:gd name="connsiteX6" fmla="*/ 297307 w 749300"/>
                <a:gd name="connsiteY6" fmla="*/ 77327 h 828675"/>
                <a:gd name="connsiteX7" fmla="*/ 258191 w 749300"/>
                <a:gd name="connsiteY7" fmla="*/ 145145 h 828675"/>
                <a:gd name="connsiteX8" fmla="*/ 0 w 749300"/>
                <a:gd name="connsiteY8" fmla="*/ 639842 h 828675"/>
                <a:gd name="connsiteX9" fmla="*/ 0 w 749300"/>
                <a:gd name="connsiteY9" fmla="*/ 718042 h 828675"/>
                <a:gd name="connsiteX10" fmla="*/ 255651 w 749300"/>
                <a:gd name="connsiteY10" fmla="*/ 718042 h 828675"/>
                <a:gd name="connsiteX11" fmla="*/ 383636 w 749300"/>
                <a:gd name="connsiteY11" fmla="*/ 830881 h 828675"/>
                <a:gd name="connsiteX12" fmla="*/ 496475 w 749300"/>
                <a:gd name="connsiteY12" fmla="*/ 718042 h 828675"/>
                <a:gd name="connsiteX13" fmla="*/ 752253 w 749300"/>
                <a:gd name="connsiteY13" fmla="*/ 71804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300" h="828675">
                  <a:moveTo>
                    <a:pt x="752380" y="639715"/>
                  </a:moveTo>
                  <a:cubicBezTo>
                    <a:pt x="568896" y="580564"/>
                    <a:pt x="669830" y="245792"/>
                    <a:pt x="494220" y="145018"/>
                  </a:cubicBezTo>
                  <a:cubicBezTo>
                    <a:pt x="469964" y="131111"/>
                    <a:pt x="455041" y="105267"/>
                    <a:pt x="455073" y="77327"/>
                  </a:cubicBezTo>
                  <a:lnTo>
                    <a:pt x="455073" y="77327"/>
                  </a:lnTo>
                  <a:cubicBezTo>
                    <a:pt x="454184" y="33766"/>
                    <a:pt x="418179" y="-842"/>
                    <a:pt x="374618" y="16"/>
                  </a:cubicBezTo>
                  <a:cubicBezTo>
                    <a:pt x="332263" y="873"/>
                    <a:pt x="298164" y="35004"/>
                    <a:pt x="297307" y="77327"/>
                  </a:cubicBezTo>
                  <a:lnTo>
                    <a:pt x="297307" y="77327"/>
                  </a:lnTo>
                  <a:cubicBezTo>
                    <a:pt x="297402" y="105330"/>
                    <a:pt x="282480" y="131206"/>
                    <a:pt x="258191" y="145145"/>
                  </a:cubicBezTo>
                  <a:cubicBezTo>
                    <a:pt x="82582" y="245951"/>
                    <a:pt x="183483" y="580691"/>
                    <a:pt x="0" y="639842"/>
                  </a:cubicBezTo>
                  <a:lnTo>
                    <a:pt x="0" y="718042"/>
                  </a:lnTo>
                  <a:lnTo>
                    <a:pt x="255651" y="718042"/>
                  </a:lnTo>
                  <a:cubicBezTo>
                    <a:pt x="259842" y="784558"/>
                    <a:pt x="317151" y="835072"/>
                    <a:pt x="383636" y="830881"/>
                  </a:cubicBezTo>
                  <a:cubicBezTo>
                    <a:pt x="444309" y="827071"/>
                    <a:pt x="492665" y="778716"/>
                    <a:pt x="496475" y="718042"/>
                  </a:cubicBezTo>
                  <a:lnTo>
                    <a:pt x="752253" y="718042"/>
                  </a:lnTo>
                  <a:close/>
                </a:path>
              </a:pathLst>
            </a:custGeom>
            <a:solidFill>
              <a:schemeClr val="accent5"/>
            </a:solidFill>
            <a:ln w="3175" cap="flat">
              <a:noFill/>
              <a:prstDash val="solid"/>
              <a:miter/>
            </a:ln>
          </p:spPr>
          <p:txBody>
            <a:bodyPr rtlCol="0" anchor="ctr"/>
            <a:lstStyle/>
            <a:p>
              <a:endParaRPr lang="sv-SE" sz="1013"/>
            </a:p>
          </p:txBody>
        </p:sp>
        <p:sp>
          <p:nvSpPr>
            <p:cNvPr id="56" name="Frihandsfigur 55">
              <a:extLst>
                <a:ext uri="{FF2B5EF4-FFF2-40B4-BE49-F238E27FC236}">
                  <a16:creationId xmlns:a16="http://schemas.microsoft.com/office/drawing/2014/main" id="{05CF7D51-37BC-B446-8FFA-74E4D152894F}"/>
                </a:ext>
              </a:extLst>
            </p:cNvPr>
            <p:cNvSpPr/>
            <p:nvPr/>
          </p:nvSpPr>
          <p:spPr>
            <a:xfrm>
              <a:off x="11287633" y="3488406"/>
              <a:ext cx="523875" cy="679450"/>
            </a:xfrm>
            <a:custGeom>
              <a:avLst/>
              <a:gdLst>
                <a:gd name="connsiteX0" fmla="*/ 251841 w 523875"/>
                <a:gd name="connsiteY0" fmla="*/ 169513 h 679450"/>
                <a:gd name="connsiteX1" fmla="*/ 463042 w 523875"/>
                <a:gd name="connsiteY1" fmla="*/ 679831 h 679450"/>
                <a:gd name="connsiteX2" fmla="*/ 463042 w 523875"/>
                <a:gd name="connsiteY2" fmla="*/ 680403 h 679450"/>
                <a:gd name="connsiteX3" fmla="*/ 300546 w 523875"/>
                <a:gd name="connsiteY3" fmla="*/ 61722 h 679450"/>
                <a:gd name="connsiteX4" fmla="*/ 72517 w 523875"/>
                <a:gd name="connsiteY4" fmla="*/ 0 h 679450"/>
                <a:gd name="connsiteX5" fmla="*/ 0 w 523875"/>
                <a:gd name="connsiteY5" fmla="*/ 5810 h 679450"/>
                <a:gd name="connsiteX6" fmla="*/ 251841 w 523875"/>
                <a:gd name="connsiteY6" fmla="*/ 169513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679450">
                  <a:moveTo>
                    <a:pt x="251841" y="169513"/>
                  </a:moveTo>
                  <a:cubicBezTo>
                    <a:pt x="387572" y="304578"/>
                    <a:pt x="463645" y="488347"/>
                    <a:pt x="463042" y="679831"/>
                  </a:cubicBezTo>
                  <a:lnTo>
                    <a:pt x="463042" y="680403"/>
                  </a:lnTo>
                  <a:cubicBezTo>
                    <a:pt x="589026" y="464693"/>
                    <a:pt x="516255" y="187706"/>
                    <a:pt x="300546" y="61722"/>
                  </a:cubicBezTo>
                  <a:cubicBezTo>
                    <a:pt x="231363" y="21304"/>
                    <a:pt x="152654" y="0"/>
                    <a:pt x="72517" y="0"/>
                  </a:cubicBezTo>
                  <a:cubicBezTo>
                    <a:pt x="48229" y="0"/>
                    <a:pt x="23971" y="1937"/>
                    <a:pt x="0" y="5810"/>
                  </a:cubicBezTo>
                  <a:cubicBezTo>
                    <a:pt x="94520" y="42069"/>
                    <a:pt x="180340" y="97822"/>
                    <a:pt x="251841" y="169513"/>
                  </a:cubicBezTo>
                  <a:close/>
                </a:path>
              </a:pathLst>
            </a:custGeom>
            <a:solidFill>
              <a:srgbClr val="FFFFFF"/>
            </a:solidFill>
            <a:ln w="3175" cap="flat">
              <a:noFill/>
              <a:prstDash val="solid"/>
              <a:miter/>
            </a:ln>
          </p:spPr>
          <p:txBody>
            <a:bodyPr rtlCol="0" anchor="ctr"/>
            <a:lstStyle/>
            <a:p>
              <a:endParaRPr lang="sv-SE" sz="1013"/>
            </a:p>
          </p:txBody>
        </p:sp>
      </p:grpSp>
      <p:grpSp>
        <p:nvGrpSpPr>
          <p:cNvPr id="57" name="Grupp 56">
            <a:extLst>
              <a:ext uri="{FF2B5EF4-FFF2-40B4-BE49-F238E27FC236}">
                <a16:creationId xmlns:a16="http://schemas.microsoft.com/office/drawing/2014/main" id="{5DBCE9A8-AAF9-B842-BC9C-7D4CEC2D2955}"/>
              </a:ext>
            </a:extLst>
          </p:cNvPr>
          <p:cNvGrpSpPr/>
          <p:nvPr userDrawn="1"/>
        </p:nvGrpSpPr>
        <p:grpSpPr>
          <a:xfrm>
            <a:off x="225029" y="3075734"/>
            <a:ext cx="1069162" cy="1069163"/>
            <a:chOff x="5207000" y="3189416"/>
            <a:chExt cx="1940400" cy="1940400"/>
          </a:xfrm>
        </p:grpSpPr>
        <p:sp>
          <p:nvSpPr>
            <p:cNvPr id="58" name="Frihandsfigur 57">
              <a:extLst>
                <a:ext uri="{FF2B5EF4-FFF2-40B4-BE49-F238E27FC236}">
                  <a16:creationId xmlns:a16="http://schemas.microsoft.com/office/drawing/2014/main" id="{D6A03709-9005-F848-9655-0E093F73DA0A}"/>
                </a:ext>
              </a:extLst>
            </p:cNvPr>
            <p:cNvSpPr/>
            <p:nvPr/>
          </p:nvSpPr>
          <p:spPr>
            <a:xfrm>
              <a:off x="5207000" y="3189416"/>
              <a:ext cx="1940400" cy="1940400"/>
            </a:xfrm>
            <a:custGeom>
              <a:avLst/>
              <a:gdLst>
                <a:gd name="connsiteX0" fmla="*/ 0 w 1943100"/>
                <a:gd name="connsiteY0" fmla="*/ 0 h 1943100"/>
                <a:gd name="connsiteX1" fmla="*/ 1943450 w 1943100"/>
                <a:gd name="connsiteY1" fmla="*/ 0 h 1943100"/>
                <a:gd name="connsiteX2" fmla="*/ 1943450 w 1943100"/>
                <a:gd name="connsiteY2" fmla="*/ 1943449 h 1943100"/>
                <a:gd name="connsiteX3" fmla="*/ 0 w 1943100"/>
                <a:gd name="connsiteY3" fmla="*/ 1943449 h 1943100"/>
                <a:gd name="connsiteX4" fmla="*/ 0 w 1943100"/>
                <a:gd name="connsiteY4" fmla="*/ 0 h 1943100"/>
                <a:gd name="connsiteX5" fmla="*/ 0 w 1943100"/>
                <a:gd name="connsiteY5"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100" h="1943100">
                  <a:moveTo>
                    <a:pt x="0" y="0"/>
                  </a:moveTo>
                  <a:lnTo>
                    <a:pt x="1943450" y="0"/>
                  </a:lnTo>
                  <a:lnTo>
                    <a:pt x="1943450" y="1943449"/>
                  </a:lnTo>
                  <a:lnTo>
                    <a:pt x="0" y="194344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9" name="Frihandsfigur 58">
              <a:extLst>
                <a:ext uri="{FF2B5EF4-FFF2-40B4-BE49-F238E27FC236}">
                  <a16:creationId xmlns:a16="http://schemas.microsoft.com/office/drawing/2014/main" id="{6361FE55-305D-AE44-B842-6151574A7DFF}"/>
                </a:ext>
              </a:extLst>
            </p:cNvPr>
            <p:cNvSpPr/>
            <p:nvPr/>
          </p:nvSpPr>
          <p:spPr>
            <a:xfrm>
              <a:off x="5450613" y="3397671"/>
              <a:ext cx="1127125" cy="1612900"/>
            </a:xfrm>
            <a:custGeom>
              <a:avLst/>
              <a:gdLst>
                <a:gd name="connsiteX0" fmla="*/ 1035246 w 1127125"/>
                <a:gd name="connsiteY0" fmla="*/ 1567777 h 1612900"/>
                <a:gd name="connsiteX1" fmla="*/ 780642 w 1127125"/>
                <a:gd name="connsiteY1" fmla="*/ 1126738 h 1612900"/>
                <a:gd name="connsiteX2" fmla="*/ 838300 w 1127125"/>
                <a:gd name="connsiteY2" fmla="*/ 1093463 h 1612900"/>
                <a:gd name="connsiteX3" fmla="*/ 935297 w 1127125"/>
                <a:gd name="connsiteY3" fmla="*/ 1119467 h 1612900"/>
                <a:gd name="connsiteX4" fmla="*/ 1118875 w 1127125"/>
                <a:gd name="connsiteY4" fmla="*/ 1437570 h 1612900"/>
                <a:gd name="connsiteX5" fmla="*/ 1092935 w 1127125"/>
                <a:gd name="connsiteY5" fmla="*/ 1534503 h 1612900"/>
                <a:gd name="connsiteX6" fmla="*/ 1092903 w 1127125"/>
                <a:gd name="connsiteY6" fmla="*/ 1534534 h 1612900"/>
                <a:gd name="connsiteX7" fmla="*/ 1035246 w 1127125"/>
                <a:gd name="connsiteY7" fmla="*/ 1567777 h 1612900"/>
                <a:gd name="connsiteX8" fmla="*/ 464127 w 1127125"/>
                <a:gd name="connsiteY8" fmla="*/ 891946 h 1612900"/>
                <a:gd name="connsiteX9" fmla="*/ 728255 w 1127125"/>
                <a:gd name="connsiteY9" fmla="*/ 1156963 h 1612900"/>
                <a:gd name="connsiteX10" fmla="*/ 982890 w 1127125"/>
                <a:gd name="connsiteY10" fmla="*/ 1597971 h 1612900"/>
                <a:gd name="connsiteX11" fmla="*/ 615447 w 1127125"/>
                <a:gd name="connsiteY11" fmla="*/ 1507134 h 1612900"/>
                <a:gd name="connsiteX12" fmla="*/ 220572 w 1127125"/>
                <a:gd name="connsiteY12" fmla="*/ 1037996 h 1612900"/>
                <a:gd name="connsiteX13" fmla="*/ 3656 w 1127125"/>
                <a:gd name="connsiteY13" fmla="*/ 452399 h 1612900"/>
                <a:gd name="connsiteX14" fmla="*/ 101700 w 1127125"/>
                <a:gd name="connsiteY14" fmla="*/ 73368 h 1612900"/>
                <a:gd name="connsiteX15" fmla="*/ 352081 w 1127125"/>
                <a:gd name="connsiteY15" fmla="*/ 505453 h 1612900"/>
                <a:gd name="connsiteX16" fmla="*/ 464127 w 1127125"/>
                <a:gd name="connsiteY16" fmla="*/ 891946 h 1612900"/>
                <a:gd name="connsiteX17" fmla="*/ 404436 w 1127125"/>
                <a:gd name="connsiteY17" fmla="*/ 475291 h 1612900"/>
                <a:gd name="connsiteX18" fmla="*/ 154723 w 1127125"/>
                <a:gd name="connsiteY18" fmla="*/ 42761 h 1612900"/>
                <a:gd name="connsiteX19" fmla="*/ 212444 w 1127125"/>
                <a:gd name="connsiteY19" fmla="*/ 9487 h 1612900"/>
                <a:gd name="connsiteX20" fmla="*/ 309377 w 1127125"/>
                <a:gd name="connsiteY20" fmla="*/ 35522 h 1612900"/>
                <a:gd name="connsiteX21" fmla="*/ 488066 w 1127125"/>
                <a:gd name="connsiteY21" fmla="*/ 345052 h 1612900"/>
                <a:gd name="connsiteX22" fmla="*/ 462126 w 1127125"/>
                <a:gd name="connsiteY22" fmla="*/ 441985 h 1612900"/>
                <a:gd name="connsiteX23" fmla="*/ 462095 w 1127125"/>
                <a:gd name="connsiteY23" fmla="*/ 442017 h 1612900"/>
                <a:gd name="connsiteX24" fmla="*/ 404436 w 1127125"/>
                <a:gd name="connsiteY24" fmla="*/ 475291 h 16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7125" h="1612900">
                  <a:moveTo>
                    <a:pt x="1035246" y="1567777"/>
                  </a:moveTo>
                  <a:lnTo>
                    <a:pt x="780642" y="1126738"/>
                  </a:lnTo>
                  <a:lnTo>
                    <a:pt x="838300" y="1093463"/>
                  </a:lnTo>
                  <a:cubicBezTo>
                    <a:pt x="872273" y="1073906"/>
                    <a:pt x="915675" y="1085526"/>
                    <a:pt x="935297" y="1119467"/>
                  </a:cubicBezTo>
                  <a:lnTo>
                    <a:pt x="1118875" y="1437570"/>
                  </a:lnTo>
                  <a:cubicBezTo>
                    <a:pt x="1138497" y="1471511"/>
                    <a:pt x="1126876" y="1514913"/>
                    <a:pt x="1092935" y="1534503"/>
                  </a:cubicBezTo>
                  <a:cubicBezTo>
                    <a:pt x="1092935" y="1534534"/>
                    <a:pt x="1092903" y="1534534"/>
                    <a:pt x="1092903" y="1534534"/>
                  </a:cubicBezTo>
                  <a:lnTo>
                    <a:pt x="1035246" y="1567777"/>
                  </a:lnTo>
                  <a:close/>
                  <a:moveTo>
                    <a:pt x="464127" y="891946"/>
                  </a:moveTo>
                  <a:cubicBezTo>
                    <a:pt x="611605" y="1147375"/>
                    <a:pt x="675709" y="1178331"/>
                    <a:pt x="728255" y="1156963"/>
                  </a:cubicBezTo>
                  <a:lnTo>
                    <a:pt x="982890" y="1597971"/>
                  </a:lnTo>
                  <a:cubicBezTo>
                    <a:pt x="896879" y="1643342"/>
                    <a:pt x="722540" y="1584128"/>
                    <a:pt x="615447" y="1507134"/>
                  </a:cubicBezTo>
                  <a:cubicBezTo>
                    <a:pt x="481208" y="1408296"/>
                    <a:pt x="348271" y="1259135"/>
                    <a:pt x="220572" y="1037996"/>
                  </a:cubicBezTo>
                  <a:cubicBezTo>
                    <a:pt x="108463" y="843782"/>
                    <a:pt x="25786" y="624262"/>
                    <a:pt x="3656" y="452399"/>
                  </a:cubicBezTo>
                  <a:cubicBezTo>
                    <a:pt x="-8663" y="354800"/>
                    <a:pt x="6831" y="128232"/>
                    <a:pt x="101700" y="73368"/>
                  </a:cubicBezTo>
                  <a:lnTo>
                    <a:pt x="352081" y="505453"/>
                  </a:lnTo>
                  <a:cubicBezTo>
                    <a:pt x="321759" y="537203"/>
                    <a:pt x="303884" y="614356"/>
                    <a:pt x="464127" y="891946"/>
                  </a:cubicBezTo>
                  <a:close/>
                  <a:moveTo>
                    <a:pt x="404436" y="475291"/>
                  </a:moveTo>
                  <a:lnTo>
                    <a:pt x="154723" y="42761"/>
                  </a:lnTo>
                  <a:lnTo>
                    <a:pt x="212444" y="9487"/>
                  </a:lnTo>
                  <a:cubicBezTo>
                    <a:pt x="246417" y="-10071"/>
                    <a:pt x="289787" y="1581"/>
                    <a:pt x="309377" y="35522"/>
                  </a:cubicBezTo>
                  <a:lnTo>
                    <a:pt x="488066" y="345052"/>
                  </a:lnTo>
                  <a:cubicBezTo>
                    <a:pt x="507688" y="378993"/>
                    <a:pt x="496067" y="422395"/>
                    <a:pt x="462126" y="441985"/>
                  </a:cubicBezTo>
                  <a:cubicBezTo>
                    <a:pt x="462126" y="442017"/>
                    <a:pt x="462095" y="442017"/>
                    <a:pt x="462095" y="442017"/>
                  </a:cubicBezTo>
                  <a:lnTo>
                    <a:pt x="404436" y="475291"/>
                  </a:lnTo>
                  <a:close/>
                </a:path>
              </a:pathLst>
            </a:custGeom>
            <a:solidFill>
              <a:srgbClr val="FFFFFF"/>
            </a:solidFill>
            <a:ln w="3175" cap="flat">
              <a:noFill/>
              <a:prstDash val="solid"/>
              <a:miter/>
            </a:ln>
          </p:spPr>
          <p:txBody>
            <a:bodyPr rtlCol="0" anchor="ctr"/>
            <a:lstStyle/>
            <a:p>
              <a:endParaRPr lang="sv-SE" sz="1013"/>
            </a:p>
          </p:txBody>
        </p:sp>
        <p:sp>
          <p:nvSpPr>
            <p:cNvPr id="60" name="Frihandsfigur 59">
              <a:extLst>
                <a:ext uri="{FF2B5EF4-FFF2-40B4-BE49-F238E27FC236}">
                  <a16:creationId xmlns:a16="http://schemas.microsoft.com/office/drawing/2014/main" id="{F510F484-B2AF-BA4B-BD01-40EDF4F802C9}"/>
                </a:ext>
              </a:extLst>
            </p:cNvPr>
            <p:cNvSpPr/>
            <p:nvPr/>
          </p:nvSpPr>
          <p:spPr>
            <a:xfrm>
              <a:off x="6053359" y="3403062"/>
              <a:ext cx="968375" cy="860425"/>
            </a:xfrm>
            <a:custGeom>
              <a:avLst/>
              <a:gdLst>
                <a:gd name="connsiteX0" fmla="*/ 484347 w 968375"/>
                <a:gd name="connsiteY0" fmla="*/ 0 h 860425"/>
                <a:gd name="connsiteX1" fmla="*/ 0 w 968375"/>
                <a:gd name="connsiteY1" fmla="*/ 399510 h 860425"/>
                <a:gd name="connsiteX2" fmla="*/ 97949 w 968375"/>
                <a:gd name="connsiteY2" fmla="*/ 640620 h 860425"/>
                <a:gd name="connsiteX3" fmla="*/ 29941 w 968375"/>
                <a:gd name="connsiteY3" fmla="*/ 860425 h 860425"/>
                <a:gd name="connsiteX4" fmla="*/ 305404 w 968375"/>
                <a:gd name="connsiteY4" fmla="*/ 772033 h 860425"/>
                <a:gd name="connsiteX5" fmla="*/ 968979 w 968375"/>
                <a:gd name="connsiteY5" fmla="*/ 399383 h 860425"/>
                <a:gd name="connsiteX6" fmla="*/ 484347 w 968375"/>
                <a:gd name="connsiteY6" fmla="*/ 0 h 860425"/>
                <a:gd name="connsiteX7" fmla="*/ 712947 w 968375"/>
                <a:gd name="connsiteY7" fmla="*/ 478949 h 860425"/>
                <a:gd name="connsiteX8" fmla="*/ 573247 w 968375"/>
                <a:gd name="connsiteY8" fmla="*/ 478949 h 860425"/>
                <a:gd name="connsiteX9" fmla="*/ 573247 w 968375"/>
                <a:gd name="connsiteY9" fmla="*/ 619125 h 860425"/>
                <a:gd name="connsiteX10" fmla="*/ 409289 w 968375"/>
                <a:gd name="connsiteY10" fmla="*/ 619125 h 860425"/>
                <a:gd name="connsiteX11" fmla="*/ 409289 w 968375"/>
                <a:gd name="connsiteY11" fmla="*/ 478822 h 860425"/>
                <a:gd name="connsiteX12" fmla="*/ 269589 w 968375"/>
                <a:gd name="connsiteY12" fmla="*/ 478822 h 860425"/>
                <a:gd name="connsiteX13" fmla="*/ 269589 w 968375"/>
                <a:gd name="connsiteY13" fmla="*/ 315563 h 860425"/>
                <a:gd name="connsiteX14" fmla="*/ 409289 w 968375"/>
                <a:gd name="connsiteY14" fmla="*/ 315563 h 860425"/>
                <a:gd name="connsiteX15" fmla="*/ 409289 w 968375"/>
                <a:gd name="connsiteY15" fmla="*/ 175863 h 860425"/>
                <a:gd name="connsiteX16" fmla="*/ 573247 w 968375"/>
                <a:gd name="connsiteY16" fmla="*/ 175863 h 860425"/>
                <a:gd name="connsiteX17" fmla="*/ 573247 w 968375"/>
                <a:gd name="connsiteY17" fmla="*/ 315563 h 860425"/>
                <a:gd name="connsiteX18" fmla="*/ 712947 w 968375"/>
                <a:gd name="connsiteY18" fmla="*/ 315563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8375" h="860425">
                  <a:moveTo>
                    <a:pt x="484347" y="0"/>
                  </a:moveTo>
                  <a:cubicBezTo>
                    <a:pt x="216853" y="0"/>
                    <a:pt x="0" y="178879"/>
                    <a:pt x="0" y="399510"/>
                  </a:cubicBezTo>
                  <a:cubicBezTo>
                    <a:pt x="-63" y="489585"/>
                    <a:pt x="35084" y="576104"/>
                    <a:pt x="97949" y="640620"/>
                  </a:cubicBezTo>
                  <a:lnTo>
                    <a:pt x="29941" y="860425"/>
                  </a:lnTo>
                  <a:lnTo>
                    <a:pt x="305404" y="772033"/>
                  </a:lnTo>
                  <a:cubicBezTo>
                    <a:pt x="688658" y="873633"/>
                    <a:pt x="968979" y="645033"/>
                    <a:pt x="968979" y="399383"/>
                  </a:cubicBezTo>
                  <a:cubicBezTo>
                    <a:pt x="968693" y="178816"/>
                    <a:pt x="751841" y="0"/>
                    <a:pt x="484347" y="0"/>
                  </a:cubicBezTo>
                  <a:close/>
                  <a:moveTo>
                    <a:pt x="712947" y="478949"/>
                  </a:moveTo>
                  <a:lnTo>
                    <a:pt x="573247" y="478949"/>
                  </a:lnTo>
                  <a:lnTo>
                    <a:pt x="573247" y="619125"/>
                  </a:lnTo>
                  <a:lnTo>
                    <a:pt x="409289" y="619125"/>
                  </a:lnTo>
                  <a:lnTo>
                    <a:pt x="409289" y="478822"/>
                  </a:lnTo>
                  <a:lnTo>
                    <a:pt x="269589" y="478822"/>
                  </a:lnTo>
                  <a:lnTo>
                    <a:pt x="269589" y="315563"/>
                  </a:lnTo>
                  <a:lnTo>
                    <a:pt x="409289" y="315563"/>
                  </a:lnTo>
                  <a:lnTo>
                    <a:pt x="409289" y="175863"/>
                  </a:lnTo>
                  <a:lnTo>
                    <a:pt x="573247" y="175863"/>
                  </a:lnTo>
                  <a:lnTo>
                    <a:pt x="573247" y="315563"/>
                  </a:lnTo>
                  <a:lnTo>
                    <a:pt x="712947" y="315563"/>
                  </a:lnTo>
                  <a:close/>
                </a:path>
              </a:pathLst>
            </a:custGeom>
            <a:solidFill>
              <a:srgbClr val="FFFFFF"/>
            </a:solidFill>
            <a:ln w="3175" cap="flat">
              <a:noFill/>
              <a:prstDash val="solid"/>
              <a:miter/>
            </a:ln>
          </p:spPr>
          <p:txBody>
            <a:bodyPr rtlCol="0" anchor="ctr"/>
            <a:lstStyle/>
            <a:p>
              <a:endParaRPr lang="sv-SE" sz="1013"/>
            </a:p>
          </p:txBody>
        </p:sp>
      </p:grpSp>
      <p:grpSp>
        <p:nvGrpSpPr>
          <p:cNvPr id="61" name="Grupp 60">
            <a:extLst>
              <a:ext uri="{FF2B5EF4-FFF2-40B4-BE49-F238E27FC236}">
                <a16:creationId xmlns:a16="http://schemas.microsoft.com/office/drawing/2014/main" id="{65C99658-0934-AC4E-95AB-2E6667739EA8}"/>
              </a:ext>
            </a:extLst>
          </p:cNvPr>
          <p:cNvGrpSpPr/>
          <p:nvPr userDrawn="1"/>
        </p:nvGrpSpPr>
        <p:grpSpPr>
          <a:xfrm>
            <a:off x="2591338" y="1598319"/>
            <a:ext cx="1068901" cy="1068901"/>
            <a:chOff x="2782443" y="3189416"/>
            <a:chExt cx="1939925" cy="1939925"/>
          </a:xfrm>
        </p:grpSpPr>
        <p:sp>
          <p:nvSpPr>
            <p:cNvPr id="62" name="Frihandsfigur 61">
              <a:extLst>
                <a:ext uri="{FF2B5EF4-FFF2-40B4-BE49-F238E27FC236}">
                  <a16:creationId xmlns:a16="http://schemas.microsoft.com/office/drawing/2014/main" id="{6305B073-F8FD-DA46-9F24-086DA7FB1CB2}"/>
                </a:ext>
              </a:extLst>
            </p:cNvPr>
            <p:cNvSpPr/>
            <p:nvPr/>
          </p:nvSpPr>
          <p:spPr>
            <a:xfrm>
              <a:off x="2782443" y="3189416"/>
              <a:ext cx="1939925" cy="1939925"/>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63" name="Frihandsfigur 62">
              <a:extLst>
                <a:ext uri="{FF2B5EF4-FFF2-40B4-BE49-F238E27FC236}">
                  <a16:creationId xmlns:a16="http://schemas.microsoft.com/office/drawing/2014/main" id="{B84F6827-4A1A-BA4B-9F0D-9D502A5BD216}"/>
                </a:ext>
              </a:extLst>
            </p:cNvPr>
            <p:cNvSpPr/>
            <p:nvPr/>
          </p:nvSpPr>
          <p:spPr>
            <a:xfrm>
              <a:off x="2889948" y="3296985"/>
              <a:ext cx="1724025" cy="1724025"/>
            </a:xfrm>
            <a:custGeom>
              <a:avLst/>
              <a:gdLst>
                <a:gd name="connsiteX0" fmla="*/ 1075214 w 1724025"/>
                <a:gd name="connsiteY0" fmla="*/ 576199 h 1724025"/>
                <a:gd name="connsiteX1" fmla="*/ 1005364 w 1724025"/>
                <a:gd name="connsiteY1" fmla="*/ 506349 h 1724025"/>
                <a:gd name="connsiteX2" fmla="*/ 1075214 w 1724025"/>
                <a:gd name="connsiteY2" fmla="*/ 436499 h 1724025"/>
                <a:gd name="connsiteX3" fmla="*/ 1145064 w 1724025"/>
                <a:gd name="connsiteY3" fmla="*/ 506349 h 1724025"/>
                <a:gd name="connsiteX4" fmla="*/ 1075214 w 1724025"/>
                <a:gd name="connsiteY4" fmla="*/ 576199 h 1724025"/>
                <a:gd name="connsiteX5" fmla="*/ 245332 w 1724025"/>
                <a:gd name="connsiteY5" fmla="*/ 175451 h 1724025"/>
                <a:gd name="connsiteX6" fmla="*/ 271145 w 1724025"/>
                <a:gd name="connsiteY6" fmla="*/ 29401 h 1724025"/>
                <a:gd name="connsiteX7" fmla="*/ 357854 w 1724025"/>
                <a:gd name="connsiteY7" fmla="*/ 116142 h 1724025"/>
                <a:gd name="connsiteX8" fmla="*/ 321818 w 1724025"/>
                <a:gd name="connsiteY8" fmla="*/ 321977 h 1724025"/>
                <a:gd name="connsiteX9" fmla="*/ 116205 w 1724025"/>
                <a:gd name="connsiteY9" fmla="*/ 358013 h 1724025"/>
                <a:gd name="connsiteX10" fmla="*/ 29464 w 1724025"/>
                <a:gd name="connsiteY10" fmla="*/ 271177 h 1724025"/>
                <a:gd name="connsiteX11" fmla="*/ 175514 w 1724025"/>
                <a:gd name="connsiteY11" fmla="*/ 245396 h 1724025"/>
                <a:gd name="connsiteX12" fmla="*/ 0 w 1724025"/>
                <a:gd name="connsiteY12" fmla="*/ 69882 h 1724025"/>
                <a:gd name="connsiteX13" fmla="*/ 69850 w 1724025"/>
                <a:gd name="connsiteY13" fmla="*/ 32 h 1724025"/>
                <a:gd name="connsiteX14" fmla="*/ 245332 w 1724025"/>
                <a:gd name="connsiteY14" fmla="*/ 175578 h 1724025"/>
                <a:gd name="connsiteX15" fmla="*/ 1551496 w 1724025"/>
                <a:gd name="connsiteY15" fmla="*/ 245301 h 1724025"/>
                <a:gd name="connsiteX16" fmla="*/ 1697546 w 1724025"/>
                <a:gd name="connsiteY16" fmla="*/ 271113 h 1724025"/>
                <a:gd name="connsiteX17" fmla="*/ 1610741 w 1724025"/>
                <a:gd name="connsiteY17" fmla="*/ 357855 h 1724025"/>
                <a:gd name="connsiteX18" fmla="*/ 1405160 w 1724025"/>
                <a:gd name="connsiteY18" fmla="*/ 321786 h 1724025"/>
                <a:gd name="connsiteX19" fmla="*/ 1369155 w 1724025"/>
                <a:gd name="connsiteY19" fmla="*/ 116205 h 1724025"/>
                <a:gd name="connsiteX20" fmla="*/ 1455833 w 1724025"/>
                <a:gd name="connsiteY20" fmla="*/ 29464 h 1724025"/>
                <a:gd name="connsiteX21" fmla="*/ 1481646 w 1724025"/>
                <a:gd name="connsiteY21" fmla="*/ 175514 h 1724025"/>
                <a:gd name="connsiteX22" fmla="*/ 1657192 w 1724025"/>
                <a:gd name="connsiteY22" fmla="*/ 0 h 1724025"/>
                <a:gd name="connsiteX23" fmla="*/ 1727042 w 1724025"/>
                <a:gd name="connsiteY23" fmla="*/ 69850 h 1724025"/>
                <a:gd name="connsiteX24" fmla="*/ 1551527 w 1724025"/>
                <a:gd name="connsiteY24" fmla="*/ 245332 h 1724025"/>
                <a:gd name="connsiteX25" fmla="*/ 1481646 w 1724025"/>
                <a:gd name="connsiteY25" fmla="*/ 1551464 h 1724025"/>
                <a:gd name="connsiteX26" fmla="*/ 1455833 w 1724025"/>
                <a:gd name="connsiteY26" fmla="*/ 1697514 h 1724025"/>
                <a:gd name="connsiteX27" fmla="*/ 1369092 w 1724025"/>
                <a:gd name="connsiteY27" fmla="*/ 1610773 h 1724025"/>
                <a:gd name="connsiteX28" fmla="*/ 1405192 w 1724025"/>
                <a:gd name="connsiteY28" fmla="*/ 1405160 h 1724025"/>
                <a:gd name="connsiteX29" fmla="*/ 1610773 w 1724025"/>
                <a:gd name="connsiteY29" fmla="*/ 1369092 h 1724025"/>
                <a:gd name="connsiteX30" fmla="*/ 1697482 w 1724025"/>
                <a:gd name="connsiteY30" fmla="*/ 1455865 h 1724025"/>
                <a:gd name="connsiteX31" fmla="*/ 1551432 w 1724025"/>
                <a:gd name="connsiteY31" fmla="*/ 1481646 h 1724025"/>
                <a:gd name="connsiteX32" fmla="*/ 1726946 w 1724025"/>
                <a:gd name="connsiteY32" fmla="*/ 1657160 h 1724025"/>
                <a:gd name="connsiteX33" fmla="*/ 1657096 w 1724025"/>
                <a:gd name="connsiteY33" fmla="*/ 1727010 h 1724025"/>
                <a:gd name="connsiteX34" fmla="*/ 1481614 w 1724025"/>
                <a:gd name="connsiteY34" fmla="*/ 1551496 h 1724025"/>
                <a:gd name="connsiteX35" fmla="*/ 175482 w 1724025"/>
                <a:gd name="connsiteY35" fmla="*/ 1481614 h 1724025"/>
                <a:gd name="connsiteX36" fmla="*/ 29432 w 1724025"/>
                <a:gd name="connsiteY36" fmla="*/ 1455801 h 1724025"/>
                <a:gd name="connsiteX37" fmla="*/ 116205 w 1724025"/>
                <a:gd name="connsiteY37" fmla="*/ 1369060 h 1724025"/>
                <a:gd name="connsiteX38" fmla="*/ 321755 w 1724025"/>
                <a:gd name="connsiteY38" fmla="*/ 1405128 h 1724025"/>
                <a:gd name="connsiteX39" fmla="*/ 358077 w 1724025"/>
                <a:gd name="connsiteY39" fmla="*/ 1610709 h 1724025"/>
                <a:gd name="connsiteX40" fmla="*/ 271336 w 1724025"/>
                <a:gd name="connsiteY40" fmla="*/ 1697419 h 1724025"/>
                <a:gd name="connsiteX41" fmla="*/ 245523 w 1724025"/>
                <a:gd name="connsiteY41" fmla="*/ 1551369 h 1724025"/>
                <a:gd name="connsiteX42" fmla="*/ 70009 w 1724025"/>
                <a:gd name="connsiteY42" fmla="*/ 1726883 h 1724025"/>
                <a:gd name="connsiteX43" fmla="*/ 159 w 1724025"/>
                <a:gd name="connsiteY43" fmla="*/ 1657033 h 1724025"/>
                <a:gd name="connsiteX44" fmla="*/ 175673 w 1724025"/>
                <a:gd name="connsiteY44" fmla="*/ 1481550 h 1724025"/>
                <a:gd name="connsiteX45" fmla="*/ 869252 w 1724025"/>
                <a:gd name="connsiteY45" fmla="*/ 576199 h 1724025"/>
                <a:gd name="connsiteX46" fmla="*/ 799402 w 1724025"/>
                <a:gd name="connsiteY46" fmla="*/ 506349 h 1724025"/>
                <a:gd name="connsiteX47" fmla="*/ 869252 w 1724025"/>
                <a:gd name="connsiteY47" fmla="*/ 436499 h 1724025"/>
                <a:gd name="connsiteX48" fmla="*/ 939102 w 1724025"/>
                <a:gd name="connsiteY48" fmla="*/ 506349 h 1724025"/>
                <a:gd name="connsiteX49" fmla="*/ 869569 w 1724025"/>
                <a:gd name="connsiteY49" fmla="*/ 576199 h 1724025"/>
                <a:gd name="connsiteX50" fmla="*/ 869252 w 1724025"/>
                <a:gd name="connsiteY50" fmla="*/ 576199 h 1724025"/>
                <a:gd name="connsiteX51" fmla="*/ 922020 w 1724025"/>
                <a:gd name="connsiteY51" fmla="*/ 590867 h 1724025"/>
                <a:gd name="connsiteX52" fmla="*/ 1006475 w 1724025"/>
                <a:gd name="connsiteY52" fmla="*/ 653066 h 1724025"/>
                <a:gd name="connsiteX53" fmla="*/ 1066197 w 1724025"/>
                <a:gd name="connsiteY53" fmla="*/ 849567 h 1724025"/>
                <a:gd name="connsiteX54" fmla="*/ 1011619 w 1724025"/>
                <a:gd name="connsiteY54" fmla="*/ 868109 h 1724025"/>
                <a:gd name="connsiteX55" fmla="*/ 957834 w 1724025"/>
                <a:gd name="connsiteY55" fmla="*/ 687737 h 1724025"/>
                <a:gd name="connsiteX56" fmla="*/ 933386 w 1724025"/>
                <a:gd name="connsiteY56" fmla="*/ 687737 h 1724025"/>
                <a:gd name="connsiteX57" fmla="*/ 1026636 w 1724025"/>
                <a:gd name="connsiteY57" fmla="*/ 1008634 h 1724025"/>
                <a:gd name="connsiteX58" fmla="*/ 940689 w 1724025"/>
                <a:gd name="connsiteY58" fmla="*/ 1008634 h 1724025"/>
                <a:gd name="connsiteX59" fmla="*/ 940689 w 1724025"/>
                <a:gd name="connsiteY59" fmla="*/ 1258793 h 1724025"/>
                <a:gd name="connsiteX60" fmla="*/ 876554 w 1724025"/>
                <a:gd name="connsiteY60" fmla="*/ 1258793 h 1724025"/>
                <a:gd name="connsiteX61" fmla="*/ 876554 w 1724025"/>
                <a:gd name="connsiteY61" fmla="*/ 1007015 h 1724025"/>
                <a:gd name="connsiteX62" fmla="*/ 850424 w 1724025"/>
                <a:gd name="connsiteY62" fmla="*/ 1007015 h 1724025"/>
                <a:gd name="connsiteX63" fmla="*/ 850424 w 1724025"/>
                <a:gd name="connsiteY63" fmla="*/ 1258602 h 1724025"/>
                <a:gd name="connsiteX64" fmla="*/ 785971 w 1724025"/>
                <a:gd name="connsiteY64" fmla="*/ 1258602 h 1724025"/>
                <a:gd name="connsiteX65" fmla="*/ 785971 w 1724025"/>
                <a:gd name="connsiteY65" fmla="*/ 1008793 h 1724025"/>
                <a:gd name="connsiteX66" fmla="*/ 699834 w 1724025"/>
                <a:gd name="connsiteY66" fmla="*/ 1008793 h 1724025"/>
                <a:gd name="connsiteX67" fmla="*/ 792353 w 1724025"/>
                <a:gd name="connsiteY67" fmla="*/ 687896 h 1724025"/>
                <a:gd name="connsiteX68" fmla="*/ 769080 w 1724025"/>
                <a:gd name="connsiteY68" fmla="*/ 687896 h 1724025"/>
                <a:gd name="connsiteX69" fmla="*/ 715105 w 1724025"/>
                <a:gd name="connsiteY69" fmla="*/ 868871 h 1724025"/>
                <a:gd name="connsiteX70" fmla="*/ 660527 w 1724025"/>
                <a:gd name="connsiteY70" fmla="*/ 849821 h 1724025"/>
                <a:gd name="connsiteX71" fmla="*/ 720249 w 1724025"/>
                <a:gd name="connsiteY71" fmla="*/ 652971 h 1724025"/>
                <a:gd name="connsiteX72" fmla="*/ 804069 w 1724025"/>
                <a:gd name="connsiteY72" fmla="*/ 590772 h 1724025"/>
                <a:gd name="connsiteX73" fmla="*/ 451676 w 1724025"/>
                <a:gd name="connsiteY73" fmla="*/ 575628 h 1724025"/>
                <a:gd name="connsiteX74" fmla="*/ 381826 w 1724025"/>
                <a:gd name="connsiteY74" fmla="*/ 505778 h 1724025"/>
                <a:gd name="connsiteX75" fmla="*/ 451676 w 1724025"/>
                <a:gd name="connsiteY75" fmla="*/ 435928 h 1724025"/>
                <a:gd name="connsiteX76" fmla="*/ 521526 w 1724025"/>
                <a:gd name="connsiteY76" fmla="*/ 505778 h 1724025"/>
                <a:gd name="connsiteX77" fmla="*/ 451676 w 1724025"/>
                <a:gd name="connsiteY77" fmla="*/ 575628 h 1724025"/>
                <a:gd name="connsiteX78" fmla="*/ 533336 w 1724025"/>
                <a:gd name="connsiteY78" fmla="*/ 590137 h 1724025"/>
                <a:gd name="connsiteX79" fmla="*/ 623538 w 1724025"/>
                <a:gd name="connsiteY79" fmla="*/ 681831 h 1724025"/>
                <a:gd name="connsiteX80" fmla="*/ 623538 w 1724025"/>
                <a:gd name="connsiteY80" fmla="*/ 894556 h 1724025"/>
                <a:gd name="connsiteX81" fmla="*/ 568992 w 1724025"/>
                <a:gd name="connsiteY81" fmla="*/ 894556 h 1724025"/>
                <a:gd name="connsiteX82" fmla="*/ 568992 w 1724025"/>
                <a:gd name="connsiteY82" fmla="*/ 686245 h 1724025"/>
                <a:gd name="connsiteX83" fmla="*/ 542989 w 1724025"/>
                <a:gd name="connsiteY83" fmla="*/ 686245 h 1724025"/>
                <a:gd name="connsiteX84" fmla="*/ 542989 w 1724025"/>
                <a:gd name="connsiteY84" fmla="*/ 1251617 h 1724025"/>
                <a:gd name="connsiteX85" fmla="*/ 503873 w 1724025"/>
                <a:gd name="connsiteY85" fmla="*/ 1290733 h 1724025"/>
                <a:gd name="connsiteX86" fmla="*/ 464757 w 1724025"/>
                <a:gd name="connsiteY86" fmla="*/ 1251617 h 1724025"/>
                <a:gd name="connsiteX87" fmla="*/ 464757 w 1724025"/>
                <a:gd name="connsiteY87" fmla="*/ 923703 h 1724025"/>
                <a:gd name="connsiteX88" fmla="*/ 438595 w 1724025"/>
                <a:gd name="connsiteY88" fmla="*/ 923703 h 1724025"/>
                <a:gd name="connsiteX89" fmla="*/ 438595 w 1724025"/>
                <a:gd name="connsiteY89" fmla="*/ 1251617 h 1724025"/>
                <a:gd name="connsiteX90" fmla="*/ 399511 w 1724025"/>
                <a:gd name="connsiteY90" fmla="*/ 1290701 h 1724025"/>
                <a:gd name="connsiteX91" fmla="*/ 360426 w 1724025"/>
                <a:gd name="connsiteY91" fmla="*/ 1251617 h 1724025"/>
                <a:gd name="connsiteX92" fmla="*/ 360426 w 1724025"/>
                <a:gd name="connsiteY92" fmla="*/ 686276 h 1724025"/>
                <a:gd name="connsiteX93" fmla="*/ 334169 w 1724025"/>
                <a:gd name="connsiteY93" fmla="*/ 686276 h 1724025"/>
                <a:gd name="connsiteX94" fmla="*/ 334169 w 1724025"/>
                <a:gd name="connsiteY94" fmla="*/ 894588 h 1724025"/>
                <a:gd name="connsiteX95" fmla="*/ 279178 w 1724025"/>
                <a:gd name="connsiteY95" fmla="*/ 894588 h 1724025"/>
                <a:gd name="connsiteX96" fmla="*/ 279178 w 1724025"/>
                <a:gd name="connsiteY96" fmla="*/ 680561 h 1724025"/>
                <a:gd name="connsiteX97" fmla="*/ 367761 w 1724025"/>
                <a:gd name="connsiteY97" fmla="*/ 590074 h 1724025"/>
                <a:gd name="connsiteX98" fmla="*/ 368268 w 1724025"/>
                <a:gd name="connsiteY98" fmla="*/ 590074 h 1724025"/>
                <a:gd name="connsiteX99" fmla="*/ 533368 w 1724025"/>
                <a:gd name="connsiteY99" fmla="*/ 590074 h 1724025"/>
                <a:gd name="connsiteX100" fmla="*/ 1275620 w 1724025"/>
                <a:gd name="connsiteY100" fmla="*/ 575628 h 1724025"/>
                <a:gd name="connsiteX101" fmla="*/ 1205770 w 1724025"/>
                <a:gd name="connsiteY101" fmla="*/ 505778 h 1724025"/>
                <a:gd name="connsiteX102" fmla="*/ 1275620 w 1724025"/>
                <a:gd name="connsiteY102" fmla="*/ 435928 h 1724025"/>
                <a:gd name="connsiteX103" fmla="*/ 1345470 w 1724025"/>
                <a:gd name="connsiteY103" fmla="*/ 505778 h 1724025"/>
                <a:gd name="connsiteX104" fmla="*/ 1275620 w 1724025"/>
                <a:gd name="connsiteY104" fmla="*/ 575628 h 1724025"/>
                <a:gd name="connsiteX105" fmla="*/ 1357344 w 1724025"/>
                <a:gd name="connsiteY105" fmla="*/ 590137 h 1724025"/>
                <a:gd name="connsiteX106" fmla="*/ 1447483 w 1724025"/>
                <a:gd name="connsiteY106" fmla="*/ 681831 h 1724025"/>
                <a:gd name="connsiteX107" fmla="*/ 1447483 w 1724025"/>
                <a:gd name="connsiteY107" fmla="*/ 894556 h 1724025"/>
                <a:gd name="connsiteX108" fmla="*/ 1392968 w 1724025"/>
                <a:gd name="connsiteY108" fmla="*/ 894556 h 1724025"/>
                <a:gd name="connsiteX109" fmla="*/ 1392968 w 1724025"/>
                <a:gd name="connsiteY109" fmla="*/ 686245 h 1724025"/>
                <a:gd name="connsiteX110" fmla="*/ 1366996 w 1724025"/>
                <a:gd name="connsiteY110" fmla="*/ 686245 h 1724025"/>
                <a:gd name="connsiteX111" fmla="*/ 1366996 w 1724025"/>
                <a:gd name="connsiteY111" fmla="*/ 1251617 h 1724025"/>
                <a:gd name="connsiteX112" fmla="*/ 1327848 w 1724025"/>
                <a:gd name="connsiteY112" fmla="*/ 1290765 h 1724025"/>
                <a:gd name="connsiteX113" fmla="*/ 1288701 w 1724025"/>
                <a:gd name="connsiteY113" fmla="*/ 1251617 h 1724025"/>
                <a:gd name="connsiteX114" fmla="*/ 1288701 w 1724025"/>
                <a:gd name="connsiteY114" fmla="*/ 923703 h 1724025"/>
                <a:gd name="connsiteX115" fmla="*/ 1262475 w 1724025"/>
                <a:gd name="connsiteY115" fmla="*/ 923703 h 1724025"/>
                <a:gd name="connsiteX116" fmla="*/ 1262475 w 1724025"/>
                <a:gd name="connsiteY116" fmla="*/ 1251617 h 1724025"/>
                <a:gd name="connsiteX117" fmla="*/ 1224502 w 1724025"/>
                <a:gd name="connsiteY117" fmla="*/ 1291844 h 1724025"/>
                <a:gd name="connsiteX118" fmla="*/ 1184275 w 1724025"/>
                <a:gd name="connsiteY118" fmla="*/ 1253839 h 1724025"/>
                <a:gd name="connsiteX119" fmla="*/ 1184275 w 1724025"/>
                <a:gd name="connsiteY119" fmla="*/ 1251617 h 1724025"/>
                <a:gd name="connsiteX120" fmla="*/ 1184275 w 1724025"/>
                <a:gd name="connsiteY120" fmla="*/ 686276 h 1724025"/>
                <a:gd name="connsiteX121" fmla="*/ 1158177 w 1724025"/>
                <a:gd name="connsiteY121" fmla="*/ 686276 h 1724025"/>
                <a:gd name="connsiteX122" fmla="*/ 1158177 w 1724025"/>
                <a:gd name="connsiteY122" fmla="*/ 894588 h 1724025"/>
                <a:gd name="connsiteX123" fmla="*/ 1103217 w 1724025"/>
                <a:gd name="connsiteY123" fmla="*/ 894588 h 1724025"/>
                <a:gd name="connsiteX124" fmla="*/ 1103217 w 1724025"/>
                <a:gd name="connsiteY124" fmla="*/ 680561 h 1724025"/>
                <a:gd name="connsiteX125" fmla="*/ 1191800 w 1724025"/>
                <a:gd name="connsiteY125" fmla="*/ 590074 h 1724025"/>
                <a:gd name="connsiteX126" fmla="*/ 1192117 w 1724025"/>
                <a:gd name="connsiteY126" fmla="*/ 590074 h 1724025"/>
                <a:gd name="connsiteX127" fmla="*/ 1357217 w 1724025"/>
                <a:gd name="connsiteY127" fmla="*/ 590074 h 1724025"/>
                <a:gd name="connsiteX128" fmla="*/ 657574 w 1724025"/>
                <a:gd name="connsiteY128" fmla="*/ 576199 h 1724025"/>
                <a:gd name="connsiteX129" fmla="*/ 587724 w 1724025"/>
                <a:gd name="connsiteY129" fmla="*/ 506349 h 1724025"/>
                <a:gd name="connsiteX130" fmla="*/ 657574 w 1724025"/>
                <a:gd name="connsiteY130" fmla="*/ 436499 h 1724025"/>
                <a:gd name="connsiteX131" fmla="*/ 727424 w 1724025"/>
                <a:gd name="connsiteY131" fmla="*/ 506349 h 1724025"/>
                <a:gd name="connsiteX132" fmla="*/ 657892 w 1724025"/>
                <a:gd name="connsiteY132" fmla="*/ 576199 h 1724025"/>
                <a:gd name="connsiteX133" fmla="*/ 657574 w 1724025"/>
                <a:gd name="connsiteY133" fmla="*/ 576199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24025" h="1724025">
                  <a:moveTo>
                    <a:pt x="1075214" y="576199"/>
                  </a:moveTo>
                  <a:cubicBezTo>
                    <a:pt x="1036638" y="576199"/>
                    <a:pt x="1005364" y="544925"/>
                    <a:pt x="1005364" y="506349"/>
                  </a:cubicBezTo>
                  <a:cubicBezTo>
                    <a:pt x="1005364" y="467773"/>
                    <a:pt x="1036638" y="436499"/>
                    <a:pt x="1075214" y="436499"/>
                  </a:cubicBezTo>
                  <a:cubicBezTo>
                    <a:pt x="1113790" y="436499"/>
                    <a:pt x="1145064" y="467773"/>
                    <a:pt x="1145064" y="506349"/>
                  </a:cubicBezTo>
                  <a:cubicBezTo>
                    <a:pt x="1145064" y="544925"/>
                    <a:pt x="1113790" y="576199"/>
                    <a:pt x="1075214" y="576199"/>
                  </a:cubicBezTo>
                  <a:close/>
                  <a:moveTo>
                    <a:pt x="245332" y="175451"/>
                  </a:moveTo>
                  <a:lnTo>
                    <a:pt x="271145" y="29401"/>
                  </a:lnTo>
                  <a:lnTo>
                    <a:pt x="357854" y="116142"/>
                  </a:lnTo>
                  <a:lnTo>
                    <a:pt x="321818" y="321977"/>
                  </a:lnTo>
                  <a:lnTo>
                    <a:pt x="116205" y="358013"/>
                  </a:lnTo>
                  <a:lnTo>
                    <a:pt x="29464" y="271177"/>
                  </a:lnTo>
                  <a:lnTo>
                    <a:pt x="175514" y="245396"/>
                  </a:lnTo>
                  <a:lnTo>
                    <a:pt x="0" y="69882"/>
                  </a:lnTo>
                  <a:lnTo>
                    <a:pt x="69850" y="32"/>
                  </a:lnTo>
                  <a:lnTo>
                    <a:pt x="245332" y="175578"/>
                  </a:lnTo>
                  <a:close/>
                  <a:moveTo>
                    <a:pt x="1551496" y="245301"/>
                  </a:moveTo>
                  <a:lnTo>
                    <a:pt x="1697546" y="271113"/>
                  </a:lnTo>
                  <a:lnTo>
                    <a:pt x="1610741" y="357855"/>
                  </a:lnTo>
                  <a:lnTo>
                    <a:pt x="1405160" y="321786"/>
                  </a:lnTo>
                  <a:lnTo>
                    <a:pt x="1369155" y="116205"/>
                  </a:lnTo>
                  <a:lnTo>
                    <a:pt x="1455833" y="29464"/>
                  </a:lnTo>
                  <a:lnTo>
                    <a:pt x="1481646" y="175514"/>
                  </a:lnTo>
                  <a:lnTo>
                    <a:pt x="1657192" y="0"/>
                  </a:lnTo>
                  <a:lnTo>
                    <a:pt x="1727042" y="69850"/>
                  </a:lnTo>
                  <a:lnTo>
                    <a:pt x="1551527" y="245332"/>
                  </a:lnTo>
                  <a:close/>
                  <a:moveTo>
                    <a:pt x="1481646" y="1551464"/>
                  </a:moveTo>
                  <a:lnTo>
                    <a:pt x="1455833" y="1697514"/>
                  </a:lnTo>
                  <a:lnTo>
                    <a:pt x="1369092" y="1610773"/>
                  </a:lnTo>
                  <a:lnTo>
                    <a:pt x="1405192" y="1405160"/>
                  </a:lnTo>
                  <a:lnTo>
                    <a:pt x="1610773" y="1369092"/>
                  </a:lnTo>
                  <a:lnTo>
                    <a:pt x="1697482" y="1455865"/>
                  </a:lnTo>
                  <a:lnTo>
                    <a:pt x="1551432" y="1481646"/>
                  </a:lnTo>
                  <a:lnTo>
                    <a:pt x="1726946" y="1657160"/>
                  </a:lnTo>
                  <a:lnTo>
                    <a:pt x="1657096" y="1727010"/>
                  </a:lnTo>
                  <a:lnTo>
                    <a:pt x="1481614" y="1551496"/>
                  </a:lnTo>
                  <a:close/>
                  <a:moveTo>
                    <a:pt x="175482" y="1481614"/>
                  </a:moveTo>
                  <a:lnTo>
                    <a:pt x="29432" y="1455801"/>
                  </a:lnTo>
                  <a:lnTo>
                    <a:pt x="116205" y="1369060"/>
                  </a:lnTo>
                  <a:lnTo>
                    <a:pt x="321755" y="1405128"/>
                  </a:lnTo>
                  <a:lnTo>
                    <a:pt x="358077" y="1610709"/>
                  </a:lnTo>
                  <a:lnTo>
                    <a:pt x="271336" y="1697419"/>
                  </a:lnTo>
                  <a:lnTo>
                    <a:pt x="245523" y="1551369"/>
                  </a:lnTo>
                  <a:lnTo>
                    <a:pt x="70009" y="1726883"/>
                  </a:lnTo>
                  <a:lnTo>
                    <a:pt x="159" y="1657033"/>
                  </a:lnTo>
                  <a:lnTo>
                    <a:pt x="175673" y="1481550"/>
                  </a:lnTo>
                  <a:close/>
                  <a:moveTo>
                    <a:pt x="869252" y="576199"/>
                  </a:moveTo>
                  <a:cubicBezTo>
                    <a:pt x="830675" y="576199"/>
                    <a:pt x="799402" y="544925"/>
                    <a:pt x="799402" y="506349"/>
                  </a:cubicBezTo>
                  <a:cubicBezTo>
                    <a:pt x="799402" y="467773"/>
                    <a:pt x="830675" y="436499"/>
                    <a:pt x="869252" y="436499"/>
                  </a:cubicBezTo>
                  <a:cubicBezTo>
                    <a:pt x="907828" y="436499"/>
                    <a:pt x="939102" y="467773"/>
                    <a:pt x="939102" y="506349"/>
                  </a:cubicBezTo>
                  <a:cubicBezTo>
                    <a:pt x="939197" y="544830"/>
                    <a:pt x="908050" y="576104"/>
                    <a:pt x="869569" y="576199"/>
                  </a:cubicBezTo>
                  <a:cubicBezTo>
                    <a:pt x="869474" y="576199"/>
                    <a:pt x="869347" y="576199"/>
                    <a:pt x="869252" y="576199"/>
                  </a:cubicBezTo>
                  <a:close/>
                  <a:moveTo>
                    <a:pt x="922020" y="590867"/>
                  </a:moveTo>
                  <a:cubicBezTo>
                    <a:pt x="970598" y="590867"/>
                    <a:pt x="999141" y="631000"/>
                    <a:pt x="1006475" y="653066"/>
                  </a:cubicBezTo>
                  <a:lnTo>
                    <a:pt x="1066197" y="849567"/>
                  </a:lnTo>
                  <a:cubicBezTo>
                    <a:pt x="1078167" y="891794"/>
                    <a:pt x="1024446" y="909320"/>
                    <a:pt x="1011619" y="868109"/>
                  </a:cubicBezTo>
                  <a:lnTo>
                    <a:pt x="957834" y="687737"/>
                  </a:lnTo>
                  <a:lnTo>
                    <a:pt x="933386" y="687737"/>
                  </a:lnTo>
                  <a:lnTo>
                    <a:pt x="1026636" y="1008634"/>
                  </a:lnTo>
                  <a:lnTo>
                    <a:pt x="940689" y="1008634"/>
                  </a:lnTo>
                  <a:lnTo>
                    <a:pt x="940689" y="1258793"/>
                  </a:lnTo>
                  <a:cubicBezTo>
                    <a:pt x="940689" y="1301433"/>
                    <a:pt x="876554" y="1301242"/>
                    <a:pt x="876554" y="1258793"/>
                  </a:cubicBezTo>
                  <a:lnTo>
                    <a:pt x="876554" y="1007015"/>
                  </a:lnTo>
                  <a:lnTo>
                    <a:pt x="850424" y="1007015"/>
                  </a:lnTo>
                  <a:lnTo>
                    <a:pt x="850424" y="1258602"/>
                  </a:lnTo>
                  <a:cubicBezTo>
                    <a:pt x="850424" y="1301592"/>
                    <a:pt x="785971" y="1301592"/>
                    <a:pt x="785971" y="1258602"/>
                  </a:cubicBezTo>
                  <a:lnTo>
                    <a:pt x="785971" y="1008793"/>
                  </a:lnTo>
                  <a:lnTo>
                    <a:pt x="699834" y="1008793"/>
                  </a:lnTo>
                  <a:lnTo>
                    <a:pt x="792353" y="687896"/>
                  </a:lnTo>
                  <a:lnTo>
                    <a:pt x="769080" y="687896"/>
                  </a:lnTo>
                  <a:lnTo>
                    <a:pt x="715105" y="868871"/>
                  </a:lnTo>
                  <a:cubicBezTo>
                    <a:pt x="702405" y="908336"/>
                    <a:pt x="648145" y="892143"/>
                    <a:pt x="660527" y="849821"/>
                  </a:cubicBezTo>
                  <a:lnTo>
                    <a:pt x="720249" y="652971"/>
                  </a:lnTo>
                  <a:cubicBezTo>
                    <a:pt x="726599" y="630555"/>
                    <a:pt x="755015" y="590772"/>
                    <a:pt x="804069" y="590772"/>
                  </a:cubicBezTo>
                  <a:close/>
                  <a:moveTo>
                    <a:pt x="451676" y="575628"/>
                  </a:moveTo>
                  <a:cubicBezTo>
                    <a:pt x="413099" y="575628"/>
                    <a:pt x="381826" y="544354"/>
                    <a:pt x="381826" y="505778"/>
                  </a:cubicBezTo>
                  <a:cubicBezTo>
                    <a:pt x="381826" y="467201"/>
                    <a:pt x="413099" y="435928"/>
                    <a:pt x="451676" y="435928"/>
                  </a:cubicBezTo>
                  <a:cubicBezTo>
                    <a:pt x="490252" y="435928"/>
                    <a:pt x="521526" y="467201"/>
                    <a:pt x="521526" y="505778"/>
                  </a:cubicBezTo>
                  <a:cubicBezTo>
                    <a:pt x="521526" y="544354"/>
                    <a:pt x="490252" y="575628"/>
                    <a:pt x="451676" y="575628"/>
                  </a:cubicBezTo>
                  <a:close/>
                  <a:moveTo>
                    <a:pt x="533336" y="590137"/>
                  </a:moveTo>
                  <a:cubicBezTo>
                    <a:pt x="587597" y="590137"/>
                    <a:pt x="623538" y="635508"/>
                    <a:pt x="623538" y="681831"/>
                  </a:cubicBezTo>
                  <a:lnTo>
                    <a:pt x="623538" y="894556"/>
                  </a:lnTo>
                  <a:cubicBezTo>
                    <a:pt x="623538" y="936498"/>
                    <a:pt x="568992" y="936498"/>
                    <a:pt x="568992" y="894556"/>
                  </a:cubicBezTo>
                  <a:lnTo>
                    <a:pt x="568992" y="686245"/>
                  </a:lnTo>
                  <a:lnTo>
                    <a:pt x="542989" y="686245"/>
                  </a:lnTo>
                  <a:lnTo>
                    <a:pt x="542989" y="1251617"/>
                  </a:lnTo>
                  <a:cubicBezTo>
                    <a:pt x="542989" y="1273207"/>
                    <a:pt x="525463" y="1290733"/>
                    <a:pt x="503873" y="1290733"/>
                  </a:cubicBezTo>
                  <a:cubicBezTo>
                    <a:pt x="482283" y="1290733"/>
                    <a:pt x="464757" y="1273207"/>
                    <a:pt x="464757" y="1251617"/>
                  </a:cubicBezTo>
                  <a:lnTo>
                    <a:pt x="464757" y="923703"/>
                  </a:lnTo>
                  <a:lnTo>
                    <a:pt x="438595" y="923703"/>
                  </a:lnTo>
                  <a:lnTo>
                    <a:pt x="438595" y="1251617"/>
                  </a:lnTo>
                  <a:cubicBezTo>
                    <a:pt x="438595" y="1273207"/>
                    <a:pt x="421100" y="1290701"/>
                    <a:pt x="399511" y="1290701"/>
                  </a:cubicBezTo>
                  <a:cubicBezTo>
                    <a:pt x="377920" y="1290701"/>
                    <a:pt x="360426" y="1273207"/>
                    <a:pt x="360426" y="1251617"/>
                  </a:cubicBezTo>
                  <a:lnTo>
                    <a:pt x="360426" y="686276"/>
                  </a:lnTo>
                  <a:lnTo>
                    <a:pt x="334169" y="686276"/>
                  </a:lnTo>
                  <a:lnTo>
                    <a:pt x="334169" y="894588"/>
                  </a:lnTo>
                  <a:cubicBezTo>
                    <a:pt x="334169" y="936212"/>
                    <a:pt x="279178" y="936212"/>
                    <a:pt x="279178" y="894588"/>
                  </a:cubicBezTo>
                  <a:lnTo>
                    <a:pt x="279178" y="680561"/>
                  </a:lnTo>
                  <a:cubicBezTo>
                    <a:pt x="278651" y="631127"/>
                    <a:pt x="318294" y="590614"/>
                    <a:pt x="367761" y="590074"/>
                  </a:cubicBezTo>
                  <a:cubicBezTo>
                    <a:pt x="367919" y="590074"/>
                    <a:pt x="368110" y="590074"/>
                    <a:pt x="368268" y="590074"/>
                  </a:cubicBezTo>
                  <a:lnTo>
                    <a:pt x="533368" y="590074"/>
                  </a:lnTo>
                  <a:close/>
                  <a:moveTo>
                    <a:pt x="1275620" y="575628"/>
                  </a:moveTo>
                  <a:cubicBezTo>
                    <a:pt x="1237044" y="575628"/>
                    <a:pt x="1205770" y="544354"/>
                    <a:pt x="1205770" y="505778"/>
                  </a:cubicBezTo>
                  <a:cubicBezTo>
                    <a:pt x="1205770" y="467201"/>
                    <a:pt x="1237044" y="435928"/>
                    <a:pt x="1275620" y="435928"/>
                  </a:cubicBezTo>
                  <a:cubicBezTo>
                    <a:pt x="1314196" y="435928"/>
                    <a:pt x="1345470" y="467201"/>
                    <a:pt x="1345470" y="505778"/>
                  </a:cubicBezTo>
                  <a:cubicBezTo>
                    <a:pt x="1345470" y="544354"/>
                    <a:pt x="1314196" y="575628"/>
                    <a:pt x="1275620" y="575628"/>
                  </a:cubicBezTo>
                  <a:close/>
                  <a:moveTo>
                    <a:pt x="1357344" y="590137"/>
                  </a:moveTo>
                  <a:cubicBezTo>
                    <a:pt x="1411542" y="590137"/>
                    <a:pt x="1447483" y="635508"/>
                    <a:pt x="1447483" y="681831"/>
                  </a:cubicBezTo>
                  <a:lnTo>
                    <a:pt x="1447483" y="894556"/>
                  </a:lnTo>
                  <a:cubicBezTo>
                    <a:pt x="1447483" y="936498"/>
                    <a:pt x="1392968" y="936498"/>
                    <a:pt x="1392968" y="894556"/>
                  </a:cubicBezTo>
                  <a:lnTo>
                    <a:pt x="1392968" y="686245"/>
                  </a:lnTo>
                  <a:lnTo>
                    <a:pt x="1366996" y="686245"/>
                  </a:lnTo>
                  <a:lnTo>
                    <a:pt x="1366996" y="1251617"/>
                  </a:lnTo>
                  <a:cubicBezTo>
                    <a:pt x="1366996" y="1273239"/>
                    <a:pt x="1349470" y="1290765"/>
                    <a:pt x="1327848" y="1290765"/>
                  </a:cubicBezTo>
                  <a:cubicBezTo>
                    <a:pt x="1306227" y="1290765"/>
                    <a:pt x="1288701" y="1273239"/>
                    <a:pt x="1288701" y="1251617"/>
                  </a:cubicBezTo>
                  <a:lnTo>
                    <a:pt x="1288701" y="923703"/>
                  </a:lnTo>
                  <a:lnTo>
                    <a:pt x="1262475" y="923703"/>
                  </a:lnTo>
                  <a:lnTo>
                    <a:pt x="1262475" y="1251617"/>
                  </a:lnTo>
                  <a:cubicBezTo>
                    <a:pt x="1263079" y="1273207"/>
                    <a:pt x="1246092" y="1291209"/>
                    <a:pt x="1224502" y="1291844"/>
                  </a:cubicBezTo>
                  <a:cubicBezTo>
                    <a:pt x="1202881" y="1292448"/>
                    <a:pt x="1184879" y="1275430"/>
                    <a:pt x="1184275" y="1253839"/>
                  </a:cubicBezTo>
                  <a:cubicBezTo>
                    <a:pt x="1184243" y="1253109"/>
                    <a:pt x="1184243" y="1252347"/>
                    <a:pt x="1184275" y="1251617"/>
                  </a:cubicBezTo>
                  <a:lnTo>
                    <a:pt x="1184275" y="686276"/>
                  </a:lnTo>
                  <a:lnTo>
                    <a:pt x="1158177" y="686276"/>
                  </a:lnTo>
                  <a:lnTo>
                    <a:pt x="1158177" y="894588"/>
                  </a:lnTo>
                  <a:cubicBezTo>
                    <a:pt x="1158177" y="936212"/>
                    <a:pt x="1103217" y="936212"/>
                    <a:pt x="1103217" y="894588"/>
                  </a:cubicBezTo>
                  <a:lnTo>
                    <a:pt x="1103217" y="680561"/>
                  </a:lnTo>
                  <a:cubicBezTo>
                    <a:pt x="1102678" y="631127"/>
                    <a:pt x="1142333" y="590614"/>
                    <a:pt x="1191800" y="590074"/>
                  </a:cubicBezTo>
                  <a:cubicBezTo>
                    <a:pt x="1191895" y="590074"/>
                    <a:pt x="1192022" y="590074"/>
                    <a:pt x="1192117" y="590074"/>
                  </a:cubicBezTo>
                  <a:lnTo>
                    <a:pt x="1357217" y="590074"/>
                  </a:lnTo>
                  <a:close/>
                  <a:moveTo>
                    <a:pt x="657574" y="576199"/>
                  </a:moveTo>
                  <a:cubicBezTo>
                    <a:pt x="618998" y="576199"/>
                    <a:pt x="587724" y="544925"/>
                    <a:pt x="587724" y="506349"/>
                  </a:cubicBezTo>
                  <a:cubicBezTo>
                    <a:pt x="587724" y="467773"/>
                    <a:pt x="618998" y="436499"/>
                    <a:pt x="657574" y="436499"/>
                  </a:cubicBezTo>
                  <a:cubicBezTo>
                    <a:pt x="696151" y="436499"/>
                    <a:pt x="727424" y="467773"/>
                    <a:pt x="727424" y="506349"/>
                  </a:cubicBezTo>
                  <a:cubicBezTo>
                    <a:pt x="727520" y="544830"/>
                    <a:pt x="696373" y="576104"/>
                    <a:pt x="657892" y="576199"/>
                  </a:cubicBezTo>
                  <a:cubicBezTo>
                    <a:pt x="657797" y="576199"/>
                    <a:pt x="657670" y="576199"/>
                    <a:pt x="657574" y="576199"/>
                  </a:cubicBezTo>
                  <a:close/>
                </a:path>
              </a:pathLst>
            </a:custGeom>
            <a:solidFill>
              <a:srgbClr val="FFFFFF"/>
            </a:solidFill>
            <a:ln w="3175" cap="flat">
              <a:noFill/>
              <a:prstDash val="solid"/>
              <a:miter/>
            </a:ln>
          </p:spPr>
          <p:txBody>
            <a:bodyPr rtlCol="0" anchor="ctr"/>
            <a:lstStyle/>
            <a:p>
              <a:endParaRPr lang="sv-SE" sz="1013"/>
            </a:p>
          </p:txBody>
        </p:sp>
      </p:grpSp>
      <p:grpSp>
        <p:nvGrpSpPr>
          <p:cNvPr id="64" name="Grupp 63">
            <a:extLst>
              <a:ext uri="{FF2B5EF4-FFF2-40B4-BE49-F238E27FC236}">
                <a16:creationId xmlns:a16="http://schemas.microsoft.com/office/drawing/2014/main" id="{EF7EBA4F-F51D-1040-919A-241125303267}"/>
              </a:ext>
            </a:extLst>
          </p:cNvPr>
          <p:cNvGrpSpPr/>
          <p:nvPr userDrawn="1"/>
        </p:nvGrpSpPr>
        <p:grpSpPr>
          <a:xfrm>
            <a:off x="1408546" y="3075734"/>
            <a:ext cx="1069162" cy="1069163"/>
            <a:chOff x="7634383" y="3193576"/>
            <a:chExt cx="1940400" cy="1940400"/>
          </a:xfrm>
        </p:grpSpPr>
        <p:sp>
          <p:nvSpPr>
            <p:cNvPr id="65" name="Frihandsfigur 64">
              <a:extLst>
                <a:ext uri="{FF2B5EF4-FFF2-40B4-BE49-F238E27FC236}">
                  <a16:creationId xmlns:a16="http://schemas.microsoft.com/office/drawing/2014/main" id="{898BB135-9C34-E742-9E47-E456ABDCB882}"/>
                </a:ext>
              </a:extLst>
            </p:cNvPr>
            <p:cNvSpPr/>
            <p:nvPr/>
          </p:nvSpPr>
          <p:spPr>
            <a:xfrm>
              <a:off x="7634383" y="3193576"/>
              <a:ext cx="1940400" cy="1940400"/>
            </a:xfrm>
            <a:custGeom>
              <a:avLst/>
              <a:gdLst>
                <a:gd name="connsiteX0" fmla="*/ 0 w 1936750"/>
                <a:gd name="connsiteY0" fmla="*/ 0 h 1936750"/>
                <a:gd name="connsiteX1" fmla="*/ 1939258 w 1936750"/>
                <a:gd name="connsiteY1" fmla="*/ 0 h 1936750"/>
                <a:gd name="connsiteX2" fmla="*/ 1939258 w 1936750"/>
                <a:gd name="connsiteY2" fmla="*/ 1939290 h 1936750"/>
                <a:gd name="connsiteX3" fmla="*/ 0 w 1936750"/>
                <a:gd name="connsiteY3" fmla="*/ 1939290 h 1936750"/>
                <a:gd name="connsiteX4" fmla="*/ 0 w 1936750"/>
                <a:gd name="connsiteY4" fmla="*/ 0 h 1936750"/>
                <a:gd name="connsiteX5" fmla="*/ 0 w 1936750"/>
                <a:gd name="connsiteY5" fmla="*/ 0 h 19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750" h="1936750">
                  <a:moveTo>
                    <a:pt x="0" y="0"/>
                  </a:moveTo>
                  <a:lnTo>
                    <a:pt x="1939258" y="0"/>
                  </a:lnTo>
                  <a:lnTo>
                    <a:pt x="1939258" y="1939290"/>
                  </a:lnTo>
                  <a:lnTo>
                    <a:pt x="0" y="1939290"/>
                  </a:lnTo>
                  <a:lnTo>
                    <a:pt x="0" y="0"/>
                  </a:lnTo>
                  <a:lnTo>
                    <a:pt x="0" y="0"/>
                  </a:lnTo>
                  <a:close/>
                </a:path>
              </a:pathLst>
            </a:custGeom>
            <a:solidFill>
              <a:schemeClr val="accent1"/>
            </a:solidFill>
            <a:ln w="3175" cap="flat">
              <a:noFill/>
              <a:prstDash val="solid"/>
              <a:miter/>
            </a:ln>
          </p:spPr>
          <p:txBody>
            <a:bodyPr rtlCol="0" anchor="ctr"/>
            <a:lstStyle/>
            <a:p>
              <a:endParaRPr lang="sv-SE" sz="1013"/>
            </a:p>
          </p:txBody>
        </p:sp>
        <p:sp>
          <p:nvSpPr>
            <p:cNvPr id="66" name="Frihandsfigur 65">
              <a:extLst>
                <a:ext uri="{FF2B5EF4-FFF2-40B4-BE49-F238E27FC236}">
                  <a16:creationId xmlns:a16="http://schemas.microsoft.com/office/drawing/2014/main" id="{C7FB31CD-31E8-3F4E-8C8D-37E2A9065027}"/>
                </a:ext>
              </a:extLst>
            </p:cNvPr>
            <p:cNvSpPr/>
            <p:nvPr/>
          </p:nvSpPr>
          <p:spPr>
            <a:xfrm>
              <a:off x="8064767" y="4089381"/>
              <a:ext cx="1082675" cy="866775"/>
            </a:xfrm>
            <a:custGeom>
              <a:avLst/>
              <a:gdLst>
                <a:gd name="connsiteX0" fmla="*/ 1081615 w 1082675"/>
                <a:gd name="connsiteY0" fmla="*/ 48153 h 866775"/>
                <a:gd name="connsiteX1" fmla="*/ 1081265 w 1082675"/>
                <a:gd name="connsiteY1" fmla="*/ 42946 h 866775"/>
                <a:gd name="connsiteX2" fmla="*/ 1078852 w 1082675"/>
                <a:gd name="connsiteY2" fmla="*/ 38343 h 866775"/>
                <a:gd name="connsiteX3" fmla="*/ 1029005 w 1082675"/>
                <a:gd name="connsiteY3" fmla="*/ 846 h 866775"/>
                <a:gd name="connsiteX4" fmla="*/ 963219 w 1082675"/>
                <a:gd name="connsiteY4" fmla="*/ 25738 h 866775"/>
                <a:gd name="connsiteX5" fmla="*/ 996779 w 1082675"/>
                <a:gd name="connsiteY5" fmla="*/ 61552 h 866775"/>
                <a:gd name="connsiteX6" fmla="*/ 1020782 w 1082675"/>
                <a:gd name="connsiteY6" fmla="*/ 49233 h 866775"/>
                <a:gd name="connsiteX7" fmla="*/ 1033069 w 1082675"/>
                <a:gd name="connsiteY7" fmla="*/ 57869 h 866775"/>
                <a:gd name="connsiteX8" fmla="*/ 954107 w 1082675"/>
                <a:gd name="connsiteY8" fmla="*/ 362510 h 866775"/>
                <a:gd name="connsiteX9" fmla="*/ 945979 w 1082675"/>
                <a:gd name="connsiteY9" fmla="*/ 369844 h 866775"/>
                <a:gd name="connsiteX10" fmla="*/ 910387 w 1082675"/>
                <a:gd name="connsiteY10" fmla="*/ 328252 h 866775"/>
                <a:gd name="connsiteX11" fmla="*/ 889051 w 1082675"/>
                <a:gd name="connsiteY11" fmla="*/ 491320 h 866775"/>
                <a:gd name="connsiteX12" fmla="*/ 646290 w 1082675"/>
                <a:gd name="connsiteY12" fmla="*/ 815456 h 866775"/>
                <a:gd name="connsiteX13" fmla="*/ 541960 w 1082675"/>
                <a:gd name="connsiteY13" fmla="*/ 818250 h 866775"/>
                <a:gd name="connsiteX14" fmla="*/ 437629 w 1082675"/>
                <a:gd name="connsiteY14" fmla="*/ 815456 h 866775"/>
                <a:gd name="connsiteX15" fmla="*/ 194837 w 1082675"/>
                <a:gd name="connsiteY15" fmla="*/ 491098 h 866775"/>
                <a:gd name="connsiteX16" fmla="*/ 173565 w 1082675"/>
                <a:gd name="connsiteY16" fmla="*/ 331141 h 866775"/>
                <a:gd name="connsiteX17" fmla="*/ 137973 w 1082675"/>
                <a:gd name="connsiteY17" fmla="*/ 369813 h 866775"/>
                <a:gd name="connsiteX18" fmla="*/ 137973 w 1082675"/>
                <a:gd name="connsiteY18" fmla="*/ 369813 h 866775"/>
                <a:gd name="connsiteX19" fmla="*/ 129845 w 1082675"/>
                <a:gd name="connsiteY19" fmla="*/ 362510 h 866775"/>
                <a:gd name="connsiteX20" fmla="*/ 50883 w 1082675"/>
                <a:gd name="connsiteY20" fmla="*/ 57932 h 866775"/>
                <a:gd name="connsiteX21" fmla="*/ 63202 w 1082675"/>
                <a:gd name="connsiteY21" fmla="*/ 49233 h 866775"/>
                <a:gd name="connsiteX22" fmla="*/ 87173 w 1082675"/>
                <a:gd name="connsiteY22" fmla="*/ 61552 h 866775"/>
                <a:gd name="connsiteX23" fmla="*/ 120733 w 1082675"/>
                <a:gd name="connsiteY23" fmla="*/ 25738 h 866775"/>
                <a:gd name="connsiteX24" fmla="*/ 54978 w 1082675"/>
                <a:gd name="connsiteY24" fmla="*/ 846 h 866775"/>
                <a:gd name="connsiteX25" fmla="*/ 5131 w 1082675"/>
                <a:gd name="connsiteY25" fmla="*/ 38343 h 866775"/>
                <a:gd name="connsiteX26" fmla="*/ 2686 w 1082675"/>
                <a:gd name="connsiteY26" fmla="*/ 42946 h 866775"/>
                <a:gd name="connsiteX27" fmla="*/ 2337 w 1082675"/>
                <a:gd name="connsiteY27" fmla="*/ 48153 h 866775"/>
                <a:gd name="connsiteX28" fmla="*/ 97777 w 1082675"/>
                <a:gd name="connsiteY28" fmla="*/ 399690 h 866775"/>
                <a:gd name="connsiteX29" fmla="*/ 103588 w 1082675"/>
                <a:gd name="connsiteY29" fmla="*/ 404865 h 866775"/>
                <a:gd name="connsiteX30" fmla="*/ 136227 w 1082675"/>
                <a:gd name="connsiteY30" fmla="*/ 421216 h 866775"/>
                <a:gd name="connsiteX31" fmla="*/ 146165 w 1082675"/>
                <a:gd name="connsiteY31" fmla="*/ 497416 h 866775"/>
                <a:gd name="connsiteX32" fmla="*/ 416040 w 1082675"/>
                <a:gd name="connsiteY32" fmla="*/ 860350 h 866775"/>
                <a:gd name="connsiteX33" fmla="*/ 422390 w 1082675"/>
                <a:gd name="connsiteY33" fmla="*/ 864287 h 866775"/>
                <a:gd name="connsiteX34" fmla="*/ 541579 w 1082675"/>
                <a:gd name="connsiteY34" fmla="*/ 867462 h 866775"/>
                <a:gd name="connsiteX35" fmla="*/ 541579 w 1082675"/>
                <a:gd name="connsiteY35" fmla="*/ 867462 h 866775"/>
                <a:gd name="connsiteX36" fmla="*/ 541579 w 1082675"/>
                <a:gd name="connsiteY36" fmla="*/ 867462 h 866775"/>
                <a:gd name="connsiteX37" fmla="*/ 541579 w 1082675"/>
                <a:gd name="connsiteY37" fmla="*/ 867462 h 866775"/>
                <a:gd name="connsiteX38" fmla="*/ 661309 w 1082675"/>
                <a:gd name="connsiteY38" fmla="*/ 864287 h 866775"/>
                <a:gd name="connsiteX39" fmla="*/ 667659 w 1082675"/>
                <a:gd name="connsiteY39" fmla="*/ 860382 h 866775"/>
                <a:gd name="connsiteX40" fmla="*/ 937724 w 1082675"/>
                <a:gd name="connsiteY40" fmla="*/ 497638 h 866775"/>
                <a:gd name="connsiteX41" fmla="*/ 947821 w 1082675"/>
                <a:gd name="connsiteY41" fmla="*/ 421438 h 866775"/>
                <a:gd name="connsiteX42" fmla="*/ 980427 w 1082675"/>
                <a:gd name="connsiteY42" fmla="*/ 405182 h 866775"/>
                <a:gd name="connsiteX43" fmla="*/ 986333 w 1082675"/>
                <a:gd name="connsiteY43" fmla="*/ 399912 h 866775"/>
                <a:gd name="connsiteX44" fmla="*/ 1081615 w 1082675"/>
                <a:gd name="connsiteY44" fmla="*/ 4815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82675" h="866775">
                  <a:moveTo>
                    <a:pt x="1081615" y="48153"/>
                  </a:moveTo>
                  <a:lnTo>
                    <a:pt x="1081265" y="42946"/>
                  </a:lnTo>
                  <a:lnTo>
                    <a:pt x="1078852" y="38343"/>
                  </a:lnTo>
                  <a:cubicBezTo>
                    <a:pt x="1077107" y="35168"/>
                    <a:pt x="1060977" y="6180"/>
                    <a:pt x="1029005" y="846"/>
                  </a:cubicBezTo>
                  <a:cubicBezTo>
                    <a:pt x="1006780" y="-2773"/>
                    <a:pt x="984809" y="5513"/>
                    <a:pt x="963219" y="25738"/>
                  </a:cubicBezTo>
                  <a:lnTo>
                    <a:pt x="996779" y="61552"/>
                  </a:lnTo>
                  <a:cubicBezTo>
                    <a:pt x="1006304" y="52694"/>
                    <a:pt x="1014717" y="48280"/>
                    <a:pt x="1020782" y="49233"/>
                  </a:cubicBezTo>
                  <a:cubicBezTo>
                    <a:pt x="1025734" y="50630"/>
                    <a:pt x="1030085" y="53678"/>
                    <a:pt x="1033069" y="57869"/>
                  </a:cubicBezTo>
                  <a:cubicBezTo>
                    <a:pt x="1046880" y="282468"/>
                    <a:pt x="979571" y="340444"/>
                    <a:pt x="954107" y="362510"/>
                  </a:cubicBezTo>
                  <a:cubicBezTo>
                    <a:pt x="951154" y="365082"/>
                    <a:pt x="948424" y="367400"/>
                    <a:pt x="945979" y="369844"/>
                  </a:cubicBezTo>
                  <a:lnTo>
                    <a:pt x="910387" y="328252"/>
                  </a:lnTo>
                  <a:lnTo>
                    <a:pt x="889051" y="491320"/>
                  </a:lnTo>
                  <a:cubicBezTo>
                    <a:pt x="869747" y="650070"/>
                    <a:pt x="681469" y="790468"/>
                    <a:pt x="646290" y="815456"/>
                  </a:cubicBezTo>
                  <a:lnTo>
                    <a:pt x="541960" y="818250"/>
                  </a:lnTo>
                  <a:lnTo>
                    <a:pt x="437629" y="815456"/>
                  </a:lnTo>
                  <a:cubicBezTo>
                    <a:pt x="402419" y="790500"/>
                    <a:pt x="214237" y="650356"/>
                    <a:pt x="194837" y="491098"/>
                  </a:cubicBezTo>
                  <a:lnTo>
                    <a:pt x="173565" y="331141"/>
                  </a:lnTo>
                  <a:lnTo>
                    <a:pt x="137973" y="369813"/>
                  </a:lnTo>
                  <a:lnTo>
                    <a:pt x="137973" y="369813"/>
                  </a:lnTo>
                  <a:cubicBezTo>
                    <a:pt x="135592" y="367431"/>
                    <a:pt x="132861" y="365114"/>
                    <a:pt x="129845" y="362510"/>
                  </a:cubicBezTo>
                  <a:cubicBezTo>
                    <a:pt x="104445" y="340539"/>
                    <a:pt x="37103" y="282468"/>
                    <a:pt x="50883" y="57932"/>
                  </a:cubicBezTo>
                  <a:cubicBezTo>
                    <a:pt x="53708" y="54408"/>
                    <a:pt x="58217" y="49995"/>
                    <a:pt x="63202" y="49233"/>
                  </a:cubicBezTo>
                  <a:cubicBezTo>
                    <a:pt x="69266" y="48312"/>
                    <a:pt x="77743" y="52694"/>
                    <a:pt x="87173" y="61552"/>
                  </a:cubicBezTo>
                  <a:lnTo>
                    <a:pt x="120733" y="25738"/>
                  </a:lnTo>
                  <a:cubicBezTo>
                    <a:pt x="99175" y="5513"/>
                    <a:pt x="77045" y="-2837"/>
                    <a:pt x="54978" y="846"/>
                  </a:cubicBezTo>
                  <a:cubicBezTo>
                    <a:pt x="22975" y="6180"/>
                    <a:pt x="6877" y="35040"/>
                    <a:pt x="5131" y="38343"/>
                  </a:cubicBezTo>
                  <a:lnTo>
                    <a:pt x="2686" y="42946"/>
                  </a:lnTo>
                  <a:lnTo>
                    <a:pt x="2337" y="48153"/>
                  </a:lnTo>
                  <a:cubicBezTo>
                    <a:pt x="-14808" y="302502"/>
                    <a:pt x="66980" y="373115"/>
                    <a:pt x="97777" y="399690"/>
                  </a:cubicBezTo>
                  <a:cubicBezTo>
                    <a:pt x="99810" y="401309"/>
                    <a:pt x="101746" y="403023"/>
                    <a:pt x="103588" y="404865"/>
                  </a:cubicBezTo>
                  <a:cubicBezTo>
                    <a:pt x="111493" y="414898"/>
                    <a:pt x="123463" y="420898"/>
                    <a:pt x="136227" y="421216"/>
                  </a:cubicBezTo>
                  <a:lnTo>
                    <a:pt x="146165" y="497416"/>
                  </a:lnTo>
                  <a:cubicBezTo>
                    <a:pt x="170135" y="694266"/>
                    <a:pt x="406038" y="853683"/>
                    <a:pt x="416040" y="860350"/>
                  </a:cubicBezTo>
                  <a:lnTo>
                    <a:pt x="422390" y="864287"/>
                  </a:lnTo>
                  <a:lnTo>
                    <a:pt x="541579" y="867462"/>
                  </a:lnTo>
                  <a:lnTo>
                    <a:pt x="541579" y="867462"/>
                  </a:lnTo>
                  <a:lnTo>
                    <a:pt x="541579" y="867462"/>
                  </a:lnTo>
                  <a:lnTo>
                    <a:pt x="541579" y="867462"/>
                  </a:lnTo>
                  <a:lnTo>
                    <a:pt x="661309" y="864287"/>
                  </a:lnTo>
                  <a:lnTo>
                    <a:pt x="667659" y="860382"/>
                  </a:lnTo>
                  <a:cubicBezTo>
                    <a:pt x="677691" y="853683"/>
                    <a:pt x="913816" y="694298"/>
                    <a:pt x="937724" y="497638"/>
                  </a:cubicBezTo>
                  <a:lnTo>
                    <a:pt x="947821" y="421438"/>
                  </a:lnTo>
                  <a:cubicBezTo>
                    <a:pt x="960552" y="421121"/>
                    <a:pt x="972521" y="415152"/>
                    <a:pt x="980427" y="405182"/>
                  </a:cubicBezTo>
                  <a:cubicBezTo>
                    <a:pt x="982301" y="403340"/>
                    <a:pt x="984270" y="401563"/>
                    <a:pt x="986333" y="399912"/>
                  </a:cubicBezTo>
                  <a:cubicBezTo>
                    <a:pt x="1016940" y="373115"/>
                    <a:pt x="1098791" y="302502"/>
                    <a:pt x="1081615" y="48153"/>
                  </a:cubicBezTo>
                  <a:close/>
                </a:path>
              </a:pathLst>
            </a:custGeom>
            <a:solidFill>
              <a:srgbClr val="FFFFFF"/>
            </a:solidFill>
            <a:ln w="3175" cap="flat">
              <a:noFill/>
              <a:prstDash val="solid"/>
              <a:miter/>
            </a:ln>
          </p:spPr>
          <p:txBody>
            <a:bodyPr rtlCol="0" anchor="ctr"/>
            <a:lstStyle/>
            <a:p>
              <a:endParaRPr lang="sv-SE" sz="1013"/>
            </a:p>
          </p:txBody>
        </p:sp>
        <p:sp>
          <p:nvSpPr>
            <p:cNvPr id="67" name="Frihandsfigur 66">
              <a:extLst>
                <a:ext uri="{FF2B5EF4-FFF2-40B4-BE49-F238E27FC236}">
                  <a16:creationId xmlns:a16="http://schemas.microsoft.com/office/drawing/2014/main" id="{D1E776CF-DE31-9B4C-869C-DF6D12BBCB03}"/>
                </a:ext>
              </a:extLst>
            </p:cNvPr>
            <p:cNvSpPr/>
            <p:nvPr/>
          </p:nvSpPr>
          <p:spPr>
            <a:xfrm>
              <a:off x="8026457" y="3370266"/>
              <a:ext cx="1158875" cy="733425"/>
            </a:xfrm>
            <a:custGeom>
              <a:avLst/>
              <a:gdLst>
                <a:gd name="connsiteX0" fmla="*/ 1110876 w 1158875"/>
                <a:gd name="connsiteY0" fmla="*/ 555370 h 733425"/>
                <a:gd name="connsiteX1" fmla="*/ 1083094 w 1158875"/>
                <a:gd name="connsiteY1" fmla="*/ 465898 h 733425"/>
                <a:gd name="connsiteX2" fmla="*/ 580270 w 1158875"/>
                <a:gd name="connsiteY2" fmla="*/ 94 h 733425"/>
                <a:gd name="connsiteX3" fmla="*/ 77413 w 1158875"/>
                <a:gd name="connsiteY3" fmla="*/ 465898 h 733425"/>
                <a:gd name="connsiteX4" fmla="*/ 49664 w 1158875"/>
                <a:gd name="connsiteY4" fmla="*/ 555370 h 733425"/>
                <a:gd name="connsiteX5" fmla="*/ 293 w 1158875"/>
                <a:gd name="connsiteY5" fmla="*/ 629411 h 733425"/>
                <a:gd name="connsiteX6" fmla="*/ 142215 w 1158875"/>
                <a:gd name="connsiteY6" fmla="*/ 672591 h 733425"/>
                <a:gd name="connsiteX7" fmla="*/ 540169 w 1158875"/>
                <a:gd name="connsiteY7" fmla="*/ 734313 h 733425"/>
                <a:gd name="connsiteX8" fmla="*/ 620370 w 1158875"/>
                <a:gd name="connsiteY8" fmla="*/ 734313 h 733425"/>
                <a:gd name="connsiteX9" fmla="*/ 1018325 w 1158875"/>
                <a:gd name="connsiteY9" fmla="*/ 672591 h 733425"/>
                <a:gd name="connsiteX10" fmla="*/ 1160247 w 1158875"/>
                <a:gd name="connsiteY10" fmla="*/ 629411 h 733425"/>
                <a:gd name="connsiteX11" fmla="*/ 1110876 w 1158875"/>
                <a:gd name="connsiteY11" fmla="*/ 55537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8875" h="733425">
                  <a:moveTo>
                    <a:pt x="1110876" y="555370"/>
                  </a:moveTo>
                  <a:cubicBezTo>
                    <a:pt x="1080015" y="521429"/>
                    <a:pt x="1083094" y="465898"/>
                    <a:pt x="1083094" y="465898"/>
                  </a:cubicBezTo>
                  <a:cubicBezTo>
                    <a:pt x="1083094" y="-18448"/>
                    <a:pt x="580270" y="94"/>
                    <a:pt x="580270" y="94"/>
                  </a:cubicBezTo>
                  <a:cubicBezTo>
                    <a:pt x="580270" y="94"/>
                    <a:pt x="77413" y="-18448"/>
                    <a:pt x="77413" y="465898"/>
                  </a:cubicBezTo>
                  <a:cubicBezTo>
                    <a:pt x="77413" y="465898"/>
                    <a:pt x="80588" y="521429"/>
                    <a:pt x="49664" y="555370"/>
                  </a:cubicBezTo>
                  <a:cubicBezTo>
                    <a:pt x="18739" y="589311"/>
                    <a:pt x="-2787" y="598550"/>
                    <a:pt x="293" y="629411"/>
                  </a:cubicBezTo>
                  <a:cubicBezTo>
                    <a:pt x="3373" y="660272"/>
                    <a:pt x="28074" y="672591"/>
                    <a:pt x="142215" y="672591"/>
                  </a:cubicBezTo>
                  <a:cubicBezTo>
                    <a:pt x="256357" y="672591"/>
                    <a:pt x="500038" y="734313"/>
                    <a:pt x="540169" y="734313"/>
                  </a:cubicBezTo>
                  <a:lnTo>
                    <a:pt x="620370" y="734313"/>
                  </a:lnTo>
                  <a:cubicBezTo>
                    <a:pt x="660471" y="734313"/>
                    <a:pt x="904184" y="672591"/>
                    <a:pt x="1018325" y="672591"/>
                  </a:cubicBezTo>
                  <a:cubicBezTo>
                    <a:pt x="1132466" y="672591"/>
                    <a:pt x="1157136" y="660272"/>
                    <a:pt x="1160247" y="629411"/>
                  </a:cubicBezTo>
                  <a:cubicBezTo>
                    <a:pt x="1163359" y="598550"/>
                    <a:pt x="1141737" y="589311"/>
                    <a:pt x="1110876" y="555370"/>
                  </a:cubicBezTo>
                  <a:close/>
                </a:path>
              </a:pathLst>
            </a:custGeom>
            <a:solidFill>
              <a:srgbClr val="FFFFFF"/>
            </a:solidFill>
            <a:ln w="3175" cap="flat">
              <a:noFill/>
              <a:prstDash val="solid"/>
              <a:miter/>
            </a:ln>
          </p:spPr>
          <p:txBody>
            <a:bodyPr rtlCol="0" anchor="ctr"/>
            <a:lstStyle/>
            <a:p>
              <a:endParaRPr lang="sv-SE" sz="1013"/>
            </a:p>
          </p:txBody>
        </p:sp>
      </p:grpSp>
      <p:sp>
        <p:nvSpPr>
          <p:cNvPr id="68" name="Frihandsfigur 67">
            <a:extLst>
              <a:ext uri="{FF2B5EF4-FFF2-40B4-BE49-F238E27FC236}">
                <a16:creationId xmlns:a16="http://schemas.microsoft.com/office/drawing/2014/main" id="{4E26635F-A2BD-9D48-85C9-650277DFC343}"/>
              </a:ext>
            </a:extLst>
          </p:cNvPr>
          <p:cNvSpPr/>
          <p:nvPr userDrawn="1"/>
        </p:nvSpPr>
        <p:spPr>
          <a:xfrm>
            <a:off x="2587368" y="3075996"/>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grpSp>
        <p:nvGrpSpPr>
          <p:cNvPr id="69" name="Grupp 68">
            <a:extLst>
              <a:ext uri="{FF2B5EF4-FFF2-40B4-BE49-F238E27FC236}">
                <a16:creationId xmlns:a16="http://schemas.microsoft.com/office/drawing/2014/main" id="{E379606E-C1CF-804B-9DC6-2FCF8BCFA8A2}"/>
              </a:ext>
            </a:extLst>
          </p:cNvPr>
          <p:cNvGrpSpPr/>
          <p:nvPr userDrawn="1"/>
        </p:nvGrpSpPr>
        <p:grpSpPr>
          <a:xfrm>
            <a:off x="2617077" y="3102545"/>
            <a:ext cx="1009483" cy="1009483"/>
            <a:chOff x="3585750" y="948055"/>
            <a:chExt cx="5092700" cy="5092700"/>
          </a:xfrm>
          <a:solidFill>
            <a:schemeClr val="accent5"/>
          </a:solidFill>
        </p:grpSpPr>
        <p:sp>
          <p:nvSpPr>
            <p:cNvPr id="70" name="Frihandsfigur 69">
              <a:extLst>
                <a:ext uri="{FF2B5EF4-FFF2-40B4-BE49-F238E27FC236}">
                  <a16:creationId xmlns:a16="http://schemas.microsoft.com/office/drawing/2014/main" id="{0946962F-0E9F-1643-80D1-BA1554610655}"/>
                </a:ext>
              </a:extLst>
            </p:cNvPr>
            <p:cNvSpPr/>
            <p:nvPr/>
          </p:nvSpPr>
          <p:spPr>
            <a:xfrm>
              <a:off x="3585750" y="948055"/>
              <a:ext cx="5092700" cy="5092700"/>
            </a:xfrm>
            <a:custGeom>
              <a:avLst/>
              <a:gdLst>
                <a:gd name="connsiteX0" fmla="*/ 0 w 5092700"/>
                <a:gd name="connsiteY0" fmla="*/ 0 h 5092700"/>
                <a:gd name="connsiteX1" fmla="*/ 0 w 5092700"/>
                <a:gd name="connsiteY1" fmla="*/ 5093716 h 5092700"/>
                <a:gd name="connsiteX2" fmla="*/ 5093716 w 5092700"/>
                <a:gd name="connsiteY2" fmla="*/ 5093716 h 5092700"/>
                <a:gd name="connsiteX3" fmla="*/ 5093716 w 5092700"/>
                <a:gd name="connsiteY3" fmla="*/ 0 h 5092700"/>
                <a:gd name="connsiteX4" fmla="*/ 5033391 w 5092700"/>
                <a:gd name="connsiteY4" fmla="*/ 5033391 h 5092700"/>
                <a:gd name="connsiteX5" fmla="*/ 60325 w 5092700"/>
                <a:gd name="connsiteY5" fmla="*/ 5033391 h 5092700"/>
                <a:gd name="connsiteX6" fmla="*/ 60325 w 5092700"/>
                <a:gd name="connsiteY6" fmla="*/ 60325 h 5092700"/>
                <a:gd name="connsiteX7" fmla="*/ 5033391 w 5092700"/>
                <a:gd name="connsiteY7" fmla="*/ 60325 h 509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2700" h="5092700">
                  <a:moveTo>
                    <a:pt x="0" y="0"/>
                  </a:moveTo>
                  <a:lnTo>
                    <a:pt x="0" y="5093716"/>
                  </a:lnTo>
                  <a:lnTo>
                    <a:pt x="5093716" y="5093716"/>
                  </a:lnTo>
                  <a:lnTo>
                    <a:pt x="5093716" y="0"/>
                  </a:lnTo>
                  <a:close/>
                  <a:moveTo>
                    <a:pt x="5033391" y="5033391"/>
                  </a:moveTo>
                  <a:lnTo>
                    <a:pt x="60325" y="5033391"/>
                  </a:lnTo>
                  <a:lnTo>
                    <a:pt x="60325" y="60325"/>
                  </a:lnTo>
                  <a:lnTo>
                    <a:pt x="5033391" y="60325"/>
                  </a:lnTo>
                  <a:close/>
                </a:path>
              </a:pathLst>
            </a:custGeom>
            <a:grpFill/>
            <a:ln w="3175" cap="flat">
              <a:solidFill>
                <a:schemeClr val="accent5"/>
              </a:solidFill>
              <a:prstDash val="solid"/>
              <a:miter/>
            </a:ln>
          </p:spPr>
          <p:txBody>
            <a:bodyPr rtlCol="0" anchor="ctr"/>
            <a:lstStyle/>
            <a:p>
              <a:endParaRPr lang="sv-SE" sz="1013"/>
            </a:p>
          </p:txBody>
        </p:sp>
        <p:sp>
          <p:nvSpPr>
            <p:cNvPr id="71" name="Frihandsfigur 70">
              <a:extLst>
                <a:ext uri="{FF2B5EF4-FFF2-40B4-BE49-F238E27FC236}">
                  <a16:creationId xmlns:a16="http://schemas.microsoft.com/office/drawing/2014/main" id="{CFB48505-DF4D-4C47-A148-D21683A408B8}"/>
                </a:ext>
              </a:extLst>
            </p:cNvPr>
            <p:cNvSpPr/>
            <p:nvPr/>
          </p:nvSpPr>
          <p:spPr>
            <a:xfrm>
              <a:off x="5282172" y="2647156"/>
              <a:ext cx="1698625" cy="1698625"/>
            </a:xfrm>
            <a:custGeom>
              <a:avLst/>
              <a:gdLst>
                <a:gd name="connsiteX0" fmla="*/ 1452003 w 1698625"/>
                <a:gd name="connsiteY0" fmla="*/ 1451959 h 1698625"/>
                <a:gd name="connsiteX1" fmla="*/ 1451959 w 1698625"/>
                <a:gd name="connsiteY1" fmla="*/ 249099 h 1698625"/>
                <a:gd name="connsiteX2" fmla="*/ 249099 w 1698625"/>
                <a:gd name="connsiteY2" fmla="*/ 249142 h 1698625"/>
                <a:gd name="connsiteX3" fmla="*/ 249142 w 1698625"/>
                <a:gd name="connsiteY3" fmla="*/ 1452003 h 1698625"/>
                <a:gd name="connsiteX4" fmla="*/ 850563 w 1698625"/>
                <a:gd name="connsiteY4" fmla="*/ 1701102 h 1698625"/>
                <a:gd name="connsiteX5" fmla="*/ 1452003 w 1698625"/>
                <a:gd name="connsiteY5" fmla="*/ 1451959 h 1698625"/>
                <a:gd name="connsiteX6" fmla="*/ 60273 w 1698625"/>
                <a:gd name="connsiteY6" fmla="*/ 850487 h 1698625"/>
                <a:gd name="connsiteX7" fmla="*/ 850556 w 1698625"/>
                <a:gd name="connsiteY7" fmla="*/ 60192 h 1698625"/>
                <a:gd name="connsiteX8" fmla="*/ 1640852 w 1698625"/>
                <a:gd name="connsiteY8" fmla="*/ 850475 h 1698625"/>
                <a:gd name="connsiteX9" fmla="*/ 850568 w 1698625"/>
                <a:gd name="connsiteY9" fmla="*/ 1640770 h 1698625"/>
                <a:gd name="connsiteX10" fmla="*/ 291731 w 1698625"/>
                <a:gd name="connsiteY10" fmla="*/ 1409287 h 1698625"/>
                <a:gd name="connsiteX11" fmla="*/ 60146 w 1698625"/>
                <a:gd name="connsiteY11" fmla="*/ 850487 h 16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8625" h="1698625">
                  <a:moveTo>
                    <a:pt x="1452003" y="1451959"/>
                  </a:moveTo>
                  <a:cubicBezTo>
                    <a:pt x="1784151" y="1119787"/>
                    <a:pt x="1784132" y="581248"/>
                    <a:pt x="1451959" y="249099"/>
                  </a:cubicBezTo>
                  <a:cubicBezTo>
                    <a:pt x="1119786" y="-83050"/>
                    <a:pt x="581248" y="-83030"/>
                    <a:pt x="249099" y="249142"/>
                  </a:cubicBezTo>
                  <a:cubicBezTo>
                    <a:pt x="-83050" y="581315"/>
                    <a:pt x="-83030" y="1119854"/>
                    <a:pt x="249142" y="1452003"/>
                  </a:cubicBezTo>
                  <a:cubicBezTo>
                    <a:pt x="408653" y="1611502"/>
                    <a:pt x="624989" y="1701105"/>
                    <a:pt x="850563" y="1701102"/>
                  </a:cubicBezTo>
                  <a:cubicBezTo>
                    <a:pt x="1076270" y="1701707"/>
                    <a:pt x="1292839" y="1611994"/>
                    <a:pt x="1452003" y="1451959"/>
                  </a:cubicBezTo>
                  <a:close/>
                  <a:moveTo>
                    <a:pt x="60273" y="850487"/>
                  </a:moveTo>
                  <a:cubicBezTo>
                    <a:pt x="60270" y="414023"/>
                    <a:pt x="414092" y="60195"/>
                    <a:pt x="850556" y="60192"/>
                  </a:cubicBezTo>
                  <a:cubicBezTo>
                    <a:pt x="1287021" y="60188"/>
                    <a:pt x="1640848" y="414010"/>
                    <a:pt x="1640852" y="850475"/>
                  </a:cubicBezTo>
                  <a:cubicBezTo>
                    <a:pt x="1640855" y="1286940"/>
                    <a:pt x="1287033" y="1640767"/>
                    <a:pt x="850568" y="1640770"/>
                  </a:cubicBezTo>
                  <a:cubicBezTo>
                    <a:pt x="640962" y="1640772"/>
                    <a:pt x="439941" y="1557505"/>
                    <a:pt x="291731" y="1409287"/>
                  </a:cubicBezTo>
                  <a:cubicBezTo>
                    <a:pt x="143000" y="1261428"/>
                    <a:pt x="59608" y="1060209"/>
                    <a:pt x="60146" y="850487"/>
                  </a:cubicBezTo>
                  <a:close/>
                </a:path>
              </a:pathLst>
            </a:custGeom>
            <a:grpFill/>
            <a:ln w="3175" cap="flat">
              <a:solidFill>
                <a:schemeClr val="accent5"/>
              </a:solidFill>
              <a:prstDash val="solid"/>
              <a:miter/>
            </a:ln>
          </p:spPr>
          <p:txBody>
            <a:bodyPr rtlCol="0" anchor="ctr"/>
            <a:lstStyle/>
            <a:p>
              <a:endParaRPr lang="sv-SE" sz="1013"/>
            </a:p>
          </p:txBody>
        </p:sp>
        <p:sp>
          <p:nvSpPr>
            <p:cNvPr id="72" name="Frihandsfigur 71">
              <a:extLst>
                <a:ext uri="{FF2B5EF4-FFF2-40B4-BE49-F238E27FC236}">
                  <a16:creationId xmlns:a16="http://schemas.microsoft.com/office/drawing/2014/main" id="{245E711A-B550-9440-AFE4-B46D7697EA7A}"/>
                </a:ext>
              </a:extLst>
            </p:cNvPr>
            <p:cNvSpPr/>
            <p:nvPr/>
          </p:nvSpPr>
          <p:spPr>
            <a:xfrm>
              <a:off x="5834571" y="1710309"/>
              <a:ext cx="593725" cy="854075"/>
            </a:xfrm>
            <a:custGeom>
              <a:avLst/>
              <a:gdLst>
                <a:gd name="connsiteX0" fmla="*/ 298037 w 593725"/>
                <a:gd name="connsiteY0" fmla="*/ 0 h 854075"/>
                <a:gd name="connsiteX1" fmla="*/ 0 w 593725"/>
                <a:gd name="connsiteY1" fmla="*/ 854488 h 854075"/>
                <a:gd name="connsiteX2" fmla="*/ 596043 w 593725"/>
                <a:gd name="connsiteY2" fmla="*/ 854488 h 854075"/>
                <a:gd name="connsiteX3" fmla="*/ 298037 w 593725"/>
                <a:gd name="connsiteY3" fmla="*/ 183198 h 854075"/>
                <a:gd name="connsiteX4" fmla="*/ 511111 w 593725"/>
                <a:gd name="connsiteY4" fmla="*/ 794163 h 854075"/>
                <a:gd name="connsiteX5" fmla="*/ 84931 w 593725"/>
                <a:gd name="connsiteY5" fmla="*/ 794163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0"/>
                  </a:moveTo>
                  <a:lnTo>
                    <a:pt x="0" y="854488"/>
                  </a:lnTo>
                  <a:lnTo>
                    <a:pt x="596043" y="854488"/>
                  </a:lnTo>
                  <a:close/>
                  <a:moveTo>
                    <a:pt x="298037" y="183198"/>
                  </a:moveTo>
                  <a:lnTo>
                    <a:pt x="511111" y="794163"/>
                  </a:lnTo>
                  <a:lnTo>
                    <a:pt x="84931" y="794163"/>
                  </a:lnTo>
                  <a:close/>
                </a:path>
              </a:pathLst>
            </a:custGeom>
            <a:grpFill/>
            <a:ln w="3175" cap="flat">
              <a:solidFill>
                <a:schemeClr val="accent5"/>
              </a:solidFill>
              <a:prstDash val="solid"/>
              <a:miter/>
            </a:ln>
          </p:spPr>
          <p:txBody>
            <a:bodyPr rtlCol="0" anchor="ctr"/>
            <a:lstStyle/>
            <a:p>
              <a:endParaRPr lang="sv-SE" sz="1013"/>
            </a:p>
          </p:txBody>
        </p:sp>
        <p:sp>
          <p:nvSpPr>
            <p:cNvPr id="73" name="Frihandsfigur 72">
              <a:extLst>
                <a:ext uri="{FF2B5EF4-FFF2-40B4-BE49-F238E27FC236}">
                  <a16:creationId xmlns:a16="http://schemas.microsoft.com/office/drawing/2014/main" id="{53BCD621-DA33-734F-AF00-DC26D661D19E}"/>
                </a:ext>
              </a:extLst>
            </p:cNvPr>
            <p:cNvSpPr/>
            <p:nvPr/>
          </p:nvSpPr>
          <p:spPr>
            <a:xfrm>
              <a:off x="5834571" y="4425029"/>
              <a:ext cx="593725" cy="854075"/>
            </a:xfrm>
            <a:custGeom>
              <a:avLst/>
              <a:gdLst>
                <a:gd name="connsiteX0" fmla="*/ 298037 w 593725"/>
                <a:gd name="connsiteY0" fmla="*/ 854488 h 854075"/>
                <a:gd name="connsiteX1" fmla="*/ 596043 w 593725"/>
                <a:gd name="connsiteY1" fmla="*/ 0 h 854075"/>
                <a:gd name="connsiteX2" fmla="*/ 0 w 593725"/>
                <a:gd name="connsiteY2" fmla="*/ 0 h 854075"/>
                <a:gd name="connsiteX3" fmla="*/ 298037 w 593725"/>
                <a:gd name="connsiteY3" fmla="*/ 671290 h 854075"/>
                <a:gd name="connsiteX4" fmla="*/ 84931 w 593725"/>
                <a:gd name="connsiteY4" fmla="*/ 60325 h 854075"/>
                <a:gd name="connsiteX5" fmla="*/ 511111 w 593725"/>
                <a:gd name="connsiteY5" fmla="*/ 60325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854488"/>
                  </a:moveTo>
                  <a:lnTo>
                    <a:pt x="596043" y="0"/>
                  </a:lnTo>
                  <a:lnTo>
                    <a:pt x="0" y="0"/>
                  </a:lnTo>
                  <a:close/>
                  <a:moveTo>
                    <a:pt x="298037" y="671290"/>
                  </a:moveTo>
                  <a:lnTo>
                    <a:pt x="84931" y="60325"/>
                  </a:lnTo>
                  <a:lnTo>
                    <a:pt x="511111" y="60325"/>
                  </a:lnTo>
                  <a:close/>
                </a:path>
              </a:pathLst>
            </a:custGeom>
            <a:grpFill/>
            <a:ln w="3175" cap="flat">
              <a:solidFill>
                <a:schemeClr val="accent5"/>
              </a:solidFill>
              <a:prstDash val="solid"/>
              <a:miter/>
            </a:ln>
          </p:spPr>
          <p:txBody>
            <a:bodyPr rtlCol="0" anchor="ctr"/>
            <a:lstStyle/>
            <a:p>
              <a:endParaRPr lang="sv-SE" sz="1013"/>
            </a:p>
          </p:txBody>
        </p:sp>
        <p:sp>
          <p:nvSpPr>
            <p:cNvPr id="74" name="Frihandsfigur 73">
              <a:extLst>
                <a:ext uri="{FF2B5EF4-FFF2-40B4-BE49-F238E27FC236}">
                  <a16:creationId xmlns:a16="http://schemas.microsoft.com/office/drawing/2014/main" id="{3489E3D1-6A02-814B-A5E0-C1143FE656A3}"/>
                </a:ext>
              </a:extLst>
            </p:cNvPr>
            <p:cNvSpPr/>
            <p:nvPr/>
          </p:nvSpPr>
          <p:spPr>
            <a:xfrm>
              <a:off x="4348004" y="3199638"/>
              <a:ext cx="854075" cy="593725"/>
            </a:xfrm>
            <a:custGeom>
              <a:avLst/>
              <a:gdLst>
                <a:gd name="connsiteX0" fmla="*/ 854488 w 854075"/>
                <a:gd name="connsiteY0" fmla="*/ 0 h 593725"/>
                <a:gd name="connsiteX1" fmla="*/ 0 w 854075"/>
                <a:gd name="connsiteY1" fmla="*/ 298005 h 593725"/>
                <a:gd name="connsiteX2" fmla="*/ 854488 w 854075"/>
                <a:gd name="connsiteY2" fmla="*/ 596011 h 593725"/>
                <a:gd name="connsiteX3" fmla="*/ 794163 w 854075"/>
                <a:gd name="connsiteY3" fmla="*/ 511175 h 593725"/>
                <a:gd name="connsiteX4" fmla="*/ 183198 w 854075"/>
                <a:gd name="connsiteY4" fmla="*/ 298101 h 593725"/>
                <a:gd name="connsiteX5" fmla="*/ 794163 w 854075"/>
                <a:gd name="connsiteY5" fmla="*/ 85027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854488" y="0"/>
                  </a:moveTo>
                  <a:lnTo>
                    <a:pt x="0" y="298005"/>
                  </a:lnTo>
                  <a:lnTo>
                    <a:pt x="854488" y="596011"/>
                  </a:lnTo>
                  <a:close/>
                  <a:moveTo>
                    <a:pt x="794163" y="511175"/>
                  </a:moveTo>
                  <a:lnTo>
                    <a:pt x="183198" y="298101"/>
                  </a:lnTo>
                  <a:lnTo>
                    <a:pt x="794163" y="85027"/>
                  </a:lnTo>
                  <a:close/>
                </a:path>
              </a:pathLst>
            </a:custGeom>
            <a:grpFill/>
            <a:ln w="3175" cap="flat">
              <a:solidFill>
                <a:schemeClr val="accent5"/>
              </a:solidFill>
              <a:prstDash val="solid"/>
              <a:miter/>
            </a:ln>
          </p:spPr>
          <p:txBody>
            <a:bodyPr rtlCol="0" anchor="ctr"/>
            <a:lstStyle/>
            <a:p>
              <a:endParaRPr lang="sv-SE" sz="1013"/>
            </a:p>
          </p:txBody>
        </p:sp>
        <p:sp>
          <p:nvSpPr>
            <p:cNvPr id="75" name="Frihandsfigur 74">
              <a:extLst>
                <a:ext uri="{FF2B5EF4-FFF2-40B4-BE49-F238E27FC236}">
                  <a16:creationId xmlns:a16="http://schemas.microsoft.com/office/drawing/2014/main" id="{C5A0241D-4975-0D4F-B219-1786ABF07BC8}"/>
                </a:ext>
              </a:extLst>
            </p:cNvPr>
            <p:cNvSpPr/>
            <p:nvPr/>
          </p:nvSpPr>
          <p:spPr>
            <a:xfrm>
              <a:off x="7062692" y="3199638"/>
              <a:ext cx="854075" cy="593725"/>
            </a:xfrm>
            <a:custGeom>
              <a:avLst/>
              <a:gdLst>
                <a:gd name="connsiteX0" fmla="*/ 0 w 854075"/>
                <a:gd name="connsiteY0" fmla="*/ 596011 h 593725"/>
                <a:gd name="connsiteX1" fmla="*/ 854488 w 854075"/>
                <a:gd name="connsiteY1" fmla="*/ 298005 h 593725"/>
                <a:gd name="connsiteX2" fmla="*/ 0 w 854075"/>
                <a:gd name="connsiteY2" fmla="*/ 0 h 593725"/>
                <a:gd name="connsiteX3" fmla="*/ 60325 w 854075"/>
                <a:gd name="connsiteY3" fmla="*/ 84836 h 593725"/>
                <a:gd name="connsiteX4" fmla="*/ 671322 w 854075"/>
                <a:gd name="connsiteY4" fmla="*/ 297910 h 593725"/>
                <a:gd name="connsiteX5" fmla="*/ 60325 w 854075"/>
                <a:gd name="connsiteY5" fmla="*/ 510984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0" y="596011"/>
                  </a:moveTo>
                  <a:lnTo>
                    <a:pt x="854488" y="298005"/>
                  </a:lnTo>
                  <a:lnTo>
                    <a:pt x="0" y="0"/>
                  </a:lnTo>
                  <a:close/>
                  <a:moveTo>
                    <a:pt x="60325" y="84836"/>
                  </a:moveTo>
                  <a:lnTo>
                    <a:pt x="671322" y="297910"/>
                  </a:lnTo>
                  <a:lnTo>
                    <a:pt x="60325" y="510984"/>
                  </a:lnTo>
                  <a:close/>
                </a:path>
              </a:pathLst>
            </a:custGeom>
            <a:grpFill/>
            <a:ln w="3175" cap="flat">
              <a:solidFill>
                <a:schemeClr val="accent5"/>
              </a:solidFill>
              <a:prstDash val="solid"/>
              <a:miter/>
            </a:ln>
          </p:spPr>
          <p:txBody>
            <a:bodyPr rtlCol="0" anchor="ctr"/>
            <a:lstStyle/>
            <a:p>
              <a:endParaRPr lang="sv-SE" sz="1013"/>
            </a:p>
          </p:txBody>
        </p:sp>
        <p:sp>
          <p:nvSpPr>
            <p:cNvPr id="76" name="Frihandsfigur 75">
              <a:extLst>
                <a:ext uri="{FF2B5EF4-FFF2-40B4-BE49-F238E27FC236}">
                  <a16:creationId xmlns:a16="http://schemas.microsoft.com/office/drawing/2014/main" id="{1115253B-1262-0144-8D20-12752BB73516}"/>
                </a:ext>
              </a:extLst>
            </p:cNvPr>
            <p:cNvSpPr/>
            <p:nvPr/>
          </p:nvSpPr>
          <p:spPr>
            <a:xfrm>
              <a:off x="4870704" y="3941858"/>
              <a:ext cx="812800" cy="812800"/>
            </a:xfrm>
            <a:custGeom>
              <a:avLst/>
              <a:gdLst>
                <a:gd name="connsiteX0" fmla="*/ 0 w 812800"/>
                <a:gd name="connsiteY0" fmla="*/ 814959 h 812800"/>
                <a:gd name="connsiteX1" fmla="*/ 814927 w 812800"/>
                <a:gd name="connsiteY1" fmla="*/ 421449 h 812800"/>
                <a:gd name="connsiteX2" fmla="*/ 393446 w 812800"/>
                <a:gd name="connsiteY2" fmla="*/ 0 h 812800"/>
                <a:gd name="connsiteX3" fmla="*/ 712216 w 812800"/>
                <a:gd name="connsiteY3" fmla="*/ 404082 h 812800"/>
                <a:gd name="connsiteX4" fmla="*/ 129540 w 812800"/>
                <a:gd name="connsiteY4" fmla="*/ 685419 h 812800"/>
                <a:gd name="connsiteX5" fmla="*/ 410877 w 812800"/>
                <a:gd name="connsiteY5" fmla="*/ 102711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814959"/>
                  </a:moveTo>
                  <a:lnTo>
                    <a:pt x="814927" y="421449"/>
                  </a:lnTo>
                  <a:lnTo>
                    <a:pt x="393446" y="0"/>
                  </a:lnTo>
                  <a:close/>
                  <a:moveTo>
                    <a:pt x="712216" y="404082"/>
                  </a:moveTo>
                  <a:lnTo>
                    <a:pt x="129540" y="685419"/>
                  </a:lnTo>
                  <a:lnTo>
                    <a:pt x="410877" y="102711"/>
                  </a:lnTo>
                  <a:close/>
                </a:path>
              </a:pathLst>
            </a:custGeom>
            <a:grpFill/>
            <a:ln w="3175" cap="flat">
              <a:solidFill>
                <a:schemeClr val="accent5"/>
              </a:solidFill>
              <a:prstDash val="solid"/>
              <a:miter/>
            </a:ln>
          </p:spPr>
          <p:txBody>
            <a:bodyPr rtlCol="0" anchor="ctr"/>
            <a:lstStyle/>
            <a:p>
              <a:endParaRPr lang="sv-SE" sz="1013"/>
            </a:p>
          </p:txBody>
        </p:sp>
        <p:sp>
          <p:nvSpPr>
            <p:cNvPr id="77" name="Frihandsfigur 76">
              <a:extLst>
                <a:ext uri="{FF2B5EF4-FFF2-40B4-BE49-F238E27FC236}">
                  <a16:creationId xmlns:a16="http://schemas.microsoft.com/office/drawing/2014/main" id="{EFA7D985-1296-0542-A755-42017F19E46A}"/>
                </a:ext>
              </a:extLst>
            </p:cNvPr>
            <p:cNvSpPr/>
            <p:nvPr/>
          </p:nvSpPr>
          <p:spPr>
            <a:xfrm>
              <a:off x="6579553" y="2233009"/>
              <a:ext cx="812800" cy="812800"/>
            </a:xfrm>
            <a:custGeom>
              <a:avLst/>
              <a:gdLst>
                <a:gd name="connsiteX0" fmla="*/ 815022 w 812800"/>
                <a:gd name="connsiteY0" fmla="*/ 0 h 812800"/>
                <a:gd name="connsiteX1" fmla="*/ 0 w 812800"/>
                <a:gd name="connsiteY1" fmla="*/ 393478 h 812800"/>
                <a:gd name="connsiteX2" fmla="*/ 421322 w 812800"/>
                <a:gd name="connsiteY2" fmla="*/ 814991 h 812800"/>
                <a:gd name="connsiteX3" fmla="*/ 102711 w 812800"/>
                <a:gd name="connsiteY3" fmla="*/ 410877 h 812800"/>
                <a:gd name="connsiteX4" fmla="*/ 685419 w 812800"/>
                <a:gd name="connsiteY4" fmla="*/ 129540 h 812800"/>
                <a:gd name="connsiteX5" fmla="*/ 404051 w 812800"/>
                <a:gd name="connsiteY5" fmla="*/ 712216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5022" y="0"/>
                  </a:moveTo>
                  <a:lnTo>
                    <a:pt x="0" y="393478"/>
                  </a:lnTo>
                  <a:lnTo>
                    <a:pt x="421322" y="814991"/>
                  </a:lnTo>
                  <a:close/>
                  <a:moveTo>
                    <a:pt x="102711" y="410877"/>
                  </a:moveTo>
                  <a:lnTo>
                    <a:pt x="685419" y="129540"/>
                  </a:lnTo>
                  <a:lnTo>
                    <a:pt x="404051" y="712216"/>
                  </a:lnTo>
                  <a:close/>
                </a:path>
              </a:pathLst>
            </a:custGeom>
            <a:grpFill/>
            <a:ln w="3175" cap="flat">
              <a:solidFill>
                <a:schemeClr val="accent5"/>
              </a:solidFill>
              <a:prstDash val="solid"/>
              <a:miter/>
            </a:ln>
          </p:spPr>
          <p:txBody>
            <a:bodyPr rtlCol="0" anchor="ctr"/>
            <a:lstStyle/>
            <a:p>
              <a:endParaRPr lang="sv-SE" sz="1013"/>
            </a:p>
          </p:txBody>
        </p:sp>
        <p:sp>
          <p:nvSpPr>
            <p:cNvPr id="78" name="Frihandsfigur 77">
              <a:extLst>
                <a:ext uri="{FF2B5EF4-FFF2-40B4-BE49-F238E27FC236}">
                  <a16:creationId xmlns:a16="http://schemas.microsoft.com/office/drawing/2014/main" id="{15B4E17E-485E-F541-87EA-3679EE2B3E6E}"/>
                </a:ext>
              </a:extLst>
            </p:cNvPr>
            <p:cNvSpPr/>
            <p:nvPr/>
          </p:nvSpPr>
          <p:spPr>
            <a:xfrm>
              <a:off x="4870704" y="2233009"/>
              <a:ext cx="812800" cy="812800"/>
            </a:xfrm>
            <a:custGeom>
              <a:avLst/>
              <a:gdLst>
                <a:gd name="connsiteX0" fmla="*/ 814927 w 812800"/>
                <a:gd name="connsiteY0" fmla="*/ 393478 h 812800"/>
                <a:gd name="connsiteX1" fmla="*/ 0 w 812800"/>
                <a:gd name="connsiteY1" fmla="*/ 0 h 812800"/>
                <a:gd name="connsiteX2" fmla="*/ 393446 w 812800"/>
                <a:gd name="connsiteY2" fmla="*/ 814991 h 812800"/>
                <a:gd name="connsiteX3" fmla="*/ 712216 w 812800"/>
                <a:gd name="connsiteY3" fmla="*/ 410877 h 812800"/>
                <a:gd name="connsiteX4" fmla="*/ 410877 w 812800"/>
                <a:gd name="connsiteY4" fmla="*/ 712216 h 812800"/>
                <a:gd name="connsiteX5" fmla="*/ 129540 w 812800"/>
                <a:gd name="connsiteY5" fmla="*/ 12954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4927" y="393478"/>
                  </a:moveTo>
                  <a:lnTo>
                    <a:pt x="0" y="0"/>
                  </a:lnTo>
                  <a:lnTo>
                    <a:pt x="393446" y="814991"/>
                  </a:lnTo>
                  <a:close/>
                  <a:moveTo>
                    <a:pt x="712216" y="410877"/>
                  </a:moveTo>
                  <a:lnTo>
                    <a:pt x="410877" y="712216"/>
                  </a:lnTo>
                  <a:lnTo>
                    <a:pt x="129540" y="129540"/>
                  </a:lnTo>
                  <a:close/>
                </a:path>
              </a:pathLst>
            </a:custGeom>
            <a:grpFill/>
            <a:ln w="3175" cap="flat">
              <a:solidFill>
                <a:schemeClr val="accent5"/>
              </a:solidFill>
              <a:prstDash val="solid"/>
              <a:miter/>
            </a:ln>
          </p:spPr>
          <p:txBody>
            <a:bodyPr rtlCol="0" anchor="ctr"/>
            <a:lstStyle/>
            <a:p>
              <a:endParaRPr lang="sv-SE" sz="1013"/>
            </a:p>
          </p:txBody>
        </p:sp>
        <p:sp>
          <p:nvSpPr>
            <p:cNvPr id="79" name="Frihandsfigur 78">
              <a:extLst>
                <a:ext uri="{FF2B5EF4-FFF2-40B4-BE49-F238E27FC236}">
                  <a16:creationId xmlns:a16="http://schemas.microsoft.com/office/drawing/2014/main" id="{28279588-F941-974B-8390-8C2FA48A6D65}"/>
                </a:ext>
              </a:extLst>
            </p:cNvPr>
            <p:cNvSpPr/>
            <p:nvPr/>
          </p:nvSpPr>
          <p:spPr>
            <a:xfrm>
              <a:off x="6579553" y="3941858"/>
              <a:ext cx="812800" cy="812800"/>
            </a:xfrm>
            <a:custGeom>
              <a:avLst/>
              <a:gdLst>
                <a:gd name="connsiteX0" fmla="*/ 0 w 812800"/>
                <a:gd name="connsiteY0" fmla="*/ 421449 h 812800"/>
                <a:gd name="connsiteX1" fmla="*/ 815022 w 812800"/>
                <a:gd name="connsiteY1" fmla="*/ 814959 h 812800"/>
                <a:gd name="connsiteX2" fmla="*/ 421322 w 812800"/>
                <a:gd name="connsiteY2" fmla="*/ 0 h 812800"/>
                <a:gd name="connsiteX3" fmla="*/ 102711 w 812800"/>
                <a:gd name="connsiteY3" fmla="*/ 404082 h 812800"/>
                <a:gd name="connsiteX4" fmla="*/ 404051 w 812800"/>
                <a:gd name="connsiteY4" fmla="*/ 102711 h 812800"/>
                <a:gd name="connsiteX5" fmla="*/ 685419 w 812800"/>
                <a:gd name="connsiteY5" fmla="*/ 68541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421449"/>
                  </a:moveTo>
                  <a:lnTo>
                    <a:pt x="815022" y="814959"/>
                  </a:lnTo>
                  <a:lnTo>
                    <a:pt x="421322" y="0"/>
                  </a:lnTo>
                  <a:close/>
                  <a:moveTo>
                    <a:pt x="102711" y="404082"/>
                  </a:moveTo>
                  <a:lnTo>
                    <a:pt x="404051" y="102711"/>
                  </a:lnTo>
                  <a:lnTo>
                    <a:pt x="685419" y="685419"/>
                  </a:lnTo>
                  <a:close/>
                </a:path>
              </a:pathLst>
            </a:custGeom>
            <a:grpFill/>
            <a:ln w="3175" cap="flat">
              <a:solidFill>
                <a:schemeClr val="accent5"/>
              </a:solidFill>
              <a:prstDash val="solid"/>
              <a:miter/>
            </a:ln>
          </p:spPr>
          <p:txBody>
            <a:bodyPr rtlCol="0" anchor="ctr"/>
            <a:lstStyle/>
            <a:p>
              <a:endParaRPr lang="sv-SE" sz="1013"/>
            </a:p>
          </p:txBody>
        </p:sp>
      </p:grpSp>
      <p:sp>
        <p:nvSpPr>
          <p:cNvPr id="80" name="Platshållare för sidfot 4">
            <a:extLst>
              <a:ext uri="{FF2B5EF4-FFF2-40B4-BE49-F238E27FC236}">
                <a16:creationId xmlns:a16="http://schemas.microsoft.com/office/drawing/2014/main" id="{BA6BD924-BC94-3846-8F84-7FD61A401B02}"/>
              </a:ext>
            </a:extLst>
          </p:cNvPr>
          <p:cNvSpPr>
            <a:spLocks noGrp="1"/>
          </p:cNvSpPr>
          <p:nvPr>
            <p:ph type="ftr" sz="quarter" idx="17"/>
          </p:nvPr>
        </p:nvSpPr>
        <p:spPr>
          <a:xfrm>
            <a:off x="6675316" y="4790469"/>
            <a:ext cx="2243657" cy="273844"/>
          </a:xfrm>
        </p:spPr>
        <p:txBody>
          <a:bodyPr/>
          <a:lstStyle>
            <a:lvl1pPr algn="l">
              <a:defRPr sz="675" b="1">
                <a:solidFill>
                  <a:schemeClr val="tx1"/>
                </a:solidFill>
              </a:defRPr>
            </a:lvl1pPr>
          </a:lstStyle>
          <a:p>
            <a:r>
              <a:rPr lang="en-US"/>
              <a:t>Copyright © 2022 Seco Tools AB - All rights reserved</a:t>
            </a:r>
          </a:p>
        </p:txBody>
      </p:sp>
      <p:pic>
        <p:nvPicPr>
          <p:cNvPr id="81" name="Picture 80" descr="A green sign with white text&#10;&#10;Description automatically generated">
            <a:extLst>
              <a:ext uri="{FF2B5EF4-FFF2-40B4-BE49-F238E27FC236}">
                <a16:creationId xmlns:a16="http://schemas.microsoft.com/office/drawing/2014/main" id="{439A453D-5729-4977-AE74-ADB1C4BD08A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0310" y="1597043"/>
            <a:ext cx="1069848" cy="1069848"/>
          </a:xfrm>
          <a:prstGeom prst="rect">
            <a:avLst/>
          </a:prstGeom>
        </p:spPr>
      </p:pic>
      <p:sp>
        <p:nvSpPr>
          <p:cNvPr id="82" name="TextBox 81">
            <a:extLst>
              <a:ext uri="{FF2B5EF4-FFF2-40B4-BE49-F238E27FC236}">
                <a16:creationId xmlns:a16="http://schemas.microsoft.com/office/drawing/2014/main" id="{F5B123ED-74D2-476C-9596-6772BC1AFAE6}"/>
              </a:ext>
            </a:extLst>
          </p:cNvPr>
          <p:cNvSpPr txBox="1"/>
          <p:nvPr userDrawn="1"/>
        </p:nvSpPr>
        <p:spPr>
          <a:xfrm>
            <a:off x="224528" y="2682314"/>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EMERGENCY</a:t>
            </a:r>
            <a:br>
              <a:rPr lang="en-US" sz="900" kern="1200" cap="all" spc="75" baseline="0">
                <a:solidFill>
                  <a:schemeClr val="tx1"/>
                </a:solidFill>
                <a:latin typeface="+mn-lt"/>
                <a:ea typeface="+mn-ea"/>
                <a:cs typeface="+mn-cs"/>
              </a:rPr>
            </a:br>
            <a:r>
              <a:rPr lang="en-US" sz="900" kern="1200" cap="all" spc="75" baseline="0">
                <a:solidFill>
                  <a:schemeClr val="tx1"/>
                </a:solidFill>
                <a:latin typeface="+mn-lt"/>
                <a:ea typeface="+mn-ea"/>
                <a:cs typeface="+mn-cs"/>
              </a:rPr>
              <a:t>EXIT</a:t>
            </a:r>
          </a:p>
        </p:txBody>
      </p:sp>
      <p:sp>
        <p:nvSpPr>
          <p:cNvPr id="83" name="TextBox 82">
            <a:extLst>
              <a:ext uri="{FF2B5EF4-FFF2-40B4-BE49-F238E27FC236}">
                <a16:creationId xmlns:a16="http://schemas.microsoft.com/office/drawing/2014/main" id="{4238F4B5-E088-44FF-8E69-6504E1DB83DD}"/>
              </a:ext>
            </a:extLst>
          </p:cNvPr>
          <p:cNvSpPr txBox="1"/>
          <p:nvPr userDrawn="1"/>
        </p:nvSpPr>
        <p:spPr>
          <a:xfrm>
            <a:off x="224528" y="4161856"/>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EMERGENCY</a:t>
            </a:r>
            <a:br>
              <a:rPr lang="en-US" sz="900" kern="1200" cap="all" spc="75" baseline="0">
                <a:solidFill>
                  <a:schemeClr val="tx1"/>
                </a:solidFill>
                <a:latin typeface="+mn-lt"/>
                <a:ea typeface="+mn-ea"/>
                <a:cs typeface="+mn-cs"/>
              </a:rPr>
            </a:br>
            <a:r>
              <a:rPr lang="en-US" sz="900" kern="1200" cap="all" spc="75" baseline="0">
                <a:solidFill>
                  <a:schemeClr val="tx1"/>
                </a:solidFill>
                <a:latin typeface="+mn-lt"/>
                <a:ea typeface="+mn-ea"/>
                <a:cs typeface="+mn-cs"/>
              </a:rPr>
              <a:t>NUMBER</a:t>
            </a:r>
          </a:p>
        </p:txBody>
      </p:sp>
      <p:sp>
        <p:nvSpPr>
          <p:cNvPr id="85" name="TextBox 84">
            <a:extLst>
              <a:ext uri="{FF2B5EF4-FFF2-40B4-BE49-F238E27FC236}">
                <a16:creationId xmlns:a16="http://schemas.microsoft.com/office/drawing/2014/main" id="{223DB52A-8B75-4B28-943C-FE9B259101B1}"/>
              </a:ext>
            </a:extLst>
          </p:cNvPr>
          <p:cNvSpPr txBox="1"/>
          <p:nvPr userDrawn="1"/>
        </p:nvSpPr>
        <p:spPr>
          <a:xfrm>
            <a:off x="1414791" y="4161856"/>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Protective Equipment</a:t>
            </a:r>
          </a:p>
        </p:txBody>
      </p:sp>
      <p:sp>
        <p:nvSpPr>
          <p:cNvPr id="86" name="TextBox 85">
            <a:extLst>
              <a:ext uri="{FF2B5EF4-FFF2-40B4-BE49-F238E27FC236}">
                <a16:creationId xmlns:a16="http://schemas.microsoft.com/office/drawing/2014/main" id="{C8DF3E4E-3B0C-48A7-8F95-A58FDECAEF87}"/>
              </a:ext>
            </a:extLst>
          </p:cNvPr>
          <p:cNvSpPr txBox="1"/>
          <p:nvPr userDrawn="1"/>
        </p:nvSpPr>
        <p:spPr>
          <a:xfrm>
            <a:off x="2551347" y="4162909"/>
            <a:ext cx="1116646"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PSYCHOLOGICAL SAFETY</a:t>
            </a:r>
          </a:p>
        </p:txBody>
      </p:sp>
      <p:sp>
        <p:nvSpPr>
          <p:cNvPr id="87" name="TextBox 86">
            <a:extLst>
              <a:ext uri="{FF2B5EF4-FFF2-40B4-BE49-F238E27FC236}">
                <a16:creationId xmlns:a16="http://schemas.microsoft.com/office/drawing/2014/main" id="{E97820F4-BE5A-4EA1-A43B-B0B8EED4EA45}"/>
              </a:ext>
            </a:extLst>
          </p:cNvPr>
          <p:cNvSpPr txBox="1"/>
          <p:nvPr userDrawn="1"/>
        </p:nvSpPr>
        <p:spPr>
          <a:xfrm>
            <a:off x="1413112" y="2685598"/>
            <a:ext cx="1068650" cy="2308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ALARM</a:t>
            </a:r>
          </a:p>
        </p:txBody>
      </p:sp>
      <p:sp>
        <p:nvSpPr>
          <p:cNvPr id="88" name="TextBox 87">
            <a:extLst>
              <a:ext uri="{FF2B5EF4-FFF2-40B4-BE49-F238E27FC236}">
                <a16:creationId xmlns:a16="http://schemas.microsoft.com/office/drawing/2014/main" id="{E8E83726-7B02-49EC-AE3E-6367A12BDB24}"/>
              </a:ext>
            </a:extLst>
          </p:cNvPr>
          <p:cNvSpPr txBox="1"/>
          <p:nvPr userDrawn="1"/>
        </p:nvSpPr>
        <p:spPr>
          <a:xfrm>
            <a:off x="2608270" y="2692047"/>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Assembly</a:t>
            </a:r>
            <a:r>
              <a:rPr lang="en-US" sz="900" kern="1200" cap="all" baseline="0">
                <a:solidFill>
                  <a:schemeClr val="tx1"/>
                </a:solidFill>
                <a:latin typeface="+mn-lt"/>
                <a:ea typeface="+mn-ea"/>
                <a:cs typeface="+mn-cs"/>
              </a:rPr>
              <a:t> </a:t>
            </a:r>
            <a:br>
              <a:rPr lang="en-US" sz="900" kern="1200" cap="all" baseline="0">
                <a:solidFill>
                  <a:schemeClr val="tx1"/>
                </a:solidFill>
                <a:latin typeface="+mn-lt"/>
                <a:ea typeface="+mn-ea"/>
                <a:cs typeface="+mn-cs"/>
              </a:rPr>
            </a:br>
            <a:r>
              <a:rPr lang="en-US" sz="900" kern="1200" cap="all" spc="75" baseline="0">
                <a:solidFill>
                  <a:schemeClr val="tx1"/>
                </a:solidFill>
                <a:latin typeface="+mn-lt"/>
                <a:ea typeface="+mn-ea"/>
                <a:cs typeface="+mn-cs"/>
              </a:rPr>
              <a:t>point</a:t>
            </a:r>
          </a:p>
        </p:txBody>
      </p:sp>
      <p:sp>
        <p:nvSpPr>
          <p:cNvPr id="89" name="TextBox 88">
            <a:extLst>
              <a:ext uri="{FF2B5EF4-FFF2-40B4-BE49-F238E27FC236}">
                <a16:creationId xmlns:a16="http://schemas.microsoft.com/office/drawing/2014/main" id="{1C880F03-81C8-4733-BA39-E83D111AB801}"/>
              </a:ext>
            </a:extLst>
          </p:cNvPr>
          <p:cNvSpPr txBox="1"/>
          <p:nvPr userDrawn="1"/>
        </p:nvSpPr>
        <p:spPr>
          <a:xfrm>
            <a:off x="3777189" y="2692047"/>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FIRST</a:t>
            </a:r>
            <a:r>
              <a:rPr lang="en-US" sz="900" kern="1200" cap="all" baseline="0">
                <a:solidFill>
                  <a:schemeClr val="tx1"/>
                </a:solidFill>
                <a:latin typeface="+mn-lt"/>
                <a:ea typeface="+mn-ea"/>
                <a:cs typeface="+mn-cs"/>
              </a:rPr>
              <a:t> </a:t>
            </a:r>
            <a:r>
              <a:rPr lang="en-US" sz="900" kern="1200" cap="all" spc="75" baseline="0">
                <a:solidFill>
                  <a:schemeClr val="tx1"/>
                </a:solidFill>
                <a:latin typeface="+mn-lt"/>
                <a:ea typeface="+mn-ea"/>
                <a:cs typeface="+mn-cs"/>
              </a:rPr>
              <a:t>AID</a:t>
            </a:r>
            <a:br>
              <a:rPr lang="en-US" sz="900" kern="1200" cap="all" spc="75" baseline="0">
                <a:solidFill>
                  <a:schemeClr val="tx1"/>
                </a:solidFill>
                <a:latin typeface="+mn-lt"/>
                <a:ea typeface="+mn-ea"/>
                <a:cs typeface="+mn-cs"/>
              </a:rPr>
            </a:br>
            <a:r>
              <a:rPr lang="en-US" sz="900" kern="1200" cap="all" spc="75" baseline="0">
                <a:solidFill>
                  <a:schemeClr val="tx1"/>
                </a:solidFill>
                <a:latin typeface="+mn-lt"/>
                <a:ea typeface="+mn-ea"/>
                <a:cs typeface="+mn-cs"/>
              </a:rPr>
              <a:t>KIT</a:t>
            </a:r>
          </a:p>
        </p:txBody>
      </p:sp>
      <p:sp>
        <p:nvSpPr>
          <p:cNvPr id="91" name="TextBox 90">
            <a:extLst>
              <a:ext uri="{FF2B5EF4-FFF2-40B4-BE49-F238E27FC236}">
                <a16:creationId xmlns:a16="http://schemas.microsoft.com/office/drawing/2014/main" id="{07CAFAA4-3ED7-4C94-A80A-4D7223F6CFF6}"/>
              </a:ext>
            </a:extLst>
          </p:cNvPr>
          <p:cNvSpPr txBox="1"/>
          <p:nvPr userDrawn="1"/>
        </p:nvSpPr>
        <p:spPr>
          <a:xfrm>
            <a:off x="162000" y="368641"/>
            <a:ext cx="5012673" cy="840230"/>
          </a:xfrm>
          <a:prstGeom prst="rect">
            <a:avLst/>
          </a:prstGeom>
          <a:noFill/>
        </p:spPr>
        <p:txBody>
          <a:bodyPr wrap="square" rtlCol="0">
            <a:spAutoFit/>
          </a:bodyPr>
          <a:lstStyle/>
          <a:p>
            <a:pPr>
              <a:lnSpc>
                <a:spcPct val="90000"/>
              </a:lnSpc>
            </a:pPr>
            <a:r>
              <a:rPr lang="en-US" sz="2700" b="1" kern="1200" cap="all" baseline="0">
                <a:solidFill>
                  <a:schemeClr val="tx2"/>
                </a:solidFill>
                <a:latin typeface="+mj-lt"/>
                <a:ea typeface="+mj-ea"/>
                <a:cs typeface="+mj-cs"/>
              </a:rPr>
              <a:t>YOUR SAFETY IS </a:t>
            </a:r>
            <a:br>
              <a:rPr lang="en-US" sz="2700" b="1" kern="1200" cap="all" baseline="0">
                <a:solidFill>
                  <a:schemeClr val="tx2"/>
                </a:solidFill>
                <a:latin typeface="+mj-lt"/>
                <a:ea typeface="+mj-ea"/>
                <a:cs typeface="+mj-cs"/>
              </a:rPr>
            </a:br>
            <a:r>
              <a:rPr lang="en-US" sz="2700" b="1" kern="1200" cap="all" baseline="0">
                <a:solidFill>
                  <a:schemeClr val="tx2"/>
                </a:solidFill>
                <a:latin typeface="+mj-lt"/>
                <a:ea typeface="+mj-ea"/>
                <a:cs typeface="+mj-cs"/>
              </a:rPr>
              <a:t>OUR TOP PRIORITY</a:t>
            </a:r>
          </a:p>
        </p:txBody>
      </p:sp>
      <p:pic>
        <p:nvPicPr>
          <p:cNvPr id="48" name="Picture 47" descr="Icon&#10;&#10;Description automatically generated">
            <a:extLst>
              <a:ext uri="{FF2B5EF4-FFF2-40B4-BE49-F238E27FC236}">
                <a16:creationId xmlns:a16="http://schemas.microsoft.com/office/drawing/2014/main" id="{4C17E63D-3F9B-44CE-B783-F7FEE60670F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76539" y="3075425"/>
            <a:ext cx="1068650" cy="1068650"/>
          </a:xfrm>
          <a:prstGeom prst="rect">
            <a:avLst/>
          </a:prstGeom>
        </p:spPr>
      </p:pic>
      <p:sp>
        <p:nvSpPr>
          <p:cNvPr id="49" name="TextBox 48">
            <a:extLst>
              <a:ext uri="{FF2B5EF4-FFF2-40B4-BE49-F238E27FC236}">
                <a16:creationId xmlns:a16="http://schemas.microsoft.com/office/drawing/2014/main" id="{F7E0B16A-0829-4D70-8656-915895DCD024}"/>
              </a:ext>
            </a:extLst>
          </p:cNvPr>
          <p:cNvSpPr txBox="1"/>
          <p:nvPr userDrawn="1"/>
        </p:nvSpPr>
        <p:spPr>
          <a:xfrm>
            <a:off x="3724688" y="4160605"/>
            <a:ext cx="1116646"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Health &amp; </a:t>
            </a:r>
            <a:r>
              <a:rPr lang="en-US" sz="900" kern="1200" cap="all" spc="75" baseline="0" err="1">
                <a:solidFill>
                  <a:schemeClr val="tx1"/>
                </a:solidFill>
                <a:latin typeface="+mn-lt"/>
                <a:ea typeface="+mn-ea"/>
                <a:cs typeface="+mn-cs"/>
              </a:rPr>
              <a:t>well-beinG</a:t>
            </a:r>
            <a:endParaRPr lang="en-US" sz="900" kern="1200" cap="all" spc="75" baseline="0">
              <a:solidFill>
                <a:schemeClr val="tx1"/>
              </a:solidFill>
              <a:latin typeface="+mn-lt"/>
              <a:ea typeface="+mn-ea"/>
              <a:cs typeface="+mn-cs"/>
            </a:endParaRPr>
          </a:p>
        </p:txBody>
      </p:sp>
    </p:spTree>
    <p:extLst>
      <p:ext uri="{BB962C8B-B14F-4D97-AF65-F5344CB8AC3E}">
        <p14:creationId xmlns:p14="http://schemas.microsoft.com/office/powerpoint/2010/main" val="22702024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_Safety first 2 english">
    <p:bg>
      <p:bgRef idx="1001">
        <a:schemeClr val="bg1"/>
      </p:bgRef>
    </p:bg>
    <p:spTree>
      <p:nvGrpSpPr>
        <p:cNvPr id="1" name=""/>
        <p:cNvGrpSpPr/>
        <p:nvPr/>
      </p:nvGrpSpPr>
      <p:grpSpPr>
        <a:xfrm>
          <a:off x="0" y="0"/>
          <a:ext cx="0" cy="0"/>
          <a:chOff x="0" y="0"/>
          <a:chExt cx="0" cy="0"/>
        </a:xfrm>
      </p:grpSpPr>
      <p:grpSp>
        <p:nvGrpSpPr>
          <p:cNvPr id="8" name="Grupp 7">
            <a:extLst>
              <a:ext uri="{FF2B5EF4-FFF2-40B4-BE49-F238E27FC236}">
                <a16:creationId xmlns:a16="http://schemas.microsoft.com/office/drawing/2014/main" id="{272C695F-9FA4-3443-9B8D-18A6A2448E36}"/>
              </a:ext>
            </a:extLst>
          </p:cNvPr>
          <p:cNvGrpSpPr/>
          <p:nvPr userDrawn="1"/>
        </p:nvGrpSpPr>
        <p:grpSpPr>
          <a:xfrm>
            <a:off x="-6374" y="0"/>
            <a:ext cx="9144000" cy="5143500"/>
            <a:chOff x="0" y="0"/>
            <a:chExt cx="12192000" cy="6858000"/>
          </a:xfrm>
        </p:grpSpPr>
        <p:pic>
          <p:nvPicPr>
            <p:cNvPr id="6" name="Bildobjekt 5">
              <a:extLst>
                <a:ext uri="{FF2B5EF4-FFF2-40B4-BE49-F238E27FC236}">
                  <a16:creationId xmlns:a16="http://schemas.microsoft.com/office/drawing/2014/main" id="{374D88BF-70C5-A64D-85D5-3E78072F78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ktangel 6">
              <a:extLst>
                <a:ext uri="{FF2B5EF4-FFF2-40B4-BE49-F238E27FC236}">
                  <a16:creationId xmlns:a16="http://schemas.microsoft.com/office/drawing/2014/main" id="{F7FA05CB-6EF0-8A47-AEB1-F77056D4F9DD}"/>
                </a:ext>
              </a:extLst>
            </p:cNvPr>
            <p:cNvSpPr/>
            <p:nvPr userDrawn="1"/>
          </p:nvSpPr>
          <p:spPr>
            <a:xfrm>
              <a:off x="0" y="0"/>
              <a:ext cx="9409962" cy="6858000"/>
            </a:xfrm>
            <a:prstGeom prst="rect">
              <a:avLst/>
            </a:prstGeom>
            <a:gradFill flip="none" rotWithShape="1">
              <a:gsLst>
                <a:gs pos="0">
                  <a:schemeClr val="bg1">
                    <a:lumMod val="95000"/>
                    <a:alpha val="0"/>
                  </a:schemeClr>
                </a:gs>
                <a:gs pos="21000">
                  <a:schemeClr val="bg1">
                    <a:lumMod val="95000"/>
                    <a:alpha val="9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42" name="Grupp 41">
            <a:extLst>
              <a:ext uri="{FF2B5EF4-FFF2-40B4-BE49-F238E27FC236}">
                <a16:creationId xmlns:a16="http://schemas.microsoft.com/office/drawing/2014/main" id="{AF83F1FF-3A15-5E4D-BB45-81B710B140B3}"/>
              </a:ext>
            </a:extLst>
          </p:cNvPr>
          <p:cNvGrpSpPr/>
          <p:nvPr userDrawn="1"/>
        </p:nvGrpSpPr>
        <p:grpSpPr>
          <a:xfrm>
            <a:off x="225029" y="1598318"/>
            <a:ext cx="1068652" cy="1068653"/>
            <a:chOff x="352965" y="3189416"/>
            <a:chExt cx="1949450" cy="1949450"/>
          </a:xfrm>
        </p:grpSpPr>
        <p:sp>
          <p:nvSpPr>
            <p:cNvPr id="43" name="Frihandsfigur 42">
              <a:extLst>
                <a:ext uri="{FF2B5EF4-FFF2-40B4-BE49-F238E27FC236}">
                  <a16:creationId xmlns:a16="http://schemas.microsoft.com/office/drawing/2014/main" id="{C590CF5B-D92F-B047-9A7B-1DD890C9389F}"/>
                </a:ext>
              </a:extLst>
            </p:cNvPr>
            <p:cNvSpPr/>
            <p:nvPr/>
          </p:nvSpPr>
          <p:spPr>
            <a:xfrm>
              <a:off x="352965" y="3189416"/>
              <a:ext cx="1949450" cy="1949450"/>
            </a:xfrm>
            <a:custGeom>
              <a:avLst/>
              <a:gdLst>
                <a:gd name="connsiteX0" fmla="*/ 0 w 1949450"/>
                <a:gd name="connsiteY0" fmla="*/ 0 h 1949450"/>
                <a:gd name="connsiteX1" fmla="*/ 1950371 w 1949450"/>
                <a:gd name="connsiteY1" fmla="*/ 0 h 1949450"/>
                <a:gd name="connsiteX2" fmla="*/ 1950371 w 1949450"/>
                <a:gd name="connsiteY2" fmla="*/ 1950403 h 1949450"/>
                <a:gd name="connsiteX3" fmla="*/ 0 w 1949450"/>
                <a:gd name="connsiteY3" fmla="*/ 1950403 h 1949450"/>
                <a:gd name="connsiteX4" fmla="*/ 0 w 1949450"/>
                <a:gd name="connsiteY4" fmla="*/ 0 h 1949450"/>
                <a:gd name="connsiteX5" fmla="*/ 0 w 1949450"/>
                <a:gd name="connsiteY5" fmla="*/ 0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450">
                  <a:moveTo>
                    <a:pt x="0" y="0"/>
                  </a:moveTo>
                  <a:lnTo>
                    <a:pt x="1950371" y="0"/>
                  </a:lnTo>
                  <a:lnTo>
                    <a:pt x="1950371" y="1950403"/>
                  </a:lnTo>
                  <a:lnTo>
                    <a:pt x="0" y="1950403"/>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44" name="Frihandsfigur 43">
              <a:extLst>
                <a:ext uri="{FF2B5EF4-FFF2-40B4-BE49-F238E27FC236}">
                  <a16:creationId xmlns:a16="http://schemas.microsoft.com/office/drawing/2014/main" id="{32AC2FB3-1A11-A349-93DD-9A1C3AEB1C11}"/>
                </a:ext>
              </a:extLst>
            </p:cNvPr>
            <p:cNvSpPr/>
            <p:nvPr/>
          </p:nvSpPr>
          <p:spPr>
            <a:xfrm>
              <a:off x="833438" y="3380265"/>
              <a:ext cx="987425" cy="1568450"/>
            </a:xfrm>
            <a:custGeom>
              <a:avLst/>
              <a:gdLst>
                <a:gd name="connsiteX0" fmla="*/ 313087 w 987425"/>
                <a:gd name="connsiteY0" fmla="*/ 436594 h 1568450"/>
                <a:gd name="connsiteX1" fmla="*/ 419862 w 987425"/>
                <a:gd name="connsiteY1" fmla="*/ 543306 h 1568450"/>
                <a:gd name="connsiteX2" fmla="*/ 526574 w 987425"/>
                <a:gd name="connsiteY2" fmla="*/ 436531 h 1568450"/>
                <a:gd name="connsiteX3" fmla="*/ 419799 w 987425"/>
                <a:gd name="connsiteY3" fmla="*/ 329819 h 1568450"/>
                <a:gd name="connsiteX4" fmla="*/ 419767 w 987425"/>
                <a:gd name="connsiteY4" fmla="*/ 329819 h 1568450"/>
                <a:gd name="connsiteX5" fmla="*/ 313087 w 987425"/>
                <a:gd name="connsiteY5" fmla="*/ 436372 h 1568450"/>
                <a:gd name="connsiteX6" fmla="*/ 313087 w 987425"/>
                <a:gd name="connsiteY6" fmla="*/ 436594 h 1568450"/>
                <a:gd name="connsiteX7" fmla="*/ 0 w 987425"/>
                <a:gd name="connsiteY7" fmla="*/ 0 h 1568450"/>
                <a:gd name="connsiteX8" fmla="*/ 989425 w 987425"/>
                <a:gd name="connsiteY8" fmla="*/ 0 h 1568450"/>
                <a:gd name="connsiteX9" fmla="*/ 989425 w 987425"/>
                <a:gd name="connsiteY9" fmla="*/ 1173068 h 1568450"/>
                <a:gd name="connsiteX10" fmla="*/ 755428 w 987425"/>
                <a:gd name="connsiteY10" fmla="*/ 1173068 h 1568450"/>
                <a:gd name="connsiteX11" fmla="*/ 742569 w 987425"/>
                <a:gd name="connsiteY11" fmla="*/ 986505 h 1568450"/>
                <a:gd name="connsiteX12" fmla="*/ 702659 w 987425"/>
                <a:gd name="connsiteY12" fmla="*/ 829215 h 1568450"/>
                <a:gd name="connsiteX13" fmla="*/ 642938 w 987425"/>
                <a:gd name="connsiteY13" fmla="*/ 693960 h 1568450"/>
                <a:gd name="connsiteX14" fmla="*/ 750570 w 987425"/>
                <a:gd name="connsiteY14" fmla="*/ 693960 h 1568450"/>
                <a:gd name="connsiteX15" fmla="*/ 835216 w 987425"/>
                <a:gd name="connsiteY15" fmla="*/ 832930 h 1568450"/>
                <a:gd name="connsiteX16" fmla="*/ 903684 w 987425"/>
                <a:gd name="connsiteY16" fmla="*/ 854774 h 1568450"/>
                <a:gd name="connsiteX17" fmla="*/ 925513 w 987425"/>
                <a:gd name="connsiteY17" fmla="*/ 786289 h 1568450"/>
                <a:gd name="connsiteX18" fmla="*/ 837914 w 987425"/>
                <a:gd name="connsiteY18" fmla="*/ 628936 h 1568450"/>
                <a:gd name="connsiteX19" fmla="*/ 717963 w 987425"/>
                <a:gd name="connsiteY19" fmla="*/ 576104 h 1568450"/>
                <a:gd name="connsiteX20" fmla="*/ 487712 w 987425"/>
                <a:gd name="connsiteY20" fmla="*/ 576104 h 1568450"/>
                <a:gd name="connsiteX21" fmla="*/ 357537 w 987425"/>
                <a:gd name="connsiteY21" fmla="*/ 650018 h 1568450"/>
                <a:gd name="connsiteX22" fmla="*/ 262509 w 987425"/>
                <a:gd name="connsiteY22" fmla="*/ 790480 h 1568450"/>
                <a:gd name="connsiteX23" fmla="*/ 107252 w 987425"/>
                <a:gd name="connsiteY23" fmla="*/ 790480 h 1568450"/>
                <a:gd name="connsiteX24" fmla="*/ 51860 w 987425"/>
                <a:gd name="connsiteY24" fmla="*/ 842613 h 1568450"/>
                <a:gd name="connsiteX25" fmla="*/ 103991 w 987425"/>
                <a:gd name="connsiteY25" fmla="*/ 897986 h 1568450"/>
                <a:gd name="connsiteX26" fmla="*/ 106490 w 987425"/>
                <a:gd name="connsiteY26" fmla="*/ 898017 h 1568450"/>
                <a:gd name="connsiteX27" fmla="*/ 284639 w 987425"/>
                <a:gd name="connsiteY27" fmla="*/ 897763 h 1568450"/>
                <a:gd name="connsiteX28" fmla="*/ 343345 w 987425"/>
                <a:gd name="connsiteY28" fmla="*/ 867378 h 1568450"/>
                <a:gd name="connsiteX29" fmla="*/ 416370 w 987425"/>
                <a:gd name="connsiteY29" fmla="*/ 766509 h 1568450"/>
                <a:gd name="connsiteX30" fmla="*/ 494379 w 987425"/>
                <a:gd name="connsiteY30" fmla="*/ 945896 h 1568450"/>
                <a:gd name="connsiteX31" fmla="*/ 284512 w 987425"/>
                <a:gd name="connsiteY31" fmla="*/ 1419162 h 1568450"/>
                <a:gd name="connsiteX32" fmla="*/ 281019 w 987425"/>
                <a:gd name="connsiteY32" fmla="*/ 1439355 h 1568450"/>
                <a:gd name="connsiteX33" fmla="*/ 340519 w 987425"/>
                <a:gd name="connsiteY33" fmla="*/ 1498854 h 1568450"/>
                <a:gd name="connsiteX34" fmla="*/ 340582 w 987425"/>
                <a:gd name="connsiteY34" fmla="*/ 1498854 h 1568450"/>
                <a:gd name="connsiteX35" fmla="*/ 393255 w 987425"/>
                <a:gd name="connsiteY35" fmla="*/ 1468057 h 1568450"/>
                <a:gd name="connsiteX36" fmla="*/ 608394 w 987425"/>
                <a:gd name="connsiteY36" fmla="*/ 1017207 h 1568450"/>
                <a:gd name="connsiteX37" fmla="*/ 626332 w 987425"/>
                <a:gd name="connsiteY37" fmla="*/ 1217581 h 1568450"/>
                <a:gd name="connsiteX38" fmla="*/ 704025 w 987425"/>
                <a:gd name="connsiteY38" fmla="*/ 1289781 h 1568450"/>
                <a:gd name="connsiteX39" fmla="*/ 989394 w 987425"/>
                <a:gd name="connsiteY39" fmla="*/ 1289781 h 1568450"/>
                <a:gd name="connsiteX40" fmla="*/ 989394 w 987425"/>
                <a:gd name="connsiteY40" fmla="*/ 1568863 h 1568450"/>
                <a:gd name="connsiteX41" fmla="*/ 0 w 987425"/>
                <a:gd name="connsiteY41" fmla="*/ 1568863 h 1568450"/>
                <a:gd name="connsiteX42" fmla="*/ 0 w 987425"/>
                <a:gd name="connsiteY42" fmla="*/ 0 h 156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87425" h="1568450">
                  <a:moveTo>
                    <a:pt x="313087" y="436594"/>
                  </a:moveTo>
                  <a:cubicBezTo>
                    <a:pt x="313106" y="495554"/>
                    <a:pt x="360909" y="543338"/>
                    <a:pt x="419862" y="543306"/>
                  </a:cubicBezTo>
                  <a:cubicBezTo>
                    <a:pt x="478815" y="543275"/>
                    <a:pt x="526590" y="495491"/>
                    <a:pt x="526574" y="436531"/>
                  </a:cubicBezTo>
                  <a:cubicBezTo>
                    <a:pt x="526555" y="377571"/>
                    <a:pt x="478752" y="329787"/>
                    <a:pt x="419799" y="329819"/>
                  </a:cubicBezTo>
                  <a:cubicBezTo>
                    <a:pt x="419789" y="329819"/>
                    <a:pt x="419776" y="329819"/>
                    <a:pt x="419767" y="329819"/>
                  </a:cubicBezTo>
                  <a:cubicBezTo>
                    <a:pt x="360883" y="329787"/>
                    <a:pt x="313122" y="377476"/>
                    <a:pt x="313087" y="436372"/>
                  </a:cubicBezTo>
                  <a:cubicBezTo>
                    <a:pt x="313087" y="436436"/>
                    <a:pt x="313087" y="436531"/>
                    <a:pt x="313087" y="436594"/>
                  </a:cubicBezTo>
                  <a:close/>
                  <a:moveTo>
                    <a:pt x="0" y="0"/>
                  </a:moveTo>
                  <a:lnTo>
                    <a:pt x="989425" y="0"/>
                  </a:lnTo>
                  <a:lnTo>
                    <a:pt x="989425" y="1173068"/>
                  </a:lnTo>
                  <a:lnTo>
                    <a:pt x="755428" y="1173068"/>
                  </a:lnTo>
                  <a:lnTo>
                    <a:pt x="742569" y="986505"/>
                  </a:lnTo>
                  <a:cubicBezTo>
                    <a:pt x="736918" y="906558"/>
                    <a:pt x="721106" y="871919"/>
                    <a:pt x="702659" y="829215"/>
                  </a:cubicBezTo>
                  <a:lnTo>
                    <a:pt x="642938" y="693960"/>
                  </a:lnTo>
                  <a:lnTo>
                    <a:pt x="750570" y="693960"/>
                  </a:lnTo>
                  <a:lnTo>
                    <a:pt x="835216" y="832930"/>
                  </a:lnTo>
                  <a:cubicBezTo>
                    <a:pt x="848097" y="857853"/>
                    <a:pt x="878748" y="867632"/>
                    <a:pt x="903684" y="854774"/>
                  </a:cubicBezTo>
                  <a:cubicBezTo>
                    <a:pt x="928621" y="841883"/>
                    <a:pt x="938394" y="811213"/>
                    <a:pt x="925513" y="786289"/>
                  </a:cubicBezTo>
                  <a:cubicBezTo>
                    <a:pt x="907574" y="752158"/>
                    <a:pt x="861536" y="669290"/>
                    <a:pt x="837914" y="628936"/>
                  </a:cubicBezTo>
                  <a:cubicBezTo>
                    <a:pt x="814292" y="588582"/>
                    <a:pt x="771620" y="576104"/>
                    <a:pt x="717963" y="576104"/>
                  </a:cubicBezTo>
                  <a:lnTo>
                    <a:pt x="487712" y="576104"/>
                  </a:lnTo>
                  <a:cubicBezTo>
                    <a:pt x="423640" y="576104"/>
                    <a:pt x="379762" y="617379"/>
                    <a:pt x="357537" y="650018"/>
                  </a:cubicBezTo>
                  <a:cubicBezTo>
                    <a:pt x="335312" y="682657"/>
                    <a:pt x="262509" y="790480"/>
                    <a:pt x="262509" y="790480"/>
                  </a:cubicBezTo>
                  <a:lnTo>
                    <a:pt x="107252" y="790480"/>
                  </a:lnTo>
                  <a:cubicBezTo>
                    <a:pt x="77562" y="789591"/>
                    <a:pt x="52762" y="812927"/>
                    <a:pt x="51860" y="842613"/>
                  </a:cubicBezTo>
                  <a:cubicBezTo>
                    <a:pt x="50959" y="872300"/>
                    <a:pt x="74298" y="897096"/>
                    <a:pt x="103991" y="897986"/>
                  </a:cubicBezTo>
                  <a:cubicBezTo>
                    <a:pt x="104823" y="898017"/>
                    <a:pt x="105658" y="898017"/>
                    <a:pt x="106490" y="898017"/>
                  </a:cubicBezTo>
                  <a:lnTo>
                    <a:pt x="284639" y="897763"/>
                  </a:lnTo>
                  <a:cubicBezTo>
                    <a:pt x="312357" y="897763"/>
                    <a:pt x="326231" y="891223"/>
                    <a:pt x="343345" y="867378"/>
                  </a:cubicBezTo>
                  <a:cubicBezTo>
                    <a:pt x="360458" y="843534"/>
                    <a:pt x="416370" y="766509"/>
                    <a:pt x="416370" y="766509"/>
                  </a:cubicBezTo>
                  <a:lnTo>
                    <a:pt x="494379" y="945896"/>
                  </a:lnTo>
                  <a:lnTo>
                    <a:pt x="284512" y="1419162"/>
                  </a:lnTo>
                  <a:cubicBezTo>
                    <a:pt x="282169" y="1425639"/>
                    <a:pt x="280988" y="1432465"/>
                    <a:pt x="281019" y="1439355"/>
                  </a:cubicBezTo>
                  <a:cubicBezTo>
                    <a:pt x="281019" y="1472216"/>
                    <a:pt x="307657" y="1498854"/>
                    <a:pt x="340519" y="1498854"/>
                  </a:cubicBezTo>
                  <a:cubicBezTo>
                    <a:pt x="340541" y="1498854"/>
                    <a:pt x="340560" y="1498854"/>
                    <a:pt x="340582" y="1498854"/>
                  </a:cubicBezTo>
                  <a:cubicBezTo>
                    <a:pt x="362420" y="1498886"/>
                    <a:pt x="382565" y="1487107"/>
                    <a:pt x="393255" y="1468057"/>
                  </a:cubicBezTo>
                  <a:lnTo>
                    <a:pt x="608394" y="1017207"/>
                  </a:lnTo>
                  <a:lnTo>
                    <a:pt x="626332" y="1217581"/>
                  </a:lnTo>
                  <a:cubicBezTo>
                    <a:pt x="630555" y="1264285"/>
                    <a:pt x="659162" y="1289781"/>
                    <a:pt x="704025" y="1289781"/>
                  </a:cubicBezTo>
                  <a:lnTo>
                    <a:pt x="989394" y="1289781"/>
                  </a:lnTo>
                  <a:lnTo>
                    <a:pt x="989394" y="1568863"/>
                  </a:lnTo>
                  <a:lnTo>
                    <a:pt x="0" y="1568863"/>
                  </a:lnTo>
                  <a:lnTo>
                    <a:pt x="0" y="0"/>
                  </a:lnTo>
                  <a:close/>
                </a:path>
              </a:pathLst>
            </a:custGeom>
            <a:solidFill>
              <a:srgbClr val="FFFFFF"/>
            </a:solidFill>
            <a:ln w="3175" cap="flat">
              <a:noFill/>
              <a:prstDash val="solid"/>
              <a:miter/>
            </a:ln>
          </p:spPr>
          <p:txBody>
            <a:bodyPr rtlCol="0" anchor="ctr"/>
            <a:lstStyle/>
            <a:p>
              <a:endParaRPr lang="sv-SE" sz="1013"/>
            </a:p>
          </p:txBody>
        </p:sp>
      </p:grpSp>
      <p:grpSp>
        <p:nvGrpSpPr>
          <p:cNvPr id="45" name="Grupp 44">
            <a:extLst>
              <a:ext uri="{FF2B5EF4-FFF2-40B4-BE49-F238E27FC236}">
                <a16:creationId xmlns:a16="http://schemas.microsoft.com/office/drawing/2014/main" id="{C52C798F-3BDC-0444-89F7-8E5011D29A0A}"/>
              </a:ext>
            </a:extLst>
          </p:cNvPr>
          <p:cNvGrpSpPr/>
          <p:nvPr userDrawn="1"/>
        </p:nvGrpSpPr>
        <p:grpSpPr>
          <a:xfrm>
            <a:off x="1408331" y="1598318"/>
            <a:ext cx="1068652" cy="1068653"/>
            <a:chOff x="10064559" y="3203386"/>
            <a:chExt cx="1927225" cy="1927225"/>
          </a:xfrm>
        </p:grpSpPr>
        <p:sp>
          <p:nvSpPr>
            <p:cNvPr id="52" name="Frihandsfigur 51">
              <a:extLst>
                <a:ext uri="{FF2B5EF4-FFF2-40B4-BE49-F238E27FC236}">
                  <a16:creationId xmlns:a16="http://schemas.microsoft.com/office/drawing/2014/main" id="{CA593A34-08A1-E649-A467-357494BB7DF5}"/>
                </a:ext>
              </a:extLst>
            </p:cNvPr>
            <p:cNvSpPr/>
            <p:nvPr/>
          </p:nvSpPr>
          <p:spPr>
            <a:xfrm>
              <a:off x="10064559" y="3203386"/>
              <a:ext cx="1927225" cy="1927225"/>
            </a:xfrm>
            <a:custGeom>
              <a:avLst/>
              <a:gdLst>
                <a:gd name="connsiteX0" fmla="*/ 0 w 1927225"/>
                <a:gd name="connsiteY0" fmla="*/ 0 h 1927225"/>
                <a:gd name="connsiteX1" fmla="*/ 1929479 w 1927225"/>
                <a:gd name="connsiteY1" fmla="*/ 0 h 1927225"/>
                <a:gd name="connsiteX2" fmla="*/ 1929479 w 1927225"/>
                <a:gd name="connsiteY2" fmla="*/ 1929479 h 1927225"/>
                <a:gd name="connsiteX3" fmla="*/ 0 w 1927225"/>
                <a:gd name="connsiteY3" fmla="*/ 1929479 h 1927225"/>
                <a:gd name="connsiteX4" fmla="*/ 0 w 1927225"/>
                <a:gd name="connsiteY4" fmla="*/ 0 h 1927225"/>
                <a:gd name="connsiteX5" fmla="*/ 0 w 1927225"/>
                <a:gd name="connsiteY5" fmla="*/ 0 h 192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225" h="1927225">
                  <a:moveTo>
                    <a:pt x="0" y="0"/>
                  </a:moveTo>
                  <a:lnTo>
                    <a:pt x="1929479" y="0"/>
                  </a:lnTo>
                  <a:lnTo>
                    <a:pt x="1929479" y="1929479"/>
                  </a:lnTo>
                  <a:lnTo>
                    <a:pt x="0" y="192947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3" name="Frihandsfigur 52">
              <a:extLst>
                <a:ext uri="{FF2B5EF4-FFF2-40B4-BE49-F238E27FC236}">
                  <a16:creationId xmlns:a16="http://schemas.microsoft.com/office/drawing/2014/main" id="{C1160565-75B5-3540-A656-6026D106471C}"/>
                </a:ext>
              </a:extLst>
            </p:cNvPr>
            <p:cNvSpPr/>
            <p:nvPr/>
          </p:nvSpPr>
          <p:spPr>
            <a:xfrm>
              <a:off x="10405491" y="3544286"/>
              <a:ext cx="1244600" cy="1244600"/>
            </a:xfrm>
            <a:custGeom>
              <a:avLst/>
              <a:gdLst>
                <a:gd name="connsiteX0" fmla="*/ 623792 w 1244600"/>
                <a:gd name="connsiteY0" fmla="*/ 0 h 1244600"/>
                <a:gd name="connsiteX1" fmla="*/ 0 w 1244600"/>
                <a:gd name="connsiteY1" fmla="*/ 623824 h 1244600"/>
                <a:gd name="connsiteX2" fmla="*/ 623792 w 1244600"/>
                <a:gd name="connsiteY2" fmla="*/ 1247648 h 1244600"/>
                <a:gd name="connsiteX3" fmla="*/ 1247616 w 1244600"/>
                <a:gd name="connsiteY3" fmla="*/ 623824 h 1244600"/>
                <a:gd name="connsiteX4" fmla="*/ 623792 w 1244600"/>
                <a:gd name="connsiteY4" fmla="*/ 0 h 124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244600">
                  <a:moveTo>
                    <a:pt x="623792" y="0"/>
                  </a:moveTo>
                  <a:cubicBezTo>
                    <a:pt x="279812" y="0"/>
                    <a:pt x="0" y="279845"/>
                    <a:pt x="0" y="623824"/>
                  </a:cubicBezTo>
                  <a:cubicBezTo>
                    <a:pt x="0" y="967804"/>
                    <a:pt x="279812" y="1247648"/>
                    <a:pt x="623792" y="1247648"/>
                  </a:cubicBezTo>
                  <a:cubicBezTo>
                    <a:pt x="967771" y="1247648"/>
                    <a:pt x="1247616" y="967804"/>
                    <a:pt x="1247616" y="623824"/>
                  </a:cubicBezTo>
                  <a:cubicBezTo>
                    <a:pt x="1247616" y="279845"/>
                    <a:pt x="967771" y="0"/>
                    <a:pt x="623792" y="0"/>
                  </a:cubicBezTo>
                  <a:close/>
                </a:path>
              </a:pathLst>
            </a:custGeom>
            <a:solidFill>
              <a:srgbClr val="FFFFFF"/>
            </a:solidFill>
            <a:ln w="3175" cap="flat">
              <a:noFill/>
              <a:prstDash val="solid"/>
              <a:miter/>
            </a:ln>
          </p:spPr>
          <p:txBody>
            <a:bodyPr rtlCol="0" anchor="ctr"/>
            <a:lstStyle/>
            <a:p>
              <a:endParaRPr lang="sv-SE" sz="1013"/>
            </a:p>
          </p:txBody>
        </p:sp>
        <p:sp>
          <p:nvSpPr>
            <p:cNvPr id="54" name="Frihandsfigur 53">
              <a:extLst>
                <a:ext uri="{FF2B5EF4-FFF2-40B4-BE49-F238E27FC236}">
                  <a16:creationId xmlns:a16="http://schemas.microsoft.com/office/drawing/2014/main" id="{3F313FAD-097C-FB4B-A7F1-A67E97DFFFB4}"/>
                </a:ext>
              </a:extLst>
            </p:cNvPr>
            <p:cNvSpPr/>
            <p:nvPr/>
          </p:nvSpPr>
          <p:spPr>
            <a:xfrm>
              <a:off x="10253204" y="4189636"/>
              <a:ext cx="536575" cy="666750"/>
            </a:xfrm>
            <a:custGeom>
              <a:avLst/>
              <a:gdLst>
                <a:gd name="connsiteX0" fmla="*/ 265889 w 536575"/>
                <a:gd name="connsiteY0" fmla="*/ 488664 h 666750"/>
                <a:gd name="connsiteX1" fmla="*/ 54941 w 536575"/>
                <a:gd name="connsiteY1" fmla="*/ 0 h 666750"/>
                <a:gd name="connsiteX2" fmla="*/ 236584 w 536575"/>
                <a:gd name="connsiteY2" fmla="*/ 613537 h 666750"/>
                <a:gd name="connsiteX3" fmla="*/ 538621 w 536575"/>
                <a:gd name="connsiteY3" fmla="*/ 660114 h 666750"/>
                <a:gd name="connsiteX4" fmla="*/ 265889 w 536575"/>
                <a:gd name="connsiteY4" fmla="*/ 48866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666750">
                  <a:moveTo>
                    <a:pt x="265889" y="488664"/>
                  </a:moveTo>
                  <a:cubicBezTo>
                    <a:pt x="135428" y="358902"/>
                    <a:pt x="59894" y="183928"/>
                    <a:pt x="54941" y="0"/>
                  </a:cubicBezTo>
                  <a:cubicBezTo>
                    <a:pt x="-64311" y="219583"/>
                    <a:pt x="17000" y="494252"/>
                    <a:pt x="236584" y="613537"/>
                  </a:cubicBezTo>
                  <a:cubicBezTo>
                    <a:pt x="328817" y="663607"/>
                    <a:pt x="435592" y="680085"/>
                    <a:pt x="538621" y="660114"/>
                  </a:cubicBezTo>
                  <a:cubicBezTo>
                    <a:pt x="435909" y="624332"/>
                    <a:pt x="342660" y="565722"/>
                    <a:pt x="265889" y="488664"/>
                  </a:cubicBezTo>
                  <a:close/>
                </a:path>
              </a:pathLst>
            </a:custGeom>
            <a:solidFill>
              <a:srgbClr val="FFFFFF"/>
            </a:solidFill>
            <a:ln w="3175" cap="flat">
              <a:noFill/>
              <a:prstDash val="solid"/>
              <a:miter/>
            </a:ln>
          </p:spPr>
          <p:txBody>
            <a:bodyPr rtlCol="0" anchor="ctr"/>
            <a:lstStyle/>
            <a:p>
              <a:endParaRPr lang="sv-SE" sz="1013"/>
            </a:p>
          </p:txBody>
        </p:sp>
        <p:sp>
          <p:nvSpPr>
            <p:cNvPr id="55" name="Frihandsfigur 54">
              <a:extLst>
                <a:ext uri="{FF2B5EF4-FFF2-40B4-BE49-F238E27FC236}">
                  <a16:creationId xmlns:a16="http://schemas.microsoft.com/office/drawing/2014/main" id="{3CE9CB77-2366-9242-9107-7CBF852C67A9}"/>
                </a:ext>
              </a:extLst>
            </p:cNvPr>
            <p:cNvSpPr/>
            <p:nvPr/>
          </p:nvSpPr>
          <p:spPr>
            <a:xfrm>
              <a:off x="10653649" y="3718292"/>
              <a:ext cx="749300" cy="828675"/>
            </a:xfrm>
            <a:custGeom>
              <a:avLst/>
              <a:gdLst>
                <a:gd name="connsiteX0" fmla="*/ 752380 w 749300"/>
                <a:gd name="connsiteY0" fmla="*/ 639715 h 828675"/>
                <a:gd name="connsiteX1" fmla="*/ 494220 w 749300"/>
                <a:gd name="connsiteY1" fmla="*/ 145018 h 828675"/>
                <a:gd name="connsiteX2" fmla="*/ 455073 w 749300"/>
                <a:gd name="connsiteY2" fmla="*/ 77327 h 828675"/>
                <a:gd name="connsiteX3" fmla="*/ 455073 w 749300"/>
                <a:gd name="connsiteY3" fmla="*/ 77327 h 828675"/>
                <a:gd name="connsiteX4" fmla="*/ 374618 w 749300"/>
                <a:gd name="connsiteY4" fmla="*/ 16 h 828675"/>
                <a:gd name="connsiteX5" fmla="*/ 297307 w 749300"/>
                <a:gd name="connsiteY5" fmla="*/ 77327 h 828675"/>
                <a:gd name="connsiteX6" fmla="*/ 297307 w 749300"/>
                <a:gd name="connsiteY6" fmla="*/ 77327 h 828675"/>
                <a:gd name="connsiteX7" fmla="*/ 258191 w 749300"/>
                <a:gd name="connsiteY7" fmla="*/ 145145 h 828675"/>
                <a:gd name="connsiteX8" fmla="*/ 0 w 749300"/>
                <a:gd name="connsiteY8" fmla="*/ 639842 h 828675"/>
                <a:gd name="connsiteX9" fmla="*/ 0 w 749300"/>
                <a:gd name="connsiteY9" fmla="*/ 718042 h 828675"/>
                <a:gd name="connsiteX10" fmla="*/ 255651 w 749300"/>
                <a:gd name="connsiteY10" fmla="*/ 718042 h 828675"/>
                <a:gd name="connsiteX11" fmla="*/ 383636 w 749300"/>
                <a:gd name="connsiteY11" fmla="*/ 830881 h 828675"/>
                <a:gd name="connsiteX12" fmla="*/ 496475 w 749300"/>
                <a:gd name="connsiteY12" fmla="*/ 718042 h 828675"/>
                <a:gd name="connsiteX13" fmla="*/ 752253 w 749300"/>
                <a:gd name="connsiteY13" fmla="*/ 71804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300" h="828675">
                  <a:moveTo>
                    <a:pt x="752380" y="639715"/>
                  </a:moveTo>
                  <a:cubicBezTo>
                    <a:pt x="568896" y="580564"/>
                    <a:pt x="669830" y="245792"/>
                    <a:pt x="494220" y="145018"/>
                  </a:cubicBezTo>
                  <a:cubicBezTo>
                    <a:pt x="469964" y="131111"/>
                    <a:pt x="455041" y="105267"/>
                    <a:pt x="455073" y="77327"/>
                  </a:cubicBezTo>
                  <a:lnTo>
                    <a:pt x="455073" y="77327"/>
                  </a:lnTo>
                  <a:cubicBezTo>
                    <a:pt x="454184" y="33766"/>
                    <a:pt x="418179" y="-842"/>
                    <a:pt x="374618" y="16"/>
                  </a:cubicBezTo>
                  <a:cubicBezTo>
                    <a:pt x="332263" y="873"/>
                    <a:pt x="298164" y="35004"/>
                    <a:pt x="297307" y="77327"/>
                  </a:cubicBezTo>
                  <a:lnTo>
                    <a:pt x="297307" y="77327"/>
                  </a:lnTo>
                  <a:cubicBezTo>
                    <a:pt x="297402" y="105330"/>
                    <a:pt x="282480" y="131206"/>
                    <a:pt x="258191" y="145145"/>
                  </a:cubicBezTo>
                  <a:cubicBezTo>
                    <a:pt x="82582" y="245951"/>
                    <a:pt x="183483" y="580691"/>
                    <a:pt x="0" y="639842"/>
                  </a:cubicBezTo>
                  <a:lnTo>
                    <a:pt x="0" y="718042"/>
                  </a:lnTo>
                  <a:lnTo>
                    <a:pt x="255651" y="718042"/>
                  </a:lnTo>
                  <a:cubicBezTo>
                    <a:pt x="259842" y="784558"/>
                    <a:pt x="317151" y="835072"/>
                    <a:pt x="383636" y="830881"/>
                  </a:cubicBezTo>
                  <a:cubicBezTo>
                    <a:pt x="444309" y="827071"/>
                    <a:pt x="492665" y="778716"/>
                    <a:pt x="496475" y="718042"/>
                  </a:cubicBezTo>
                  <a:lnTo>
                    <a:pt x="752253" y="718042"/>
                  </a:lnTo>
                  <a:close/>
                </a:path>
              </a:pathLst>
            </a:custGeom>
            <a:solidFill>
              <a:schemeClr val="accent5"/>
            </a:solidFill>
            <a:ln w="3175" cap="flat">
              <a:noFill/>
              <a:prstDash val="solid"/>
              <a:miter/>
            </a:ln>
          </p:spPr>
          <p:txBody>
            <a:bodyPr rtlCol="0" anchor="ctr"/>
            <a:lstStyle/>
            <a:p>
              <a:endParaRPr lang="sv-SE" sz="1013"/>
            </a:p>
          </p:txBody>
        </p:sp>
        <p:sp>
          <p:nvSpPr>
            <p:cNvPr id="56" name="Frihandsfigur 55">
              <a:extLst>
                <a:ext uri="{FF2B5EF4-FFF2-40B4-BE49-F238E27FC236}">
                  <a16:creationId xmlns:a16="http://schemas.microsoft.com/office/drawing/2014/main" id="{05CF7D51-37BC-B446-8FFA-74E4D152894F}"/>
                </a:ext>
              </a:extLst>
            </p:cNvPr>
            <p:cNvSpPr/>
            <p:nvPr/>
          </p:nvSpPr>
          <p:spPr>
            <a:xfrm>
              <a:off x="11287633" y="3488406"/>
              <a:ext cx="523875" cy="679450"/>
            </a:xfrm>
            <a:custGeom>
              <a:avLst/>
              <a:gdLst>
                <a:gd name="connsiteX0" fmla="*/ 251841 w 523875"/>
                <a:gd name="connsiteY0" fmla="*/ 169513 h 679450"/>
                <a:gd name="connsiteX1" fmla="*/ 463042 w 523875"/>
                <a:gd name="connsiteY1" fmla="*/ 679831 h 679450"/>
                <a:gd name="connsiteX2" fmla="*/ 463042 w 523875"/>
                <a:gd name="connsiteY2" fmla="*/ 680403 h 679450"/>
                <a:gd name="connsiteX3" fmla="*/ 300546 w 523875"/>
                <a:gd name="connsiteY3" fmla="*/ 61722 h 679450"/>
                <a:gd name="connsiteX4" fmla="*/ 72517 w 523875"/>
                <a:gd name="connsiteY4" fmla="*/ 0 h 679450"/>
                <a:gd name="connsiteX5" fmla="*/ 0 w 523875"/>
                <a:gd name="connsiteY5" fmla="*/ 5810 h 679450"/>
                <a:gd name="connsiteX6" fmla="*/ 251841 w 523875"/>
                <a:gd name="connsiteY6" fmla="*/ 169513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679450">
                  <a:moveTo>
                    <a:pt x="251841" y="169513"/>
                  </a:moveTo>
                  <a:cubicBezTo>
                    <a:pt x="387572" y="304578"/>
                    <a:pt x="463645" y="488347"/>
                    <a:pt x="463042" y="679831"/>
                  </a:cubicBezTo>
                  <a:lnTo>
                    <a:pt x="463042" y="680403"/>
                  </a:lnTo>
                  <a:cubicBezTo>
                    <a:pt x="589026" y="464693"/>
                    <a:pt x="516255" y="187706"/>
                    <a:pt x="300546" y="61722"/>
                  </a:cubicBezTo>
                  <a:cubicBezTo>
                    <a:pt x="231363" y="21304"/>
                    <a:pt x="152654" y="0"/>
                    <a:pt x="72517" y="0"/>
                  </a:cubicBezTo>
                  <a:cubicBezTo>
                    <a:pt x="48229" y="0"/>
                    <a:pt x="23971" y="1937"/>
                    <a:pt x="0" y="5810"/>
                  </a:cubicBezTo>
                  <a:cubicBezTo>
                    <a:pt x="94520" y="42069"/>
                    <a:pt x="180340" y="97822"/>
                    <a:pt x="251841" y="169513"/>
                  </a:cubicBezTo>
                  <a:close/>
                </a:path>
              </a:pathLst>
            </a:custGeom>
            <a:solidFill>
              <a:srgbClr val="FFFFFF"/>
            </a:solidFill>
            <a:ln w="3175" cap="flat">
              <a:noFill/>
              <a:prstDash val="solid"/>
              <a:miter/>
            </a:ln>
          </p:spPr>
          <p:txBody>
            <a:bodyPr rtlCol="0" anchor="ctr"/>
            <a:lstStyle/>
            <a:p>
              <a:endParaRPr lang="sv-SE" sz="1013"/>
            </a:p>
          </p:txBody>
        </p:sp>
      </p:grpSp>
      <p:grpSp>
        <p:nvGrpSpPr>
          <p:cNvPr id="57" name="Grupp 56">
            <a:extLst>
              <a:ext uri="{FF2B5EF4-FFF2-40B4-BE49-F238E27FC236}">
                <a16:creationId xmlns:a16="http://schemas.microsoft.com/office/drawing/2014/main" id="{5DBCE9A8-AAF9-B842-BC9C-7D4CEC2D2955}"/>
              </a:ext>
            </a:extLst>
          </p:cNvPr>
          <p:cNvGrpSpPr/>
          <p:nvPr userDrawn="1"/>
        </p:nvGrpSpPr>
        <p:grpSpPr>
          <a:xfrm>
            <a:off x="225029" y="3075734"/>
            <a:ext cx="1069162" cy="1069163"/>
            <a:chOff x="5207000" y="3189416"/>
            <a:chExt cx="1940400" cy="1940400"/>
          </a:xfrm>
        </p:grpSpPr>
        <p:sp>
          <p:nvSpPr>
            <p:cNvPr id="58" name="Frihandsfigur 57">
              <a:extLst>
                <a:ext uri="{FF2B5EF4-FFF2-40B4-BE49-F238E27FC236}">
                  <a16:creationId xmlns:a16="http://schemas.microsoft.com/office/drawing/2014/main" id="{D6A03709-9005-F848-9655-0E093F73DA0A}"/>
                </a:ext>
              </a:extLst>
            </p:cNvPr>
            <p:cNvSpPr/>
            <p:nvPr/>
          </p:nvSpPr>
          <p:spPr>
            <a:xfrm>
              <a:off x="5207000" y="3189416"/>
              <a:ext cx="1940400" cy="1940400"/>
            </a:xfrm>
            <a:custGeom>
              <a:avLst/>
              <a:gdLst>
                <a:gd name="connsiteX0" fmla="*/ 0 w 1943100"/>
                <a:gd name="connsiteY0" fmla="*/ 0 h 1943100"/>
                <a:gd name="connsiteX1" fmla="*/ 1943450 w 1943100"/>
                <a:gd name="connsiteY1" fmla="*/ 0 h 1943100"/>
                <a:gd name="connsiteX2" fmla="*/ 1943450 w 1943100"/>
                <a:gd name="connsiteY2" fmla="*/ 1943449 h 1943100"/>
                <a:gd name="connsiteX3" fmla="*/ 0 w 1943100"/>
                <a:gd name="connsiteY3" fmla="*/ 1943449 h 1943100"/>
                <a:gd name="connsiteX4" fmla="*/ 0 w 1943100"/>
                <a:gd name="connsiteY4" fmla="*/ 0 h 1943100"/>
                <a:gd name="connsiteX5" fmla="*/ 0 w 1943100"/>
                <a:gd name="connsiteY5"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100" h="1943100">
                  <a:moveTo>
                    <a:pt x="0" y="0"/>
                  </a:moveTo>
                  <a:lnTo>
                    <a:pt x="1943450" y="0"/>
                  </a:lnTo>
                  <a:lnTo>
                    <a:pt x="1943450" y="1943449"/>
                  </a:lnTo>
                  <a:lnTo>
                    <a:pt x="0" y="194344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9" name="Frihandsfigur 58">
              <a:extLst>
                <a:ext uri="{FF2B5EF4-FFF2-40B4-BE49-F238E27FC236}">
                  <a16:creationId xmlns:a16="http://schemas.microsoft.com/office/drawing/2014/main" id="{6361FE55-305D-AE44-B842-6151574A7DFF}"/>
                </a:ext>
              </a:extLst>
            </p:cNvPr>
            <p:cNvSpPr/>
            <p:nvPr/>
          </p:nvSpPr>
          <p:spPr>
            <a:xfrm>
              <a:off x="5450613" y="3397671"/>
              <a:ext cx="1127125" cy="1612900"/>
            </a:xfrm>
            <a:custGeom>
              <a:avLst/>
              <a:gdLst>
                <a:gd name="connsiteX0" fmla="*/ 1035246 w 1127125"/>
                <a:gd name="connsiteY0" fmla="*/ 1567777 h 1612900"/>
                <a:gd name="connsiteX1" fmla="*/ 780642 w 1127125"/>
                <a:gd name="connsiteY1" fmla="*/ 1126738 h 1612900"/>
                <a:gd name="connsiteX2" fmla="*/ 838300 w 1127125"/>
                <a:gd name="connsiteY2" fmla="*/ 1093463 h 1612900"/>
                <a:gd name="connsiteX3" fmla="*/ 935297 w 1127125"/>
                <a:gd name="connsiteY3" fmla="*/ 1119467 h 1612900"/>
                <a:gd name="connsiteX4" fmla="*/ 1118875 w 1127125"/>
                <a:gd name="connsiteY4" fmla="*/ 1437570 h 1612900"/>
                <a:gd name="connsiteX5" fmla="*/ 1092935 w 1127125"/>
                <a:gd name="connsiteY5" fmla="*/ 1534503 h 1612900"/>
                <a:gd name="connsiteX6" fmla="*/ 1092903 w 1127125"/>
                <a:gd name="connsiteY6" fmla="*/ 1534534 h 1612900"/>
                <a:gd name="connsiteX7" fmla="*/ 1035246 w 1127125"/>
                <a:gd name="connsiteY7" fmla="*/ 1567777 h 1612900"/>
                <a:gd name="connsiteX8" fmla="*/ 464127 w 1127125"/>
                <a:gd name="connsiteY8" fmla="*/ 891946 h 1612900"/>
                <a:gd name="connsiteX9" fmla="*/ 728255 w 1127125"/>
                <a:gd name="connsiteY9" fmla="*/ 1156963 h 1612900"/>
                <a:gd name="connsiteX10" fmla="*/ 982890 w 1127125"/>
                <a:gd name="connsiteY10" fmla="*/ 1597971 h 1612900"/>
                <a:gd name="connsiteX11" fmla="*/ 615447 w 1127125"/>
                <a:gd name="connsiteY11" fmla="*/ 1507134 h 1612900"/>
                <a:gd name="connsiteX12" fmla="*/ 220572 w 1127125"/>
                <a:gd name="connsiteY12" fmla="*/ 1037996 h 1612900"/>
                <a:gd name="connsiteX13" fmla="*/ 3656 w 1127125"/>
                <a:gd name="connsiteY13" fmla="*/ 452399 h 1612900"/>
                <a:gd name="connsiteX14" fmla="*/ 101700 w 1127125"/>
                <a:gd name="connsiteY14" fmla="*/ 73368 h 1612900"/>
                <a:gd name="connsiteX15" fmla="*/ 352081 w 1127125"/>
                <a:gd name="connsiteY15" fmla="*/ 505453 h 1612900"/>
                <a:gd name="connsiteX16" fmla="*/ 464127 w 1127125"/>
                <a:gd name="connsiteY16" fmla="*/ 891946 h 1612900"/>
                <a:gd name="connsiteX17" fmla="*/ 404436 w 1127125"/>
                <a:gd name="connsiteY17" fmla="*/ 475291 h 1612900"/>
                <a:gd name="connsiteX18" fmla="*/ 154723 w 1127125"/>
                <a:gd name="connsiteY18" fmla="*/ 42761 h 1612900"/>
                <a:gd name="connsiteX19" fmla="*/ 212444 w 1127125"/>
                <a:gd name="connsiteY19" fmla="*/ 9487 h 1612900"/>
                <a:gd name="connsiteX20" fmla="*/ 309377 w 1127125"/>
                <a:gd name="connsiteY20" fmla="*/ 35522 h 1612900"/>
                <a:gd name="connsiteX21" fmla="*/ 488066 w 1127125"/>
                <a:gd name="connsiteY21" fmla="*/ 345052 h 1612900"/>
                <a:gd name="connsiteX22" fmla="*/ 462126 w 1127125"/>
                <a:gd name="connsiteY22" fmla="*/ 441985 h 1612900"/>
                <a:gd name="connsiteX23" fmla="*/ 462095 w 1127125"/>
                <a:gd name="connsiteY23" fmla="*/ 442017 h 1612900"/>
                <a:gd name="connsiteX24" fmla="*/ 404436 w 1127125"/>
                <a:gd name="connsiteY24" fmla="*/ 475291 h 16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7125" h="1612900">
                  <a:moveTo>
                    <a:pt x="1035246" y="1567777"/>
                  </a:moveTo>
                  <a:lnTo>
                    <a:pt x="780642" y="1126738"/>
                  </a:lnTo>
                  <a:lnTo>
                    <a:pt x="838300" y="1093463"/>
                  </a:lnTo>
                  <a:cubicBezTo>
                    <a:pt x="872273" y="1073906"/>
                    <a:pt x="915675" y="1085526"/>
                    <a:pt x="935297" y="1119467"/>
                  </a:cubicBezTo>
                  <a:lnTo>
                    <a:pt x="1118875" y="1437570"/>
                  </a:lnTo>
                  <a:cubicBezTo>
                    <a:pt x="1138497" y="1471511"/>
                    <a:pt x="1126876" y="1514913"/>
                    <a:pt x="1092935" y="1534503"/>
                  </a:cubicBezTo>
                  <a:cubicBezTo>
                    <a:pt x="1092935" y="1534534"/>
                    <a:pt x="1092903" y="1534534"/>
                    <a:pt x="1092903" y="1534534"/>
                  </a:cubicBezTo>
                  <a:lnTo>
                    <a:pt x="1035246" y="1567777"/>
                  </a:lnTo>
                  <a:close/>
                  <a:moveTo>
                    <a:pt x="464127" y="891946"/>
                  </a:moveTo>
                  <a:cubicBezTo>
                    <a:pt x="611605" y="1147375"/>
                    <a:pt x="675709" y="1178331"/>
                    <a:pt x="728255" y="1156963"/>
                  </a:cubicBezTo>
                  <a:lnTo>
                    <a:pt x="982890" y="1597971"/>
                  </a:lnTo>
                  <a:cubicBezTo>
                    <a:pt x="896879" y="1643342"/>
                    <a:pt x="722540" y="1584128"/>
                    <a:pt x="615447" y="1507134"/>
                  </a:cubicBezTo>
                  <a:cubicBezTo>
                    <a:pt x="481208" y="1408296"/>
                    <a:pt x="348271" y="1259135"/>
                    <a:pt x="220572" y="1037996"/>
                  </a:cubicBezTo>
                  <a:cubicBezTo>
                    <a:pt x="108463" y="843782"/>
                    <a:pt x="25786" y="624262"/>
                    <a:pt x="3656" y="452399"/>
                  </a:cubicBezTo>
                  <a:cubicBezTo>
                    <a:pt x="-8663" y="354800"/>
                    <a:pt x="6831" y="128232"/>
                    <a:pt x="101700" y="73368"/>
                  </a:cubicBezTo>
                  <a:lnTo>
                    <a:pt x="352081" y="505453"/>
                  </a:lnTo>
                  <a:cubicBezTo>
                    <a:pt x="321759" y="537203"/>
                    <a:pt x="303884" y="614356"/>
                    <a:pt x="464127" y="891946"/>
                  </a:cubicBezTo>
                  <a:close/>
                  <a:moveTo>
                    <a:pt x="404436" y="475291"/>
                  </a:moveTo>
                  <a:lnTo>
                    <a:pt x="154723" y="42761"/>
                  </a:lnTo>
                  <a:lnTo>
                    <a:pt x="212444" y="9487"/>
                  </a:lnTo>
                  <a:cubicBezTo>
                    <a:pt x="246417" y="-10071"/>
                    <a:pt x="289787" y="1581"/>
                    <a:pt x="309377" y="35522"/>
                  </a:cubicBezTo>
                  <a:lnTo>
                    <a:pt x="488066" y="345052"/>
                  </a:lnTo>
                  <a:cubicBezTo>
                    <a:pt x="507688" y="378993"/>
                    <a:pt x="496067" y="422395"/>
                    <a:pt x="462126" y="441985"/>
                  </a:cubicBezTo>
                  <a:cubicBezTo>
                    <a:pt x="462126" y="442017"/>
                    <a:pt x="462095" y="442017"/>
                    <a:pt x="462095" y="442017"/>
                  </a:cubicBezTo>
                  <a:lnTo>
                    <a:pt x="404436" y="475291"/>
                  </a:lnTo>
                  <a:close/>
                </a:path>
              </a:pathLst>
            </a:custGeom>
            <a:solidFill>
              <a:srgbClr val="FFFFFF"/>
            </a:solidFill>
            <a:ln w="3175" cap="flat">
              <a:noFill/>
              <a:prstDash val="solid"/>
              <a:miter/>
            </a:ln>
          </p:spPr>
          <p:txBody>
            <a:bodyPr rtlCol="0" anchor="ctr"/>
            <a:lstStyle/>
            <a:p>
              <a:endParaRPr lang="sv-SE" sz="1013"/>
            </a:p>
          </p:txBody>
        </p:sp>
        <p:sp>
          <p:nvSpPr>
            <p:cNvPr id="60" name="Frihandsfigur 59">
              <a:extLst>
                <a:ext uri="{FF2B5EF4-FFF2-40B4-BE49-F238E27FC236}">
                  <a16:creationId xmlns:a16="http://schemas.microsoft.com/office/drawing/2014/main" id="{F510F484-B2AF-BA4B-BD01-40EDF4F802C9}"/>
                </a:ext>
              </a:extLst>
            </p:cNvPr>
            <p:cNvSpPr/>
            <p:nvPr/>
          </p:nvSpPr>
          <p:spPr>
            <a:xfrm>
              <a:off x="6053359" y="3403062"/>
              <a:ext cx="968375" cy="860425"/>
            </a:xfrm>
            <a:custGeom>
              <a:avLst/>
              <a:gdLst>
                <a:gd name="connsiteX0" fmla="*/ 484347 w 968375"/>
                <a:gd name="connsiteY0" fmla="*/ 0 h 860425"/>
                <a:gd name="connsiteX1" fmla="*/ 0 w 968375"/>
                <a:gd name="connsiteY1" fmla="*/ 399510 h 860425"/>
                <a:gd name="connsiteX2" fmla="*/ 97949 w 968375"/>
                <a:gd name="connsiteY2" fmla="*/ 640620 h 860425"/>
                <a:gd name="connsiteX3" fmla="*/ 29941 w 968375"/>
                <a:gd name="connsiteY3" fmla="*/ 860425 h 860425"/>
                <a:gd name="connsiteX4" fmla="*/ 305404 w 968375"/>
                <a:gd name="connsiteY4" fmla="*/ 772033 h 860425"/>
                <a:gd name="connsiteX5" fmla="*/ 968979 w 968375"/>
                <a:gd name="connsiteY5" fmla="*/ 399383 h 860425"/>
                <a:gd name="connsiteX6" fmla="*/ 484347 w 968375"/>
                <a:gd name="connsiteY6" fmla="*/ 0 h 860425"/>
                <a:gd name="connsiteX7" fmla="*/ 712947 w 968375"/>
                <a:gd name="connsiteY7" fmla="*/ 478949 h 860425"/>
                <a:gd name="connsiteX8" fmla="*/ 573247 w 968375"/>
                <a:gd name="connsiteY8" fmla="*/ 478949 h 860425"/>
                <a:gd name="connsiteX9" fmla="*/ 573247 w 968375"/>
                <a:gd name="connsiteY9" fmla="*/ 619125 h 860425"/>
                <a:gd name="connsiteX10" fmla="*/ 409289 w 968375"/>
                <a:gd name="connsiteY10" fmla="*/ 619125 h 860425"/>
                <a:gd name="connsiteX11" fmla="*/ 409289 w 968375"/>
                <a:gd name="connsiteY11" fmla="*/ 478822 h 860425"/>
                <a:gd name="connsiteX12" fmla="*/ 269589 w 968375"/>
                <a:gd name="connsiteY12" fmla="*/ 478822 h 860425"/>
                <a:gd name="connsiteX13" fmla="*/ 269589 w 968375"/>
                <a:gd name="connsiteY13" fmla="*/ 315563 h 860425"/>
                <a:gd name="connsiteX14" fmla="*/ 409289 w 968375"/>
                <a:gd name="connsiteY14" fmla="*/ 315563 h 860425"/>
                <a:gd name="connsiteX15" fmla="*/ 409289 w 968375"/>
                <a:gd name="connsiteY15" fmla="*/ 175863 h 860425"/>
                <a:gd name="connsiteX16" fmla="*/ 573247 w 968375"/>
                <a:gd name="connsiteY16" fmla="*/ 175863 h 860425"/>
                <a:gd name="connsiteX17" fmla="*/ 573247 w 968375"/>
                <a:gd name="connsiteY17" fmla="*/ 315563 h 860425"/>
                <a:gd name="connsiteX18" fmla="*/ 712947 w 968375"/>
                <a:gd name="connsiteY18" fmla="*/ 315563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8375" h="860425">
                  <a:moveTo>
                    <a:pt x="484347" y="0"/>
                  </a:moveTo>
                  <a:cubicBezTo>
                    <a:pt x="216853" y="0"/>
                    <a:pt x="0" y="178879"/>
                    <a:pt x="0" y="399510"/>
                  </a:cubicBezTo>
                  <a:cubicBezTo>
                    <a:pt x="-63" y="489585"/>
                    <a:pt x="35084" y="576104"/>
                    <a:pt x="97949" y="640620"/>
                  </a:cubicBezTo>
                  <a:lnTo>
                    <a:pt x="29941" y="860425"/>
                  </a:lnTo>
                  <a:lnTo>
                    <a:pt x="305404" y="772033"/>
                  </a:lnTo>
                  <a:cubicBezTo>
                    <a:pt x="688658" y="873633"/>
                    <a:pt x="968979" y="645033"/>
                    <a:pt x="968979" y="399383"/>
                  </a:cubicBezTo>
                  <a:cubicBezTo>
                    <a:pt x="968693" y="178816"/>
                    <a:pt x="751841" y="0"/>
                    <a:pt x="484347" y="0"/>
                  </a:cubicBezTo>
                  <a:close/>
                  <a:moveTo>
                    <a:pt x="712947" y="478949"/>
                  </a:moveTo>
                  <a:lnTo>
                    <a:pt x="573247" y="478949"/>
                  </a:lnTo>
                  <a:lnTo>
                    <a:pt x="573247" y="619125"/>
                  </a:lnTo>
                  <a:lnTo>
                    <a:pt x="409289" y="619125"/>
                  </a:lnTo>
                  <a:lnTo>
                    <a:pt x="409289" y="478822"/>
                  </a:lnTo>
                  <a:lnTo>
                    <a:pt x="269589" y="478822"/>
                  </a:lnTo>
                  <a:lnTo>
                    <a:pt x="269589" y="315563"/>
                  </a:lnTo>
                  <a:lnTo>
                    <a:pt x="409289" y="315563"/>
                  </a:lnTo>
                  <a:lnTo>
                    <a:pt x="409289" y="175863"/>
                  </a:lnTo>
                  <a:lnTo>
                    <a:pt x="573247" y="175863"/>
                  </a:lnTo>
                  <a:lnTo>
                    <a:pt x="573247" y="315563"/>
                  </a:lnTo>
                  <a:lnTo>
                    <a:pt x="712947" y="315563"/>
                  </a:lnTo>
                  <a:close/>
                </a:path>
              </a:pathLst>
            </a:custGeom>
            <a:solidFill>
              <a:srgbClr val="FFFFFF"/>
            </a:solidFill>
            <a:ln w="3175" cap="flat">
              <a:noFill/>
              <a:prstDash val="solid"/>
              <a:miter/>
            </a:ln>
          </p:spPr>
          <p:txBody>
            <a:bodyPr rtlCol="0" anchor="ctr"/>
            <a:lstStyle/>
            <a:p>
              <a:endParaRPr lang="sv-SE" sz="1013"/>
            </a:p>
          </p:txBody>
        </p:sp>
      </p:grpSp>
      <p:grpSp>
        <p:nvGrpSpPr>
          <p:cNvPr id="61" name="Grupp 60">
            <a:extLst>
              <a:ext uri="{FF2B5EF4-FFF2-40B4-BE49-F238E27FC236}">
                <a16:creationId xmlns:a16="http://schemas.microsoft.com/office/drawing/2014/main" id="{65C99658-0934-AC4E-95AB-2E6667739EA8}"/>
              </a:ext>
            </a:extLst>
          </p:cNvPr>
          <p:cNvGrpSpPr/>
          <p:nvPr userDrawn="1"/>
        </p:nvGrpSpPr>
        <p:grpSpPr>
          <a:xfrm>
            <a:off x="2591338" y="1598319"/>
            <a:ext cx="1068901" cy="1068901"/>
            <a:chOff x="2782443" y="3189416"/>
            <a:chExt cx="1939925" cy="1939925"/>
          </a:xfrm>
        </p:grpSpPr>
        <p:sp>
          <p:nvSpPr>
            <p:cNvPr id="62" name="Frihandsfigur 61">
              <a:extLst>
                <a:ext uri="{FF2B5EF4-FFF2-40B4-BE49-F238E27FC236}">
                  <a16:creationId xmlns:a16="http://schemas.microsoft.com/office/drawing/2014/main" id="{6305B073-F8FD-DA46-9F24-086DA7FB1CB2}"/>
                </a:ext>
              </a:extLst>
            </p:cNvPr>
            <p:cNvSpPr/>
            <p:nvPr/>
          </p:nvSpPr>
          <p:spPr>
            <a:xfrm>
              <a:off x="2782443" y="3189416"/>
              <a:ext cx="1939925" cy="1939925"/>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63" name="Frihandsfigur 62">
              <a:extLst>
                <a:ext uri="{FF2B5EF4-FFF2-40B4-BE49-F238E27FC236}">
                  <a16:creationId xmlns:a16="http://schemas.microsoft.com/office/drawing/2014/main" id="{B84F6827-4A1A-BA4B-9F0D-9D502A5BD216}"/>
                </a:ext>
              </a:extLst>
            </p:cNvPr>
            <p:cNvSpPr/>
            <p:nvPr/>
          </p:nvSpPr>
          <p:spPr>
            <a:xfrm>
              <a:off x="2889948" y="3296985"/>
              <a:ext cx="1724025" cy="1724025"/>
            </a:xfrm>
            <a:custGeom>
              <a:avLst/>
              <a:gdLst>
                <a:gd name="connsiteX0" fmla="*/ 1075214 w 1724025"/>
                <a:gd name="connsiteY0" fmla="*/ 576199 h 1724025"/>
                <a:gd name="connsiteX1" fmla="*/ 1005364 w 1724025"/>
                <a:gd name="connsiteY1" fmla="*/ 506349 h 1724025"/>
                <a:gd name="connsiteX2" fmla="*/ 1075214 w 1724025"/>
                <a:gd name="connsiteY2" fmla="*/ 436499 h 1724025"/>
                <a:gd name="connsiteX3" fmla="*/ 1145064 w 1724025"/>
                <a:gd name="connsiteY3" fmla="*/ 506349 h 1724025"/>
                <a:gd name="connsiteX4" fmla="*/ 1075214 w 1724025"/>
                <a:gd name="connsiteY4" fmla="*/ 576199 h 1724025"/>
                <a:gd name="connsiteX5" fmla="*/ 245332 w 1724025"/>
                <a:gd name="connsiteY5" fmla="*/ 175451 h 1724025"/>
                <a:gd name="connsiteX6" fmla="*/ 271145 w 1724025"/>
                <a:gd name="connsiteY6" fmla="*/ 29401 h 1724025"/>
                <a:gd name="connsiteX7" fmla="*/ 357854 w 1724025"/>
                <a:gd name="connsiteY7" fmla="*/ 116142 h 1724025"/>
                <a:gd name="connsiteX8" fmla="*/ 321818 w 1724025"/>
                <a:gd name="connsiteY8" fmla="*/ 321977 h 1724025"/>
                <a:gd name="connsiteX9" fmla="*/ 116205 w 1724025"/>
                <a:gd name="connsiteY9" fmla="*/ 358013 h 1724025"/>
                <a:gd name="connsiteX10" fmla="*/ 29464 w 1724025"/>
                <a:gd name="connsiteY10" fmla="*/ 271177 h 1724025"/>
                <a:gd name="connsiteX11" fmla="*/ 175514 w 1724025"/>
                <a:gd name="connsiteY11" fmla="*/ 245396 h 1724025"/>
                <a:gd name="connsiteX12" fmla="*/ 0 w 1724025"/>
                <a:gd name="connsiteY12" fmla="*/ 69882 h 1724025"/>
                <a:gd name="connsiteX13" fmla="*/ 69850 w 1724025"/>
                <a:gd name="connsiteY13" fmla="*/ 32 h 1724025"/>
                <a:gd name="connsiteX14" fmla="*/ 245332 w 1724025"/>
                <a:gd name="connsiteY14" fmla="*/ 175578 h 1724025"/>
                <a:gd name="connsiteX15" fmla="*/ 1551496 w 1724025"/>
                <a:gd name="connsiteY15" fmla="*/ 245301 h 1724025"/>
                <a:gd name="connsiteX16" fmla="*/ 1697546 w 1724025"/>
                <a:gd name="connsiteY16" fmla="*/ 271113 h 1724025"/>
                <a:gd name="connsiteX17" fmla="*/ 1610741 w 1724025"/>
                <a:gd name="connsiteY17" fmla="*/ 357855 h 1724025"/>
                <a:gd name="connsiteX18" fmla="*/ 1405160 w 1724025"/>
                <a:gd name="connsiteY18" fmla="*/ 321786 h 1724025"/>
                <a:gd name="connsiteX19" fmla="*/ 1369155 w 1724025"/>
                <a:gd name="connsiteY19" fmla="*/ 116205 h 1724025"/>
                <a:gd name="connsiteX20" fmla="*/ 1455833 w 1724025"/>
                <a:gd name="connsiteY20" fmla="*/ 29464 h 1724025"/>
                <a:gd name="connsiteX21" fmla="*/ 1481646 w 1724025"/>
                <a:gd name="connsiteY21" fmla="*/ 175514 h 1724025"/>
                <a:gd name="connsiteX22" fmla="*/ 1657192 w 1724025"/>
                <a:gd name="connsiteY22" fmla="*/ 0 h 1724025"/>
                <a:gd name="connsiteX23" fmla="*/ 1727042 w 1724025"/>
                <a:gd name="connsiteY23" fmla="*/ 69850 h 1724025"/>
                <a:gd name="connsiteX24" fmla="*/ 1551527 w 1724025"/>
                <a:gd name="connsiteY24" fmla="*/ 245332 h 1724025"/>
                <a:gd name="connsiteX25" fmla="*/ 1481646 w 1724025"/>
                <a:gd name="connsiteY25" fmla="*/ 1551464 h 1724025"/>
                <a:gd name="connsiteX26" fmla="*/ 1455833 w 1724025"/>
                <a:gd name="connsiteY26" fmla="*/ 1697514 h 1724025"/>
                <a:gd name="connsiteX27" fmla="*/ 1369092 w 1724025"/>
                <a:gd name="connsiteY27" fmla="*/ 1610773 h 1724025"/>
                <a:gd name="connsiteX28" fmla="*/ 1405192 w 1724025"/>
                <a:gd name="connsiteY28" fmla="*/ 1405160 h 1724025"/>
                <a:gd name="connsiteX29" fmla="*/ 1610773 w 1724025"/>
                <a:gd name="connsiteY29" fmla="*/ 1369092 h 1724025"/>
                <a:gd name="connsiteX30" fmla="*/ 1697482 w 1724025"/>
                <a:gd name="connsiteY30" fmla="*/ 1455865 h 1724025"/>
                <a:gd name="connsiteX31" fmla="*/ 1551432 w 1724025"/>
                <a:gd name="connsiteY31" fmla="*/ 1481646 h 1724025"/>
                <a:gd name="connsiteX32" fmla="*/ 1726946 w 1724025"/>
                <a:gd name="connsiteY32" fmla="*/ 1657160 h 1724025"/>
                <a:gd name="connsiteX33" fmla="*/ 1657096 w 1724025"/>
                <a:gd name="connsiteY33" fmla="*/ 1727010 h 1724025"/>
                <a:gd name="connsiteX34" fmla="*/ 1481614 w 1724025"/>
                <a:gd name="connsiteY34" fmla="*/ 1551496 h 1724025"/>
                <a:gd name="connsiteX35" fmla="*/ 175482 w 1724025"/>
                <a:gd name="connsiteY35" fmla="*/ 1481614 h 1724025"/>
                <a:gd name="connsiteX36" fmla="*/ 29432 w 1724025"/>
                <a:gd name="connsiteY36" fmla="*/ 1455801 h 1724025"/>
                <a:gd name="connsiteX37" fmla="*/ 116205 w 1724025"/>
                <a:gd name="connsiteY37" fmla="*/ 1369060 h 1724025"/>
                <a:gd name="connsiteX38" fmla="*/ 321755 w 1724025"/>
                <a:gd name="connsiteY38" fmla="*/ 1405128 h 1724025"/>
                <a:gd name="connsiteX39" fmla="*/ 358077 w 1724025"/>
                <a:gd name="connsiteY39" fmla="*/ 1610709 h 1724025"/>
                <a:gd name="connsiteX40" fmla="*/ 271336 w 1724025"/>
                <a:gd name="connsiteY40" fmla="*/ 1697419 h 1724025"/>
                <a:gd name="connsiteX41" fmla="*/ 245523 w 1724025"/>
                <a:gd name="connsiteY41" fmla="*/ 1551369 h 1724025"/>
                <a:gd name="connsiteX42" fmla="*/ 70009 w 1724025"/>
                <a:gd name="connsiteY42" fmla="*/ 1726883 h 1724025"/>
                <a:gd name="connsiteX43" fmla="*/ 159 w 1724025"/>
                <a:gd name="connsiteY43" fmla="*/ 1657033 h 1724025"/>
                <a:gd name="connsiteX44" fmla="*/ 175673 w 1724025"/>
                <a:gd name="connsiteY44" fmla="*/ 1481550 h 1724025"/>
                <a:gd name="connsiteX45" fmla="*/ 869252 w 1724025"/>
                <a:gd name="connsiteY45" fmla="*/ 576199 h 1724025"/>
                <a:gd name="connsiteX46" fmla="*/ 799402 w 1724025"/>
                <a:gd name="connsiteY46" fmla="*/ 506349 h 1724025"/>
                <a:gd name="connsiteX47" fmla="*/ 869252 w 1724025"/>
                <a:gd name="connsiteY47" fmla="*/ 436499 h 1724025"/>
                <a:gd name="connsiteX48" fmla="*/ 939102 w 1724025"/>
                <a:gd name="connsiteY48" fmla="*/ 506349 h 1724025"/>
                <a:gd name="connsiteX49" fmla="*/ 869569 w 1724025"/>
                <a:gd name="connsiteY49" fmla="*/ 576199 h 1724025"/>
                <a:gd name="connsiteX50" fmla="*/ 869252 w 1724025"/>
                <a:gd name="connsiteY50" fmla="*/ 576199 h 1724025"/>
                <a:gd name="connsiteX51" fmla="*/ 922020 w 1724025"/>
                <a:gd name="connsiteY51" fmla="*/ 590867 h 1724025"/>
                <a:gd name="connsiteX52" fmla="*/ 1006475 w 1724025"/>
                <a:gd name="connsiteY52" fmla="*/ 653066 h 1724025"/>
                <a:gd name="connsiteX53" fmla="*/ 1066197 w 1724025"/>
                <a:gd name="connsiteY53" fmla="*/ 849567 h 1724025"/>
                <a:gd name="connsiteX54" fmla="*/ 1011619 w 1724025"/>
                <a:gd name="connsiteY54" fmla="*/ 868109 h 1724025"/>
                <a:gd name="connsiteX55" fmla="*/ 957834 w 1724025"/>
                <a:gd name="connsiteY55" fmla="*/ 687737 h 1724025"/>
                <a:gd name="connsiteX56" fmla="*/ 933386 w 1724025"/>
                <a:gd name="connsiteY56" fmla="*/ 687737 h 1724025"/>
                <a:gd name="connsiteX57" fmla="*/ 1026636 w 1724025"/>
                <a:gd name="connsiteY57" fmla="*/ 1008634 h 1724025"/>
                <a:gd name="connsiteX58" fmla="*/ 940689 w 1724025"/>
                <a:gd name="connsiteY58" fmla="*/ 1008634 h 1724025"/>
                <a:gd name="connsiteX59" fmla="*/ 940689 w 1724025"/>
                <a:gd name="connsiteY59" fmla="*/ 1258793 h 1724025"/>
                <a:gd name="connsiteX60" fmla="*/ 876554 w 1724025"/>
                <a:gd name="connsiteY60" fmla="*/ 1258793 h 1724025"/>
                <a:gd name="connsiteX61" fmla="*/ 876554 w 1724025"/>
                <a:gd name="connsiteY61" fmla="*/ 1007015 h 1724025"/>
                <a:gd name="connsiteX62" fmla="*/ 850424 w 1724025"/>
                <a:gd name="connsiteY62" fmla="*/ 1007015 h 1724025"/>
                <a:gd name="connsiteX63" fmla="*/ 850424 w 1724025"/>
                <a:gd name="connsiteY63" fmla="*/ 1258602 h 1724025"/>
                <a:gd name="connsiteX64" fmla="*/ 785971 w 1724025"/>
                <a:gd name="connsiteY64" fmla="*/ 1258602 h 1724025"/>
                <a:gd name="connsiteX65" fmla="*/ 785971 w 1724025"/>
                <a:gd name="connsiteY65" fmla="*/ 1008793 h 1724025"/>
                <a:gd name="connsiteX66" fmla="*/ 699834 w 1724025"/>
                <a:gd name="connsiteY66" fmla="*/ 1008793 h 1724025"/>
                <a:gd name="connsiteX67" fmla="*/ 792353 w 1724025"/>
                <a:gd name="connsiteY67" fmla="*/ 687896 h 1724025"/>
                <a:gd name="connsiteX68" fmla="*/ 769080 w 1724025"/>
                <a:gd name="connsiteY68" fmla="*/ 687896 h 1724025"/>
                <a:gd name="connsiteX69" fmla="*/ 715105 w 1724025"/>
                <a:gd name="connsiteY69" fmla="*/ 868871 h 1724025"/>
                <a:gd name="connsiteX70" fmla="*/ 660527 w 1724025"/>
                <a:gd name="connsiteY70" fmla="*/ 849821 h 1724025"/>
                <a:gd name="connsiteX71" fmla="*/ 720249 w 1724025"/>
                <a:gd name="connsiteY71" fmla="*/ 652971 h 1724025"/>
                <a:gd name="connsiteX72" fmla="*/ 804069 w 1724025"/>
                <a:gd name="connsiteY72" fmla="*/ 590772 h 1724025"/>
                <a:gd name="connsiteX73" fmla="*/ 451676 w 1724025"/>
                <a:gd name="connsiteY73" fmla="*/ 575628 h 1724025"/>
                <a:gd name="connsiteX74" fmla="*/ 381826 w 1724025"/>
                <a:gd name="connsiteY74" fmla="*/ 505778 h 1724025"/>
                <a:gd name="connsiteX75" fmla="*/ 451676 w 1724025"/>
                <a:gd name="connsiteY75" fmla="*/ 435928 h 1724025"/>
                <a:gd name="connsiteX76" fmla="*/ 521526 w 1724025"/>
                <a:gd name="connsiteY76" fmla="*/ 505778 h 1724025"/>
                <a:gd name="connsiteX77" fmla="*/ 451676 w 1724025"/>
                <a:gd name="connsiteY77" fmla="*/ 575628 h 1724025"/>
                <a:gd name="connsiteX78" fmla="*/ 533336 w 1724025"/>
                <a:gd name="connsiteY78" fmla="*/ 590137 h 1724025"/>
                <a:gd name="connsiteX79" fmla="*/ 623538 w 1724025"/>
                <a:gd name="connsiteY79" fmla="*/ 681831 h 1724025"/>
                <a:gd name="connsiteX80" fmla="*/ 623538 w 1724025"/>
                <a:gd name="connsiteY80" fmla="*/ 894556 h 1724025"/>
                <a:gd name="connsiteX81" fmla="*/ 568992 w 1724025"/>
                <a:gd name="connsiteY81" fmla="*/ 894556 h 1724025"/>
                <a:gd name="connsiteX82" fmla="*/ 568992 w 1724025"/>
                <a:gd name="connsiteY82" fmla="*/ 686245 h 1724025"/>
                <a:gd name="connsiteX83" fmla="*/ 542989 w 1724025"/>
                <a:gd name="connsiteY83" fmla="*/ 686245 h 1724025"/>
                <a:gd name="connsiteX84" fmla="*/ 542989 w 1724025"/>
                <a:gd name="connsiteY84" fmla="*/ 1251617 h 1724025"/>
                <a:gd name="connsiteX85" fmla="*/ 503873 w 1724025"/>
                <a:gd name="connsiteY85" fmla="*/ 1290733 h 1724025"/>
                <a:gd name="connsiteX86" fmla="*/ 464757 w 1724025"/>
                <a:gd name="connsiteY86" fmla="*/ 1251617 h 1724025"/>
                <a:gd name="connsiteX87" fmla="*/ 464757 w 1724025"/>
                <a:gd name="connsiteY87" fmla="*/ 923703 h 1724025"/>
                <a:gd name="connsiteX88" fmla="*/ 438595 w 1724025"/>
                <a:gd name="connsiteY88" fmla="*/ 923703 h 1724025"/>
                <a:gd name="connsiteX89" fmla="*/ 438595 w 1724025"/>
                <a:gd name="connsiteY89" fmla="*/ 1251617 h 1724025"/>
                <a:gd name="connsiteX90" fmla="*/ 399511 w 1724025"/>
                <a:gd name="connsiteY90" fmla="*/ 1290701 h 1724025"/>
                <a:gd name="connsiteX91" fmla="*/ 360426 w 1724025"/>
                <a:gd name="connsiteY91" fmla="*/ 1251617 h 1724025"/>
                <a:gd name="connsiteX92" fmla="*/ 360426 w 1724025"/>
                <a:gd name="connsiteY92" fmla="*/ 686276 h 1724025"/>
                <a:gd name="connsiteX93" fmla="*/ 334169 w 1724025"/>
                <a:gd name="connsiteY93" fmla="*/ 686276 h 1724025"/>
                <a:gd name="connsiteX94" fmla="*/ 334169 w 1724025"/>
                <a:gd name="connsiteY94" fmla="*/ 894588 h 1724025"/>
                <a:gd name="connsiteX95" fmla="*/ 279178 w 1724025"/>
                <a:gd name="connsiteY95" fmla="*/ 894588 h 1724025"/>
                <a:gd name="connsiteX96" fmla="*/ 279178 w 1724025"/>
                <a:gd name="connsiteY96" fmla="*/ 680561 h 1724025"/>
                <a:gd name="connsiteX97" fmla="*/ 367761 w 1724025"/>
                <a:gd name="connsiteY97" fmla="*/ 590074 h 1724025"/>
                <a:gd name="connsiteX98" fmla="*/ 368268 w 1724025"/>
                <a:gd name="connsiteY98" fmla="*/ 590074 h 1724025"/>
                <a:gd name="connsiteX99" fmla="*/ 533368 w 1724025"/>
                <a:gd name="connsiteY99" fmla="*/ 590074 h 1724025"/>
                <a:gd name="connsiteX100" fmla="*/ 1275620 w 1724025"/>
                <a:gd name="connsiteY100" fmla="*/ 575628 h 1724025"/>
                <a:gd name="connsiteX101" fmla="*/ 1205770 w 1724025"/>
                <a:gd name="connsiteY101" fmla="*/ 505778 h 1724025"/>
                <a:gd name="connsiteX102" fmla="*/ 1275620 w 1724025"/>
                <a:gd name="connsiteY102" fmla="*/ 435928 h 1724025"/>
                <a:gd name="connsiteX103" fmla="*/ 1345470 w 1724025"/>
                <a:gd name="connsiteY103" fmla="*/ 505778 h 1724025"/>
                <a:gd name="connsiteX104" fmla="*/ 1275620 w 1724025"/>
                <a:gd name="connsiteY104" fmla="*/ 575628 h 1724025"/>
                <a:gd name="connsiteX105" fmla="*/ 1357344 w 1724025"/>
                <a:gd name="connsiteY105" fmla="*/ 590137 h 1724025"/>
                <a:gd name="connsiteX106" fmla="*/ 1447483 w 1724025"/>
                <a:gd name="connsiteY106" fmla="*/ 681831 h 1724025"/>
                <a:gd name="connsiteX107" fmla="*/ 1447483 w 1724025"/>
                <a:gd name="connsiteY107" fmla="*/ 894556 h 1724025"/>
                <a:gd name="connsiteX108" fmla="*/ 1392968 w 1724025"/>
                <a:gd name="connsiteY108" fmla="*/ 894556 h 1724025"/>
                <a:gd name="connsiteX109" fmla="*/ 1392968 w 1724025"/>
                <a:gd name="connsiteY109" fmla="*/ 686245 h 1724025"/>
                <a:gd name="connsiteX110" fmla="*/ 1366996 w 1724025"/>
                <a:gd name="connsiteY110" fmla="*/ 686245 h 1724025"/>
                <a:gd name="connsiteX111" fmla="*/ 1366996 w 1724025"/>
                <a:gd name="connsiteY111" fmla="*/ 1251617 h 1724025"/>
                <a:gd name="connsiteX112" fmla="*/ 1327848 w 1724025"/>
                <a:gd name="connsiteY112" fmla="*/ 1290765 h 1724025"/>
                <a:gd name="connsiteX113" fmla="*/ 1288701 w 1724025"/>
                <a:gd name="connsiteY113" fmla="*/ 1251617 h 1724025"/>
                <a:gd name="connsiteX114" fmla="*/ 1288701 w 1724025"/>
                <a:gd name="connsiteY114" fmla="*/ 923703 h 1724025"/>
                <a:gd name="connsiteX115" fmla="*/ 1262475 w 1724025"/>
                <a:gd name="connsiteY115" fmla="*/ 923703 h 1724025"/>
                <a:gd name="connsiteX116" fmla="*/ 1262475 w 1724025"/>
                <a:gd name="connsiteY116" fmla="*/ 1251617 h 1724025"/>
                <a:gd name="connsiteX117" fmla="*/ 1224502 w 1724025"/>
                <a:gd name="connsiteY117" fmla="*/ 1291844 h 1724025"/>
                <a:gd name="connsiteX118" fmla="*/ 1184275 w 1724025"/>
                <a:gd name="connsiteY118" fmla="*/ 1253839 h 1724025"/>
                <a:gd name="connsiteX119" fmla="*/ 1184275 w 1724025"/>
                <a:gd name="connsiteY119" fmla="*/ 1251617 h 1724025"/>
                <a:gd name="connsiteX120" fmla="*/ 1184275 w 1724025"/>
                <a:gd name="connsiteY120" fmla="*/ 686276 h 1724025"/>
                <a:gd name="connsiteX121" fmla="*/ 1158177 w 1724025"/>
                <a:gd name="connsiteY121" fmla="*/ 686276 h 1724025"/>
                <a:gd name="connsiteX122" fmla="*/ 1158177 w 1724025"/>
                <a:gd name="connsiteY122" fmla="*/ 894588 h 1724025"/>
                <a:gd name="connsiteX123" fmla="*/ 1103217 w 1724025"/>
                <a:gd name="connsiteY123" fmla="*/ 894588 h 1724025"/>
                <a:gd name="connsiteX124" fmla="*/ 1103217 w 1724025"/>
                <a:gd name="connsiteY124" fmla="*/ 680561 h 1724025"/>
                <a:gd name="connsiteX125" fmla="*/ 1191800 w 1724025"/>
                <a:gd name="connsiteY125" fmla="*/ 590074 h 1724025"/>
                <a:gd name="connsiteX126" fmla="*/ 1192117 w 1724025"/>
                <a:gd name="connsiteY126" fmla="*/ 590074 h 1724025"/>
                <a:gd name="connsiteX127" fmla="*/ 1357217 w 1724025"/>
                <a:gd name="connsiteY127" fmla="*/ 590074 h 1724025"/>
                <a:gd name="connsiteX128" fmla="*/ 657574 w 1724025"/>
                <a:gd name="connsiteY128" fmla="*/ 576199 h 1724025"/>
                <a:gd name="connsiteX129" fmla="*/ 587724 w 1724025"/>
                <a:gd name="connsiteY129" fmla="*/ 506349 h 1724025"/>
                <a:gd name="connsiteX130" fmla="*/ 657574 w 1724025"/>
                <a:gd name="connsiteY130" fmla="*/ 436499 h 1724025"/>
                <a:gd name="connsiteX131" fmla="*/ 727424 w 1724025"/>
                <a:gd name="connsiteY131" fmla="*/ 506349 h 1724025"/>
                <a:gd name="connsiteX132" fmla="*/ 657892 w 1724025"/>
                <a:gd name="connsiteY132" fmla="*/ 576199 h 1724025"/>
                <a:gd name="connsiteX133" fmla="*/ 657574 w 1724025"/>
                <a:gd name="connsiteY133" fmla="*/ 576199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24025" h="1724025">
                  <a:moveTo>
                    <a:pt x="1075214" y="576199"/>
                  </a:moveTo>
                  <a:cubicBezTo>
                    <a:pt x="1036638" y="576199"/>
                    <a:pt x="1005364" y="544925"/>
                    <a:pt x="1005364" y="506349"/>
                  </a:cubicBezTo>
                  <a:cubicBezTo>
                    <a:pt x="1005364" y="467773"/>
                    <a:pt x="1036638" y="436499"/>
                    <a:pt x="1075214" y="436499"/>
                  </a:cubicBezTo>
                  <a:cubicBezTo>
                    <a:pt x="1113790" y="436499"/>
                    <a:pt x="1145064" y="467773"/>
                    <a:pt x="1145064" y="506349"/>
                  </a:cubicBezTo>
                  <a:cubicBezTo>
                    <a:pt x="1145064" y="544925"/>
                    <a:pt x="1113790" y="576199"/>
                    <a:pt x="1075214" y="576199"/>
                  </a:cubicBezTo>
                  <a:close/>
                  <a:moveTo>
                    <a:pt x="245332" y="175451"/>
                  </a:moveTo>
                  <a:lnTo>
                    <a:pt x="271145" y="29401"/>
                  </a:lnTo>
                  <a:lnTo>
                    <a:pt x="357854" y="116142"/>
                  </a:lnTo>
                  <a:lnTo>
                    <a:pt x="321818" y="321977"/>
                  </a:lnTo>
                  <a:lnTo>
                    <a:pt x="116205" y="358013"/>
                  </a:lnTo>
                  <a:lnTo>
                    <a:pt x="29464" y="271177"/>
                  </a:lnTo>
                  <a:lnTo>
                    <a:pt x="175514" y="245396"/>
                  </a:lnTo>
                  <a:lnTo>
                    <a:pt x="0" y="69882"/>
                  </a:lnTo>
                  <a:lnTo>
                    <a:pt x="69850" y="32"/>
                  </a:lnTo>
                  <a:lnTo>
                    <a:pt x="245332" y="175578"/>
                  </a:lnTo>
                  <a:close/>
                  <a:moveTo>
                    <a:pt x="1551496" y="245301"/>
                  </a:moveTo>
                  <a:lnTo>
                    <a:pt x="1697546" y="271113"/>
                  </a:lnTo>
                  <a:lnTo>
                    <a:pt x="1610741" y="357855"/>
                  </a:lnTo>
                  <a:lnTo>
                    <a:pt x="1405160" y="321786"/>
                  </a:lnTo>
                  <a:lnTo>
                    <a:pt x="1369155" y="116205"/>
                  </a:lnTo>
                  <a:lnTo>
                    <a:pt x="1455833" y="29464"/>
                  </a:lnTo>
                  <a:lnTo>
                    <a:pt x="1481646" y="175514"/>
                  </a:lnTo>
                  <a:lnTo>
                    <a:pt x="1657192" y="0"/>
                  </a:lnTo>
                  <a:lnTo>
                    <a:pt x="1727042" y="69850"/>
                  </a:lnTo>
                  <a:lnTo>
                    <a:pt x="1551527" y="245332"/>
                  </a:lnTo>
                  <a:close/>
                  <a:moveTo>
                    <a:pt x="1481646" y="1551464"/>
                  </a:moveTo>
                  <a:lnTo>
                    <a:pt x="1455833" y="1697514"/>
                  </a:lnTo>
                  <a:lnTo>
                    <a:pt x="1369092" y="1610773"/>
                  </a:lnTo>
                  <a:lnTo>
                    <a:pt x="1405192" y="1405160"/>
                  </a:lnTo>
                  <a:lnTo>
                    <a:pt x="1610773" y="1369092"/>
                  </a:lnTo>
                  <a:lnTo>
                    <a:pt x="1697482" y="1455865"/>
                  </a:lnTo>
                  <a:lnTo>
                    <a:pt x="1551432" y="1481646"/>
                  </a:lnTo>
                  <a:lnTo>
                    <a:pt x="1726946" y="1657160"/>
                  </a:lnTo>
                  <a:lnTo>
                    <a:pt x="1657096" y="1727010"/>
                  </a:lnTo>
                  <a:lnTo>
                    <a:pt x="1481614" y="1551496"/>
                  </a:lnTo>
                  <a:close/>
                  <a:moveTo>
                    <a:pt x="175482" y="1481614"/>
                  </a:moveTo>
                  <a:lnTo>
                    <a:pt x="29432" y="1455801"/>
                  </a:lnTo>
                  <a:lnTo>
                    <a:pt x="116205" y="1369060"/>
                  </a:lnTo>
                  <a:lnTo>
                    <a:pt x="321755" y="1405128"/>
                  </a:lnTo>
                  <a:lnTo>
                    <a:pt x="358077" y="1610709"/>
                  </a:lnTo>
                  <a:lnTo>
                    <a:pt x="271336" y="1697419"/>
                  </a:lnTo>
                  <a:lnTo>
                    <a:pt x="245523" y="1551369"/>
                  </a:lnTo>
                  <a:lnTo>
                    <a:pt x="70009" y="1726883"/>
                  </a:lnTo>
                  <a:lnTo>
                    <a:pt x="159" y="1657033"/>
                  </a:lnTo>
                  <a:lnTo>
                    <a:pt x="175673" y="1481550"/>
                  </a:lnTo>
                  <a:close/>
                  <a:moveTo>
                    <a:pt x="869252" y="576199"/>
                  </a:moveTo>
                  <a:cubicBezTo>
                    <a:pt x="830675" y="576199"/>
                    <a:pt x="799402" y="544925"/>
                    <a:pt x="799402" y="506349"/>
                  </a:cubicBezTo>
                  <a:cubicBezTo>
                    <a:pt x="799402" y="467773"/>
                    <a:pt x="830675" y="436499"/>
                    <a:pt x="869252" y="436499"/>
                  </a:cubicBezTo>
                  <a:cubicBezTo>
                    <a:pt x="907828" y="436499"/>
                    <a:pt x="939102" y="467773"/>
                    <a:pt x="939102" y="506349"/>
                  </a:cubicBezTo>
                  <a:cubicBezTo>
                    <a:pt x="939197" y="544830"/>
                    <a:pt x="908050" y="576104"/>
                    <a:pt x="869569" y="576199"/>
                  </a:cubicBezTo>
                  <a:cubicBezTo>
                    <a:pt x="869474" y="576199"/>
                    <a:pt x="869347" y="576199"/>
                    <a:pt x="869252" y="576199"/>
                  </a:cubicBezTo>
                  <a:close/>
                  <a:moveTo>
                    <a:pt x="922020" y="590867"/>
                  </a:moveTo>
                  <a:cubicBezTo>
                    <a:pt x="970598" y="590867"/>
                    <a:pt x="999141" y="631000"/>
                    <a:pt x="1006475" y="653066"/>
                  </a:cubicBezTo>
                  <a:lnTo>
                    <a:pt x="1066197" y="849567"/>
                  </a:lnTo>
                  <a:cubicBezTo>
                    <a:pt x="1078167" y="891794"/>
                    <a:pt x="1024446" y="909320"/>
                    <a:pt x="1011619" y="868109"/>
                  </a:cubicBezTo>
                  <a:lnTo>
                    <a:pt x="957834" y="687737"/>
                  </a:lnTo>
                  <a:lnTo>
                    <a:pt x="933386" y="687737"/>
                  </a:lnTo>
                  <a:lnTo>
                    <a:pt x="1026636" y="1008634"/>
                  </a:lnTo>
                  <a:lnTo>
                    <a:pt x="940689" y="1008634"/>
                  </a:lnTo>
                  <a:lnTo>
                    <a:pt x="940689" y="1258793"/>
                  </a:lnTo>
                  <a:cubicBezTo>
                    <a:pt x="940689" y="1301433"/>
                    <a:pt x="876554" y="1301242"/>
                    <a:pt x="876554" y="1258793"/>
                  </a:cubicBezTo>
                  <a:lnTo>
                    <a:pt x="876554" y="1007015"/>
                  </a:lnTo>
                  <a:lnTo>
                    <a:pt x="850424" y="1007015"/>
                  </a:lnTo>
                  <a:lnTo>
                    <a:pt x="850424" y="1258602"/>
                  </a:lnTo>
                  <a:cubicBezTo>
                    <a:pt x="850424" y="1301592"/>
                    <a:pt x="785971" y="1301592"/>
                    <a:pt x="785971" y="1258602"/>
                  </a:cubicBezTo>
                  <a:lnTo>
                    <a:pt x="785971" y="1008793"/>
                  </a:lnTo>
                  <a:lnTo>
                    <a:pt x="699834" y="1008793"/>
                  </a:lnTo>
                  <a:lnTo>
                    <a:pt x="792353" y="687896"/>
                  </a:lnTo>
                  <a:lnTo>
                    <a:pt x="769080" y="687896"/>
                  </a:lnTo>
                  <a:lnTo>
                    <a:pt x="715105" y="868871"/>
                  </a:lnTo>
                  <a:cubicBezTo>
                    <a:pt x="702405" y="908336"/>
                    <a:pt x="648145" y="892143"/>
                    <a:pt x="660527" y="849821"/>
                  </a:cubicBezTo>
                  <a:lnTo>
                    <a:pt x="720249" y="652971"/>
                  </a:lnTo>
                  <a:cubicBezTo>
                    <a:pt x="726599" y="630555"/>
                    <a:pt x="755015" y="590772"/>
                    <a:pt x="804069" y="590772"/>
                  </a:cubicBezTo>
                  <a:close/>
                  <a:moveTo>
                    <a:pt x="451676" y="575628"/>
                  </a:moveTo>
                  <a:cubicBezTo>
                    <a:pt x="413099" y="575628"/>
                    <a:pt x="381826" y="544354"/>
                    <a:pt x="381826" y="505778"/>
                  </a:cubicBezTo>
                  <a:cubicBezTo>
                    <a:pt x="381826" y="467201"/>
                    <a:pt x="413099" y="435928"/>
                    <a:pt x="451676" y="435928"/>
                  </a:cubicBezTo>
                  <a:cubicBezTo>
                    <a:pt x="490252" y="435928"/>
                    <a:pt x="521526" y="467201"/>
                    <a:pt x="521526" y="505778"/>
                  </a:cubicBezTo>
                  <a:cubicBezTo>
                    <a:pt x="521526" y="544354"/>
                    <a:pt x="490252" y="575628"/>
                    <a:pt x="451676" y="575628"/>
                  </a:cubicBezTo>
                  <a:close/>
                  <a:moveTo>
                    <a:pt x="533336" y="590137"/>
                  </a:moveTo>
                  <a:cubicBezTo>
                    <a:pt x="587597" y="590137"/>
                    <a:pt x="623538" y="635508"/>
                    <a:pt x="623538" y="681831"/>
                  </a:cubicBezTo>
                  <a:lnTo>
                    <a:pt x="623538" y="894556"/>
                  </a:lnTo>
                  <a:cubicBezTo>
                    <a:pt x="623538" y="936498"/>
                    <a:pt x="568992" y="936498"/>
                    <a:pt x="568992" y="894556"/>
                  </a:cubicBezTo>
                  <a:lnTo>
                    <a:pt x="568992" y="686245"/>
                  </a:lnTo>
                  <a:lnTo>
                    <a:pt x="542989" y="686245"/>
                  </a:lnTo>
                  <a:lnTo>
                    <a:pt x="542989" y="1251617"/>
                  </a:lnTo>
                  <a:cubicBezTo>
                    <a:pt x="542989" y="1273207"/>
                    <a:pt x="525463" y="1290733"/>
                    <a:pt x="503873" y="1290733"/>
                  </a:cubicBezTo>
                  <a:cubicBezTo>
                    <a:pt x="482283" y="1290733"/>
                    <a:pt x="464757" y="1273207"/>
                    <a:pt x="464757" y="1251617"/>
                  </a:cubicBezTo>
                  <a:lnTo>
                    <a:pt x="464757" y="923703"/>
                  </a:lnTo>
                  <a:lnTo>
                    <a:pt x="438595" y="923703"/>
                  </a:lnTo>
                  <a:lnTo>
                    <a:pt x="438595" y="1251617"/>
                  </a:lnTo>
                  <a:cubicBezTo>
                    <a:pt x="438595" y="1273207"/>
                    <a:pt x="421100" y="1290701"/>
                    <a:pt x="399511" y="1290701"/>
                  </a:cubicBezTo>
                  <a:cubicBezTo>
                    <a:pt x="377920" y="1290701"/>
                    <a:pt x="360426" y="1273207"/>
                    <a:pt x="360426" y="1251617"/>
                  </a:cubicBezTo>
                  <a:lnTo>
                    <a:pt x="360426" y="686276"/>
                  </a:lnTo>
                  <a:lnTo>
                    <a:pt x="334169" y="686276"/>
                  </a:lnTo>
                  <a:lnTo>
                    <a:pt x="334169" y="894588"/>
                  </a:lnTo>
                  <a:cubicBezTo>
                    <a:pt x="334169" y="936212"/>
                    <a:pt x="279178" y="936212"/>
                    <a:pt x="279178" y="894588"/>
                  </a:cubicBezTo>
                  <a:lnTo>
                    <a:pt x="279178" y="680561"/>
                  </a:lnTo>
                  <a:cubicBezTo>
                    <a:pt x="278651" y="631127"/>
                    <a:pt x="318294" y="590614"/>
                    <a:pt x="367761" y="590074"/>
                  </a:cubicBezTo>
                  <a:cubicBezTo>
                    <a:pt x="367919" y="590074"/>
                    <a:pt x="368110" y="590074"/>
                    <a:pt x="368268" y="590074"/>
                  </a:cubicBezTo>
                  <a:lnTo>
                    <a:pt x="533368" y="590074"/>
                  </a:lnTo>
                  <a:close/>
                  <a:moveTo>
                    <a:pt x="1275620" y="575628"/>
                  </a:moveTo>
                  <a:cubicBezTo>
                    <a:pt x="1237044" y="575628"/>
                    <a:pt x="1205770" y="544354"/>
                    <a:pt x="1205770" y="505778"/>
                  </a:cubicBezTo>
                  <a:cubicBezTo>
                    <a:pt x="1205770" y="467201"/>
                    <a:pt x="1237044" y="435928"/>
                    <a:pt x="1275620" y="435928"/>
                  </a:cubicBezTo>
                  <a:cubicBezTo>
                    <a:pt x="1314196" y="435928"/>
                    <a:pt x="1345470" y="467201"/>
                    <a:pt x="1345470" y="505778"/>
                  </a:cubicBezTo>
                  <a:cubicBezTo>
                    <a:pt x="1345470" y="544354"/>
                    <a:pt x="1314196" y="575628"/>
                    <a:pt x="1275620" y="575628"/>
                  </a:cubicBezTo>
                  <a:close/>
                  <a:moveTo>
                    <a:pt x="1357344" y="590137"/>
                  </a:moveTo>
                  <a:cubicBezTo>
                    <a:pt x="1411542" y="590137"/>
                    <a:pt x="1447483" y="635508"/>
                    <a:pt x="1447483" y="681831"/>
                  </a:cubicBezTo>
                  <a:lnTo>
                    <a:pt x="1447483" y="894556"/>
                  </a:lnTo>
                  <a:cubicBezTo>
                    <a:pt x="1447483" y="936498"/>
                    <a:pt x="1392968" y="936498"/>
                    <a:pt x="1392968" y="894556"/>
                  </a:cubicBezTo>
                  <a:lnTo>
                    <a:pt x="1392968" y="686245"/>
                  </a:lnTo>
                  <a:lnTo>
                    <a:pt x="1366996" y="686245"/>
                  </a:lnTo>
                  <a:lnTo>
                    <a:pt x="1366996" y="1251617"/>
                  </a:lnTo>
                  <a:cubicBezTo>
                    <a:pt x="1366996" y="1273239"/>
                    <a:pt x="1349470" y="1290765"/>
                    <a:pt x="1327848" y="1290765"/>
                  </a:cubicBezTo>
                  <a:cubicBezTo>
                    <a:pt x="1306227" y="1290765"/>
                    <a:pt x="1288701" y="1273239"/>
                    <a:pt x="1288701" y="1251617"/>
                  </a:cubicBezTo>
                  <a:lnTo>
                    <a:pt x="1288701" y="923703"/>
                  </a:lnTo>
                  <a:lnTo>
                    <a:pt x="1262475" y="923703"/>
                  </a:lnTo>
                  <a:lnTo>
                    <a:pt x="1262475" y="1251617"/>
                  </a:lnTo>
                  <a:cubicBezTo>
                    <a:pt x="1263079" y="1273207"/>
                    <a:pt x="1246092" y="1291209"/>
                    <a:pt x="1224502" y="1291844"/>
                  </a:cubicBezTo>
                  <a:cubicBezTo>
                    <a:pt x="1202881" y="1292448"/>
                    <a:pt x="1184879" y="1275430"/>
                    <a:pt x="1184275" y="1253839"/>
                  </a:cubicBezTo>
                  <a:cubicBezTo>
                    <a:pt x="1184243" y="1253109"/>
                    <a:pt x="1184243" y="1252347"/>
                    <a:pt x="1184275" y="1251617"/>
                  </a:cubicBezTo>
                  <a:lnTo>
                    <a:pt x="1184275" y="686276"/>
                  </a:lnTo>
                  <a:lnTo>
                    <a:pt x="1158177" y="686276"/>
                  </a:lnTo>
                  <a:lnTo>
                    <a:pt x="1158177" y="894588"/>
                  </a:lnTo>
                  <a:cubicBezTo>
                    <a:pt x="1158177" y="936212"/>
                    <a:pt x="1103217" y="936212"/>
                    <a:pt x="1103217" y="894588"/>
                  </a:cubicBezTo>
                  <a:lnTo>
                    <a:pt x="1103217" y="680561"/>
                  </a:lnTo>
                  <a:cubicBezTo>
                    <a:pt x="1102678" y="631127"/>
                    <a:pt x="1142333" y="590614"/>
                    <a:pt x="1191800" y="590074"/>
                  </a:cubicBezTo>
                  <a:cubicBezTo>
                    <a:pt x="1191895" y="590074"/>
                    <a:pt x="1192022" y="590074"/>
                    <a:pt x="1192117" y="590074"/>
                  </a:cubicBezTo>
                  <a:lnTo>
                    <a:pt x="1357217" y="590074"/>
                  </a:lnTo>
                  <a:close/>
                  <a:moveTo>
                    <a:pt x="657574" y="576199"/>
                  </a:moveTo>
                  <a:cubicBezTo>
                    <a:pt x="618998" y="576199"/>
                    <a:pt x="587724" y="544925"/>
                    <a:pt x="587724" y="506349"/>
                  </a:cubicBezTo>
                  <a:cubicBezTo>
                    <a:pt x="587724" y="467773"/>
                    <a:pt x="618998" y="436499"/>
                    <a:pt x="657574" y="436499"/>
                  </a:cubicBezTo>
                  <a:cubicBezTo>
                    <a:pt x="696151" y="436499"/>
                    <a:pt x="727424" y="467773"/>
                    <a:pt x="727424" y="506349"/>
                  </a:cubicBezTo>
                  <a:cubicBezTo>
                    <a:pt x="727520" y="544830"/>
                    <a:pt x="696373" y="576104"/>
                    <a:pt x="657892" y="576199"/>
                  </a:cubicBezTo>
                  <a:cubicBezTo>
                    <a:pt x="657797" y="576199"/>
                    <a:pt x="657670" y="576199"/>
                    <a:pt x="657574" y="576199"/>
                  </a:cubicBezTo>
                  <a:close/>
                </a:path>
              </a:pathLst>
            </a:custGeom>
            <a:solidFill>
              <a:srgbClr val="FFFFFF"/>
            </a:solidFill>
            <a:ln w="3175" cap="flat">
              <a:noFill/>
              <a:prstDash val="solid"/>
              <a:miter/>
            </a:ln>
          </p:spPr>
          <p:txBody>
            <a:bodyPr rtlCol="0" anchor="ctr"/>
            <a:lstStyle/>
            <a:p>
              <a:endParaRPr lang="sv-SE" sz="1013"/>
            </a:p>
          </p:txBody>
        </p:sp>
      </p:grpSp>
      <p:grpSp>
        <p:nvGrpSpPr>
          <p:cNvPr id="64" name="Grupp 63">
            <a:extLst>
              <a:ext uri="{FF2B5EF4-FFF2-40B4-BE49-F238E27FC236}">
                <a16:creationId xmlns:a16="http://schemas.microsoft.com/office/drawing/2014/main" id="{EF7EBA4F-F51D-1040-919A-241125303267}"/>
              </a:ext>
            </a:extLst>
          </p:cNvPr>
          <p:cNvGrpSpPr/>
          <p:nvPr userDrawn="1"/>
        </p:nvGrpSpPr>
        <p:grpSpPr>
          <a:xfrm>
            <a:off x="1408546" y="3075734"/>
            <a:ext cx="1069162" cy="1069163"/>
            <a:chOff x="7634383" y="3193576"/>
            <a:chExt cx="1940400" cy="1940400"/>
          </a:xfrm>
        </p:grpSpPr>
        <p:sp>
          <p:nvSpPr>
            <p:cNvPr id="65" name="Frihandsfigur 64">
              <a:extLst>
                <a:ext uri="{FF2B5EF4-FFF2-40B4-BE49-F238E27FC236}">
                  <a16:creationId xmlns:a16="http://schemas.microsoft.com/office/drawing/2014/main" id="{898BB135-9C34-E742-9E47-E456ABDCB882}"/>
                </a:ext>
              </a:extLst>
            </p:cNvPr>
            <p:cNvSpPr/>
            <p:nvPr/>
          </p:nvSpPr>
          <p:spPr>
            <a:xfrm>
              <a:off x="7634383" y="3193576"/>
              <a:ext cx="1940400" cy="1940400"/>
            </a:xfrm>
            <a:custGeom>
              <a:avLst/>
              <a:gdLst>
                <a:gd name="connsiteX0" fmla="*/ 0 w 1936750"/>
                <a:gd name="connsiteY0" fmla="*/ 0 h 1936750"/>
                <a:gd name="connsiteX1" fmla="*/ 1939258 w 1936750"/>
                <a:gd name="connsiteY1" fmla="*/ 0 h 1936750"/>
                <a:gd name="connsiteX2" fmla="*/ 1939258 w 1936750"/>
                <a:gd name="connsiteY2" fmla="*/ 1939290 h 1936750"/>
                <a:gd name="connsiteX3" fmla="*/ 0 w 1936750"/>
                <a:gd name="connsiteY3" fmla="*/ 1939290 h 1936750"/>
                <a:gd name="connsiteX4" fmla="*/ 0 w 1936750"/>
                <a:gd name="connsiteY4" fmla="*/ 0 h 1936750"/>
                <a:gd name="connsiteX5" fmla="*/ 0 w 1936750"/>
                <a:gd name="connsiteY5" fmla="*/ 0 h 19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750" h="1936750">
                  <a:moveTo>
                    <a:pt x="0" y="0"/>
                  </a:moveTo>
                  <a:lnTo>
                    <a:pt x="1939258" y="0"/>
                  </a:lnTo>
                  <a:lnTo>
                    <a:pt x="1939258" y="1939290"/>
                  </a:lnTo>
                  <a:lnTo>
                    <a:pt x="0" y="1939290"/>
                  </a:lnTo>
                  <a:lnTo>
                    <a:pt x="0" y="0"/>
                  </a:lnTo>
                  <a:lnTo>
                    <a:pt x="0" y="0"/>
                  </a:lnTo>
                  <a:close/>
                </a:path>
              </a:pathLst>
            </a:custGeom>
            <a:solidFill>
              <a:schemeClr val="accent1"/>
            </a:solidFill>
            <a:ln w="3175" cap="flat">
              <a:noFill/>
              <a:prstDash val="solid"/>
              <a:miter/>
            </a:ln>
          </p:spPr>
          <p:txBody>
            <a:bodyPr rtlCol="0" anchor="ctr"/>
            <a:lstStyle/>
            <a:p>
              <a:endParaRPr lang="sv-SE" sz="1013"/>
            </a:p>
          </p:txBody>
        </p:sp>
        <p:sp>
          <p:nvSpPr>
            <p:cNvPr id="66" name="Frihandsfigur 65">
              <a:extLst>
                <a:ext uri="{FF2B5EF4-FFF2-40B4-BE49-F238E27FC236}">
                  <a16:creationId xmlns:a16="http://schemas.microsoft.com/office/drawing/2014/main" id="{C7FB31CD-31E8-3F4E-8C8D-37E2A9065027}"/>
                </a:ext>
              </a:extLst>
            </p:cNvPr>
            <p:cNvSpPr/>
            <p:nvPr/>
          </p:nvSpPr>
          <p:spPr>
            <a:xfrm>
              <a:off x="8064767" y="4089381"/>
              <a:ext cx="1082675" cy="866775"/>
            </a:xfrm>
            <a:custGeom>
              <a:avLst/>
              <a:gdLst>
                <a:gd name="connsiteX0" fmla="*/ 1081615 w 1082675"/>
                <a:gd name="connsiteY0" fmla="*/ 48153 h 866775"/>
                <a:gd name="connsiteX1" fmla="*/ 1081265 w 1082675"/>
                <a:gd name="connsiteY1" fmla="*/ 42946 h 866775"/>
                <a:gd name="connsiteX2" fmla="*/ 1078852 w 1082675"/>
                <a:gd name="connsiteY2" fmla="*/ 38343 h 866775"/>
                <a:gd name="connsiteX3" fmla="*/ 1029005 w 1082675"/>
                <a:gd name="connsiteY3" fmla="*/ 846 h 866775"/>
                <a:gd name="connsiteX4" fmla="*/ 963219 w 1082675"/>
                <a:gd name="connsiteY4" fmla="*/ 25738 h 866775"/>
                <a:gd name="connsiteX5" fmla="*/ 996779 w 1082675"/>
                <a:gd name="connsiteY5" fmla="*/ 61552 h 866775"/>
                <a:gd name="connsiteX6" fmla="*/ 1020782 w 1082675"/>
                <a:gd name="connsiteY6" fmla="*/ 49233 h 866775"/>
                <a:gd name="connsiteX7" fmla="*/ 1033069 w 1082675"/>
                <a:gd name="connsiteY7" fmla="*/ 57869 h 866775"/>
                <a:gd name="connsiteX8" fmla="*/ 954107 w 1082675"/>
                <a:gd name="connsiteY8" fmla="*/ 362510 h 866775"/>
                <a:gd name="connsiteX9" fmla="*/ 945979 w 1082675"/>
                <a:gd name="connsiteY9" fmla="*/ 369844 h 866775"/>
                <a:gd name="connsiteX10" fmla="*/ 910387 w 1082675"/>
                <a:gd name="connsiteY10" fmla="*/ 328252 h 866775"/>
                <a:gd name="connsiteX11" fmla="*/ 889051 w 1082675"/>
                <a:gd name="connsiteY11" fmla="*/ 491320 h 866775"/>
                <a:gd name="connsiteX12" fmla="*/ 646290 w 1082675"/>
                <a:gd name="connsiteY12" fmla="*/ 815456 h 866775"/>
                <a:gd name="connsiteX13" fmla="*/ 541960 w 1082675"/>
                <a:gd name="connsiteY13" fmla="*/ 818250 h 866775"/>
                <a:gd name="connsiteX14" fmla="*/ 437629 w 1082675"/>
                <a:gd name="connsiteY14" fmla="*/ 815456 h 866775"/>
                <a:gd name="connsiteX15" fmla="*/ 194837 w 1082675"/>
                <a:gd name="connsiteY15" fmla="*/ 491098 h 866775"/>
                <a:gd name="connsiteX16" fmla="*/ 173565 w 1082675"/>
                <a:gd name="connsiteY16" fmla="*/ 331141 h 866775"/>
                <a:gd name="connsiteX17" fmla="*/ 137973 w 1082675"/>
                <a:gd name="connsiteY17" fmla="*/ 369813 h 866775"/>
                <a:gd name="connsiteX18" fmla="*/ 137973 w 1082675"/>
                <a:gd name="connsiteY18" fmla="*/ 369813 h 866775"/>
                <a:gd name="connsiteX19" fmla="*/ 129845 w 1082675"/>
                <a:gd name="connsiteY19" fmla="*/ 362510 h 866775"/>
                <a:gd name="connsiteX20" fmla="*/ 50883 w 1082675"/>
                <a:gd name="connsiteY20" fmla="*/ 57932 h 866775"/>
                <a:gd name="connsiteX21" fmla="*/ 63202 w 1082675"/>
                <a:gd name="connsiteY21" fmla="*/ 49233 h 866775"/>
                <a:gd name="connsiteX22" fmla="*/ 87173 w 1082675"/>
                <a:gd name="connsiteY22" fmla="*/ 61552 h 866775"/>
                <a:gd name="connsiteX23" fmla="*/ 120733 w 1082675"/>
                <a:gd name="connsiteY23" fmla="*/ 25738 h 866775"/>
                <a:gd name="connsiteX24" fmla="*/ 54978 w 1082675"/>
                <a:gd name="connsiteY24" fmla="*/ 846 h 866775"/>
                <a:gd name="connsiteX25" fmla="*/ 5131 w 1082675"/>
                <a:gd name="connsiteY25" fmla="*/ 38343 h 866775"/>
                <a:gd name="connsiteX26" fmla="*/ 2686 w 1082675"/>
                <a:gd name="connsiteY26" fmla="*/ 42946 h 866775"/>
                <a:gd name="connsiteX27" fmla="*/ 2337 w 1082675"/>
                <a:gd name="connsiteY27" fmla="*/ 48153 h 866775"/>
                <a:gd name="connsiteX28" fmla="*/ 97777 w 1082675"/>
                <a:gd name="connsiteY28" fmla="*/ 399690 h 866775"/>
                <a:gd name="connsiteX29" fmla="*/ 103588 w 1082675"/>
                <a:gd name="connsiteY29" fmla="*/ 404865 h 866775"/>
                <a:gd name="connsiteX30" fmla="*/ 136227 w 1082675"/>
                <a:gd name="connsiteY30" fmla="*/ 421216 h 866775"/>
                <a:gd name="connsiteX31" fmla="*/ 146165 w 1082675"/>
                <a:gd name="connsiteY31" fmla="*/ 497416 h 866775"/>
                <a:gd name="connsiteX32" fmla="*/ 416040 w 1082675"/>
                <a:gd name="connsiteY32" fmla="*/ 860350 h 866775"/>
                <a:gd name="connsiteX33" fmla="*/ 422390 w 1082675"/>
                <a:gd name="connsiteY33" fmla="*/ 864287 h 866775"/>
                <a:gd name="connsiteX34" fmla="*/ 541579 w 1082675"/>
                <a:gd name="connsiteY34" fmla="*/ 867462 h 866775"/>
                <a:gd name="connsiteX35" fmla="*/ 541579 w 1082675"/>
                <a:gd name="connsiteY35" fmla="*/ 867462 h 866775"/>
                <a:gd name="connsiteX36" fmla="*/ 541579 w 1082675"/>
                <a:gd name="connsiteY36" fmla="*/ 867462 h 866775"/>
                <a:gd name="connsiteX37" fmla="*/ 541579 w 1082675"/>
                <a:gd name="connsiteY37" fmla="*/ 867462 h 866775"/>
                <a:gd name="connsiteX38" fmla="*/ 661309 w 1082675"/>
                <a:gd name="connsiteY38" fmla="*/ 864287 h 866775"/>
                <a:gd name="connsiteX39" fmla="*/ 667659 w 1082675"/>
                <a:gd name="connsiteY39" fmla="*/ 860382 h 866775"/>
                <a:gd name="connsiteX40" fmla="*/ 937724 w 1082675"/>
                <a:gd name="connsiteY40" fmla="*/ 497638 h 866775"/>
                <a:gd name="connsiteX41" fmla="*/ 947821 w 1082675"/>
                <a:gd name="connsiteY41" fmla="*/ 421438 h 866775"/>
                <a:gd name="connsiteX42" fmla="*/ 980427 w 1082675"/>
                <a:gd name="connsiteY42" fmla="*/ 405182 h 866775"/>
                <a:gd name="connsiteX43" fmla="*/ 986333 w 1082675"/>
                <a:gd name="connsiteY43" fmla="*/ 399912 h 866775"/>
                <a:gd name="connsiteX44" fmla="*/ 1081615 w 1082675"/>
                <a:gd name="connsiteY44" fmla="*/ 4815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82675" h="866775">
                  <a:moveTo>
                    <a:pt x="1081615" y="48153"/>
                  </a:moveTo>
                  <a:lnTo>
                    <a:pt x="1081265" y="42946"/>
                  </a:lnTo>
                  <a:lnTo>
                    <a:pt x="1078852" y="38343"/>
                  </a:lnTo>
                  <a:cubicBezTo>
                    <a:pt x="1077107" y="35168"/>
                    <a:pt x="1060977" y="6180"/>
                    <a:pt x="1029005" y="846"/>
                  </a:cubicBezTo>
                  <a:cubicBezTo>
                    <a:pt x="1006780" y="-2773"/>
                    <a:pt x="984809" y="5513"/>
                    <a:pt x="963219" y="25738"/>
                  </a:cubicBezTo>
                  <a:lnTo>
                    <a:pt x="996779" y="61552"/>
                  </a:lnTo>
                  <a:cubicBezTo>
                    <a:pt x="1006304" y="52694"/>
                    <a:pt x="1014717" y="48280"/>
                    <a:pt x="1020782" y="49233"/>
                  </a:cubicBezTo>
                  <a:cubicBezTo>
                    <a:pt x="1025734" y="50630"/>
                    <a:pt x="1030085" y="53678"/>
                    <a:pt x="1033069" y="57869"/>
                  </a:cubicBezTo>
                  <a:cubicBezTo>
                    <a:pt x="1046880" y="282468"/>
                    <a:pt x="979571" y="340444"/>
                    <a:pt x="954107" y="362510"/>
                  </a:cubicBezTo>
                  <a:cubicBezTo>
                    <a:pt x="951154" y="365082"/>
                    <a:pt x="948424" y="367400"/>
                    <a:pt x="945979" y="369844"/>
                  </a:cubicBezTo>
                  <a:lnTo>
                    <a:pt x="910387" y="328252"/>
                  </a:lnTo>
                  <a:lnTo>
                    <a:pt x="889051" y="491320"/>
                  </a:lnTo>
                  <a:cubicBezTo>
                    <a:pt x="869747" y="650070"/>
                    <a:pt x="681469" y="790468"/>
                    <a:pt x="646290" y="815456"/>
                  </a:cubicBezTo>
                  <a:lnTo>
                    <a:pt x="541960" y="818250"/>
                  </a:lnTo>
                  <a:lnTo>
                    <a:pt x="437629" y="815456"/>
                  </a:lnTo>
                  <a:cubicBezTo>
                    <a:pt x="402419" y="790500"/>
                    <a:pt x="214237" y="650356"/>
                    <a:pt x="194837" y="491098"/>
                  </a:cubicBezTo>
                  <a:lnTo>
                    <a:pt x="173565" y="331141"/>
                  </a:lnTo>
                  <a:lnTo>
                    <a:pt x="137973" y="369813"/>
                  </a:lnTo>
                  <a:lnTo>
                    <a:pt x="137973" y="369813"/>
                  </a:lnTo>
                  <a:cubicBezTo>
                    <a:pt x="135592" y="367431"/>
                    <a:pt x="132861" y="365114"/>
                    <a:pt x="129845" y="362510"/>
                  </a:cubicBezTo>
                  <a:cubicBezTo>
                    <a:pt x="104445" y="340539"/>
                    <a:pt x="37103" y="282468"/>
                    <a:pt x="50883" y="57932"/>
                  </a:cubicBezTo>
                  <a:cubicBezTo>
                    <a:pt x="53708" y="54408"/>
                    <a:pt x="58217" y="49995"/>
                    <a:pt x="63202" y="49233"/>
                  </a:cubicBezTo>
                  <a:cubicBezTo>
                    <a:pt x="69266" y="48312"/>
                    <a:pt x="77743" y="52694"/>
                    <a:pt x="87173" y="61552"/>
                  </a:cubicBezTo>
                  <a:lnTo>
                    <a:pt x="120733" y="25738"/>
                  </a:lnTo>
                  <a:cubicBezTo>
                    <a:pt x="99175" y="5513"/>
                    <a:pt x="77045" y="-2837"/>
                    <a:pt x="54978" y="846"/>
                  </a:cubicBezTo>
                  <a:cubicBezTo>
                    <a:pt x="22975" y="6180"/>
                    <a:pt x="6877" y="35040"/>
                    <a:pt x="5131" y="38343"/>
                  </a:cubicBezTo>
                  <a:lnTo>
                    <a:pt x="2686" y="42946"/>
                  </a:lnTo>
                  <a:lnTo>
                    <a:pt x="2337" y="48153"/>
                  </a:lnTo>
                  <a:cubicBezTo>
                    <a:pt x="-14808" y="302502"/>
                    <a:pt x="66980" y="373115"/>
                    <a:pt x="97777" y="399690"/>
                  </a:cubicBezTo>
                  <a:cubicBezTo>
                    <a:pt x="99810" y="401309"/>
                    <a:pt x="101746" y="403023"/>
                    <a:pt x="103588" y="404865"/>
                  </a:cubicBezTo>
                  <a:cubicBezTo>
                    <a:pt x="111493" y="414898"/>
                    <a:pt x="123463" y="420898"/>
                    <a:pt x="136227" y="421216"/>
                  </a:cubicBezTo>
                  <a:lnTo>
                    <a:pt x="146165" y="497416"/>
                  </a:lnTo>
                  <a:cubicBezTo>
                    <a:pt x="170135" y="694266"/>
                    <a:pt x="406038" y="853683"/>
                    <a:pt x="416040" y="860350"/>
                  </a:cubicBezTo>
                  <a:lnTo>
                    <a:pt x="422390" y="864287"/>
                  </a:lnTo>
                  <a:lnTo>
                    <a:pt x="541579" y="867462"/>
                  </a:lnTo>
                  <a:lnTo>
                    <a:pt x="541579" y="867462"/>
                  </a:lnTo>
                  <a:lnTo>
                    <a:pt x="541579" y="867462"/>
                  </a:lnTo>
                  <a:lnTo>
                    <a:pt x="541579" y="867462"/>
                  </a:lnTo>
                  <a:lnTo>
                    <a:pt x="661309" y="864287"/>
                  </a:lnTo>
                  <a:lnTo>
                    <a:pt x="667659" y="860382"/>
                  </a:lnTo>
                  <a:cubicBezTo>
                    <a:pt x="677691" y="853683"/>
                    <a:pt x="913816" y="694298"/>
                    <a:pt x="937724" y="497638"/>
                  </a:cubicBezTo>
                  <a:lnTo>
                    <a:pt x="947821" y="421438"/>
                  </a:lnTo>
                  <a:cubicBezTo>
                    <a:pt x="960552" y="421121"/>
                    <a:pt x="972521" y="415152"/>
                    <a:pt x="980427" y="405182"/>
                  </a:cubicBezTo>
                  <a:cubicBezTo>
                    <a:pt x="982301" y="403340"/>
                    <a:pt x="984270" y="401563"/>
                    <a:pt x="986333" y="399912"/>
                  </a:cubicBezTo>
                  <a:cubicBezTo>
                    <a:pt x="1016940" y="373115"/>
                    <a:pt x="1098791" y="302502"/>
                    <a:pt x="1081615" y="48153"/>
                  </a:cubicBezTo>
                  <a:close/>
                </a:path>
              </a:pathLst>
            </a:custGeom>
            <a:solidFill>
              <a:srgbClr val="FFFFFF"/>
            </a:solidFill>
            <a:ln w="3175" cap="flat">
              <a:noFill/>
              <a:prstDash val="solid"/>
              <a:miter/>
            </a:ln>
          </p:spPr>
          <p:txBody>
            <a:bodyPr rtlCol="0" anchor="ctr"/>
            <a:lstStyle/>
            <a:p>
              <a:endParaRPr lang="sv-SE" sz="1013"/>
            </a:p>
          </p:txBody>
        </p:sp>
        <p:sp>
          <p:nvSpPr>
            <p:cNvPr id="67" name="Frihandsfigur 66">
              <a:extLst>
                <a:ext uri="{FF2B5EF4-FFF2-40B4-BE49-F238E27FC236}">
                  <a16:creationId xmlns:a16="http://schemas.microsoft.com/office/drawing/2014/main" id="{D1E776CF-DE31-9B4C-869C-DF6D12BBCB03}"/>
                </a:ext>
              </a:extLst>
            </p:cNvPr>
            <p:cNvSpPr/>
            <p:nvPr/>
          </p:nvSpPr>
          <p:spPr>
            <a:xfrm>
              <a:off x="8026457" y="3370266"/>
              <a:ext cx="1158875" cy="733425"/>
            </a:xfrm>
            <a:custGeom>
              <a:avLst/>
              <a:gdLst>
                <a:gd name="connsiteX0" fmla="*/ 1110876 w 1158875"/>
                <a:gd name="connsiteY0" fmla="*/ 555370 h 733425"/>
                <a:gd name="connsiteX1" fmla="*/ 1083094 w 1158875"/>
                <a:gd name="connsiteY1" fmla="*/ 465898 h 733425"/>
                <a:gd name="connsiteX2" fmla="*/ 580270 w 1158875"/>
                <a:gd name="connsiteY2" fmla="*/ 94 h 733425"/>
                <a:gd name="connsiteX3" fmla="*/ 77413 w 1158875"/>
                <a:gd name="connsiteY3" fmla="*/ 465898 h 733425"/>
                <a:gd name="connsiteX4" fmla="*/ 49664 w 1158875"/>
                <a:gd name="connsiteY4" fmla="*/ 555370 h 733425"/>
                <a:gd name="connsiteX5" fmla="*/ 293 w 1158875"/>
                <a:gd name="connsiteY5" fmla="*/ 629411 h 733425"/>
                <a:gd name="connsiteX6" fmla="*/ 142215 w 1158875"/>
                <a:gd name="connsiteY6" fmla="*/ 672591 h 733425"/>
                <a:gd name="connsiteX7" fmla="*/ 540169 w 1158875"/>
                <a:gd name="connsiteY7" fmla="*/ 734313 h 733425"/>
                <a:gd name="connsiteX8" fmla="*/ 620370 w 1158875"/>
                <a:gd name="connsiteY8" fmla="*/ 734313 h 733425"/>
                <a:gd name="connsiteX9" fmla="*/ 1018325 w 1158875"/>
                <a:gd name="connsiteY9" fmla="*/ 672591 h 733425"/>
                <a:gd name="connsiteX10" fmla="*/ 1160247 w 1158875"/>
                <a:gd name="connsiteY10" fmla="*/ 629411 h 733425"/>
                <a:gd name="connsiteX11" fmla="*/ 1110876 w 1158875"/>
                <a:gd name="connsiteY11" fmla="*/ 55537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8875" h="733425">
                  <a:moveTo>
                    <a:pt x="1110876" y="555370"/>
                  </a:moveTo>
                  <a:cubicBezTo>
                    <a:pt x="1080015" y="521429"/>
                    <a:pt x="1083094" y="465898"/>
                    <a:pt x="1083094" y="465898"/>
                  </a:cubicBezTo>
                  <a:cubicBezTo>
                    <a:pt x="1083094" y="-18448"/>
                    <a:pt x="580270" y="94"/>
                    <a:pt x="580270" y="94"/>
                  </a:cubicBezTo>
                  <a:cubicBezTo>
                    <a:pt x="580270" y="94"/>
                    <a:pt x="77413" y="-18448"/>
                    <a:pt x="77413" y="465898"/>
                  </a:cubicBezTo>
                  <a:cubicBezTo>
                    <a:pt x="77413" y="465898"/>
                    <a:pt x="80588" y="521429"/>
                    <a:pt x="49664" y="555370"/>
                  </a:cubicBezTo>
                  <a:cubicBezTo>
                    <a:pt x="18739" y="589311"/>
                    <a:pt x="-2787" y="598550"/>
                    <a:pt x="293" y="629411"/>
                  </a:cubicBezTo>
                  <a:cubicBezTo>
                    <a:pt x="3373" y="660272"/>
                    <a:pt x="28074" y="672591"/>
                    <a:pt x="142215" y="672591"/>
                  </a:cubicBezTo>
                  <a:cubicBezTo>
                    <a:pt x="256357" y="672591"/>
                    <a:pt x="500038" y="734313"/>
                    <a:pt x="540169" y="734313"/>
                  </a:cubicBezTo>
                  <a:lnTo>
                    <a:pt x="620370" y="734313"/>
                  </a:lnTo>
                  <a:cubicBezTo>
                    <a:pt x="660471" y="734313"/>
                    <a:pt x="904184" y="672591"/>
                    <a:pt x="1018325" y="672591"/>
                  </a:cubicBezTo>
                  <a:cubicBezTo>
                    <a:pt x="1132466" y="672591"/>
                    <a:pt x="1157136" y="660272"/>
                    <a:pt x="1160247" y="629411"/>
                  </a:cubicBezTo>
                  <a:cubicBezTo>
                    <a:pt x="1163359" y="598550"/>
                    <a:pt x="1141737" y="589311"/>
                    <a:pt x="1110876" y="555370"/>
                  </a:cubicBezTo>
                  <a:close/>
                </a:path>
              </a:pathLst>
            </a:custGeom>
            <a:solidFill>
              <a:srgbClr val="FFFFFF"/>
            </a:solidFill>
            <a:ln w="3175" cap="flat">
              <a:noFill/>
              <a:prstDash val="solid"/>
              <a:miter/>
            </a:ln>
          </p:spPr>
          <p:txBody>
            <a:bodyPr rtlCol="0" anchor="ctr"/>
            <a:lstStyle/>
            <a:p>
              <a:endParaRPr lang="sv-SE" sz="1013"/>
            </a:p>
          </p:txBody>
        </p:sp>
      </p:grpSp>
      <p:sp>
        <p:nvSpPr>
          <p:cNvPr id="68" name="Frihandsfigur 67">
            <a:extLst>
              <a:ext uri="{FF2B5EF4-FFF2-40B4-BE49-F238E27FC236}">
                <a16:creationId xmlns:a16="http://schemas.microsoft.com/office/drawing/2014/main" id="{4E26635F-A2BD-9D48-85C9-650277DFC343}"/>
              </a:ext>
            </a:extLst>
          </p:cNvPr>
          <p:cNvSpPr/>
          <p:nvPr userDrawn="1"/>
        </p:nvSpPr>
        <p:spPr>
          <a:xfrm>
            <a:off x="2587368" y="3075996"/>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grpSp>
        <p:nvGrpSpPr>
          <p:cNvPr id="69" name="Grupp 68">
            <a:extLst>
              <a:ext uri="{FF2B5EF4-FFF2-40B4-BE49-F238E27FC236}">
                <a16:creationId xmlns:a16="http://schemas.microsoft.com/office/drawing/2014/main" id="{E379606E-C1CF-804B-9DC6-2FCF8BCFA8A2}"/>
              </a:ext>
            </a:extLst>
          </p:cNvPr>
          <p:cNvGrpSpPr/>
          <p:nvPr userDrawn="1"/>
        </p:nvGrpSpPr>
        <p:grpSpPr>
          <a:xfrm>
            <a:off x="2617077" y="3102545"/>
            <a:ext cx="1009483" cy="1009483"/>
            <a:chOff x="3585750" y="948055"/>
            <a:chExt cx="5092700" cy="5092700"/>
          </a:xfrm>
          <a:solidFill>
            <a:schemeClr val="accent5"/>
          </a:solidFill>
        </p:grpSpPr>
        <p:sp>
          <p:nvSpPr>
            <p:cNvPr id="70" name="Frihandsfigur 69">
              <a:extLst>
                <a:ext uri="{FF2B5EF4-FFF2-40B4-BE49-F238E27FC236}">
                  <a16:creationId xmlns:a16="http://schemas.microsoft.com/office/drawing/2014/main" id="{0946962F-0E9F-1643-80D1-BA1554610655}"/>
                </a:ext>
              </a:extLst>
            </p:cNvPr>
            <p:cNvSpPr/>
            <p:nvPr/>
          </p:nvSpPr>
          <p:spPr>
            <a:xfrm>
              <a:off x="3585750" y="948055"/>
              <a:ext cx="5092700" cy="5092700"/>
            </a:xfrm>
            <a:custGeom>
              <a:avLst/>
              <a:gdLst>
                <a:gd name="connsiteX0" fmla="*/ 0 w 5092700"/>
                <a:gd name="connsiteY0" fmla="*/ 0 h 5092700"/>
                <a:gd name="connsiteX1" fmla="*/ 0 w 5092700"/>
                <a:gd name="connsiteY1" fmla="*/ 5093716 h 5092700"/>
                <a:gd name="connsiteX2" fmla="*/ 5093716 w 5092700"/>
                <a:gd name="connsiteY2" fmla="*/ 5093716 h 5092700"/>
                <a:gd name="connsiteX3" fmla="*/ 5093716 w 5092700"/>
                <a:gd name="connsiteY3" fmla="*/ 0 h 5092700"/>
                <a:gd name="connsiteX4" fmla="*/ 5033391 w 5092700"/>
                <a:gd name="connsiteY4" fmla="*/ 5033391 h 5092700"/>
                <a:gd name="connsiteX5" fmla="*/ 60325 w 5092700"/>
                <a:gd name="connsiteY5" fmla="*/ 5033391 h 5092700"/>
                <a:gd name="connsiteX6" fmla="*/ 60325 w 5092700"/>
                <a:gd name="connsiteY6" fmla="*/ 60325 h 5092700"/>
                <a:gd name="connsiteX7" fmla="*/ 5033391 w 5092700"/>
                <a:gd name="connsiteY7" fmla="*/ 60325 h 509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2700" h="5092700">
                  <a:moveTo>
                    <a:pt x="0" y="0"/>
                  </a:moveTo>
                  <a:lnTo>
                    <a:pt x="0" y="5093716"/>
                  </a:lnTo>
                  <a:lnTo>
                    <a:pt x="5093716" y="5093716"/>
                  </a:lnTo>
                  <a:lnTo>
                    <a:pt x="5093716" y="0"/>
                  </a:lnTo>
                  <a:close/>
                  <a:moveTo>
                    <a:pt x="5033391" y="5033391"/>
                  </a:moveTo>
                  <a:lnTo>
                    <a:pt x="60325" y="5033391"/>
                  </a:lnTo>
                  <a:lnTo>
                    <a:pt x="60325" y="60325"/>
                  </a:lnTo>
                  <a:lnTo>
                    <a:pt x="5033391" y="60325"/>
                  </a:lnTo>
                  <a:close/>
                </a:path>
              </a:pathLst>
            </a:custGeom>
            <a:grpFill/>
            <a:ln w="3175" cap="flat">
              <a:solidFill>
                <a:schemeClr val="accent5"/>
              </a:solidFill>
              <a:prstDash val="solid"/>
              <a:miter/>
            </a:ln>
          </p:spPr>
          <p:txBody>
            <a:bodyPr rtlCol="0" anchor="ctr"/>
            <a:lstStyle/>
            <a:p>
              <a:endParaRPr lang="sv-SE" sz="1013"/>
            </a:p>
          </p:txBody>
        </p:sp>
        <p:sp>
          <p:nvSpPr>
            <p:cNvPr id="71" name="Frihandsfigur 70">
              <a:extLst>
                <a:ext uri="{FF2B5EF4-FFF2-40B4-BE49-F238E27FC236}">
                  <a16:creationId xmlns:a16="http://schemas.microsoft.com/office/drawing/2014/main" id="{CFB48505-DF4D-4C47-A148-D21683A408B8}"/>
                </a:ext>
              </a:extLst>
            </p:cNvPr>
            <p:cNvSpPr/>
            <p:nvPr/>
          </p:nvSpPr>
          <p:spPr>
            <a:xfrm>
              <a:off x="5282172" y="2647156"/>
              <a:ext cx="1698625" cy="1698625"/>
            </a:xfrm>
            <a:custGeom>
              <a:avLst/>
              <a:gdLst>
                <a:gd name="connsiteX0" fmla="*/ 1452003 w 1698625"/>
                <a:gd name="connsiteY0" fmla="*/ 1451959 h 1698625"/>
                <a:gd name="connsiteX1" fmla="*/ 1451959 w 1698625"/>
                <a:gd name="connsiteY1" fmla="*/ 249099 h 1698625"/>
                <a:gd name="connsiteX2" fmla="*/ 249099 w 1698625"/>
                <a:gd name="connsiteY2" fmla="*/ 249142 h 1698625"/>
                <a:gd name="connsiteX3" fmla="*/ 249142 w 1698625"/>
                <a:gd name="connsiteY3" fmla="*/ 1452003 h 1698625"/>
                <a:gd name="connsiteX4" fmla="*/ 850563 w 1698625"/>
                <a:gd name="connsiteY4" fmla="*/ 1701102 h 1698625"/>
                <a:gd name="connsiteX5" fmla="*/ 1452003 w 1698625"/>
                <a:gd name="connsiteY5" fmla="*/ 1451959 h 1698625"/>
                <a:gd name="connsiteX6" fmla="*/ 60273 w 1698625"/>
                <a:gd name="connsiteY6" fmla="*/ 850487 h 1698625"/>
                <a:gd name="connsiteX7" fmla="*/ 850556 w 1698625"/>
                <a:gd name="connsiteY7" fmla="*/ 60192 h 1698625"/>
                <a:gd name="connsiteX8" fmla="*/ 1640852 w 1698625"/>
                <a:gd name="connsiteY8" fmla="*/ 850475 h 1698625"/>
                <a:gd name="connsiteX9" fmla="*/ 850568 w 1698625"/>
                <a:gd name="connsiteY9" fmla="*/ 1640770 h 1698625"/>
                <a:gd name="connsiteX10" fmla="*/ 291731 w 1698625"/>
                <a:gd name="connsiteY10" fmla="*/ 1409287 h 1698625"/>
                <a:gd name="connsiteX11" fmla="*/ 60146 w 1698625"/>
                <a:gd name="connsiteY11" fmla="*/ 850487 h 16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8625" h="1698625">
                  <a:moveTo>
                    <a:pt x="1452003" y="1451959"/>
                  </a:moveTo>
                  <a:cubicBezTo>
                    <a:pt x="1784151" y="1119787"/>
                    <a:pt x="1784132" y="581248"/>
                    <a:pt x="1451959" y="249099"/>
                  </a:cubicBezTo>
                  <a:cubicBezTo>
                    <a:pt x="1119786" y="-83050"/>
                    <a:pt x="581248" y="-83030"/>
                    <a:pt x="249099" y="249142"/>
                  </a:cubicBezTo>
                  <a:cubicBezTo>
                    <a:pt x="-83050" y="581315"/>
                    <a:pt x="-83030" y="1119854"/>
                    <a:pt x="249142" y="1452003"/>
                  </a:cubicBezTo>
                  <a:cubicBezTo>
                    <a:pt x="408653" y="1611502"/>
                    <a:pt x="624989" y="1701105"/>
                    <a:pt x="850563" y="1701102"/>
                  </a:cubicBezTo>
                  <a:cubicBezTo>
                    <a:pt x="1076270" y="1701707"/>
                    <a:pt x="1292839" y="1611994"/>
                    <a:pt x="1452003" y="1451959"/>
                  </a:cubicBezTo>
                  <a:close/>
                  <a:moveTo>
                    <a:pt x="60273" y="850487"/>
                  </a:moveTo>
                  <a:cubicBezTo>
                    <a:pt x="60270" y="414023"/>
                    <a:pt x="414092" y="60195"/>
                    <a:pt x="850556" y="60192"/>
                  </a:cubicBezTo>
                  <a:cubicBezTo>
                    <a:pt x="1287021" y="60188"/>
                    <a:pt x="1640848" y="414010"/>
                    <a:pt x="1640852" y="850475"/>
                  </a:cubicBezTo>
                  <a:cubicBezTo>
                    <a:pt x="1640855" y="1286940"/>
                    <a:pt x="1287033" y="1640767"/>
                    <a:pt x="850568" y="1640770"/>
                  </a:cubicBezTo>
                  <a:cubicBezTo>
                    <a:pt x="640962" y="1640772"/>
                    <a:pt x="439941" y="1557505"/>
                    <a:pt x="291731" y="1409287"/>
                  </a:cubicBezTo>
                  <a:cubicBezTo>
                    <a:pt x="143000" y="1261428"/>
                    <a:pt x="59608" y="1060209"/>
                    <a:pt x="60146" y="850487"/>
                  </a:cubicBezTo>
                  <a:close/>
                </a:path>
              </a:pathLst>
            </a:custGeom>
            <a:grpFill/>
            <a:ln w="3175" cap="flat">
              <a:solidFill>
                <a:schemeClr val="accent5"/>
              </a:solidFill>
              <a:prstDash val="solid"/>
              <a:miter/>
            </a:ln>
          </p:spPr>
          <p:txBody>
            <a:bodyPr rtlCol="0" anchor="ctr"/>
            <a:lstStyle/>
            <a:p>
              <a:endParaRPr lang="sv-SE" sz="1013"/>
            </a:p>
          </p:txBody>
        </p:sp>
        <p:sp>
          <p:nvSpPr>
            <p:cNvPr id="72" name="Frihandsfigur 71">
              <a:extLst>
                <a:ext uri="{FF2B5EF4-FFF2-40B4-BE49-F238E27FC236}">
                  <a16:creationId xmlns:a16="http://schemas.microsoft.com/office/drawing/2014/main" id="{245E711A-B550-9440-AFE4-B46D7697EA7A}"/>
                </a:ext>
              </a:extLst>
            </p:cNvPr>
            <p:cNvSpPr/>
            <p:nvPr/>
          </p:nvSpPr>
          <p:spPr>
            <a:xfrm>
              <a:off x="5834571" y="1710309"/>
              <a:ext cx="593725" cy="854075"/>
            </a:xfrm>
            <a:custGeom>
              <a:avLst/>
              <a:gdLst>
                <a:gd name="connsiteX0" fmla="*/ 298037 w 593725"/>
                <a:gd name="connsiteY0" fmla="*/ 0 h 854075"/>
                <a:gd name="connsiteX1" fmla="*/ 0 w 593725"/>
                <a:gd name="connsiteY1" fmla="*/ 854488 h 854075"/>
                <a:gd name="connsiteX2" fmla="*/ 596043 w 593725"/>
                <a:gd name="connsiteY2" fmla="*/ 854488 h 854075"/>
                <a:gd name="connsiteX3" fmla="*/ 298037 w 593725"/>
                <a:gd name="connsiteY3" fmla="*/ 183198 h 854075"/>
                <a:gd name="connsiteX4" fmla="*/ 511111 w 593725"/>
                <a:gd name="connsiteY4" fmla="*/ 794163 h 854075"/>
                <a:gd name="connsiteX5" fmla="*/ 84931 w 593725"/>
                <a:gd name="connsiteY5" fmla="*/ 794163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0"/>
                  </a:moveTo>
                  <a:lnTo>
                    <a:pt x="0" y="854488"/>
                  </a:lnTo>
                  <a:lnTo>
                    <a:pt x="596043" y="854488"/>
                  </a:lnTo>
                  <a:close/>
                  <a:moveTo>
                    <a:pt x="298037" y="183198"/>
                  </a:moveTo>
                  <a:lnTo>
                    <a:pt x="511111" y="794163"/>
                  </a:lnTo>
                  <a:lnTo>
                    <a:pt x="84931" y="794163"/>
                  </a:lnTo>
                  <a:close/>
                </a:path>
              </a:pathLst>
            </a:custGeom>
            <a:grpFill/>
            <a:ln w="3175" cap="flat">
              <a:solidFill>
                <a:schemeClr val="accent5"/>
              </a:solidFill>
              <a:prstDash val="solid"/>
              <a:miter/>
            </a:ln>
          </p:spPr>
          <p:txBody>
            <a:bodyPr rtlCol="0" anchor="ctr"/>
            <a:lstStyle/>
            <a:p>
              <a:endParaRPr lang="sv-SE" sz="1013"/>
            </a:p>
          </p:txBody>
        </p:sp>
        <p:sp>
          <p:nvSpPr>
            <p:cNvPr id="73" name="Frihandsfigur 72">
              <a:extLst>
                <a:ext uri="{FF2B5EF4-FFF2-40B4-BE49-F238E27FC236}">
                  <a16:creationId xmlns:a16="http://schemas.microsoft.com/office/drawing/2014/main" id="{53BCD621-DA33-734F-AF00-DC26D661D19E}"/>
                </a:ext>
              </a:extLst>
            </p:cNvPr>
            <p:cNvSpPr/>
            <p:nvPr/>
          </p:nvSpPr>
          <p:spPr>
            <a:xfrm>
              <a:off x="5834571" y="4425029"/>
              <a:ext cx="593725" cy="854075"/>
            </a:xfrm>
            <a:custGeom>
              <a:avLst/>
              <a:gdLst>
                <a:gd name="connsiteX0" fmla="*/ 298037 w 593725"/>
                <a:gd name="connsiteY0" fmla="*/ 854488 h 854075"/>
                <a:gd name="connsiteX1" fmla="*/ 596043 w 593725"/>
                <a:gd name="connsiteY1" fmla="*/ 0 h 854075"/>
                <a:gd name="connsiteX2" fmla="*/ 0 w 593725"/>
                <a:gd name="connsiteY2" fmla="*/ 0 h 854075"/>
                <a:gd name="connsiteX3" fmla="*/ 298037 w 593725"/>
                <a:gd name="connsiteY3" fmla="*/ 671290 h 854075"/>
                <a:gd name="connsiteX4" fmla="*/ 84931 w 593725"/>
                <a:gd name="connsiteY4" fmla="*/ 60325 h 854075"/>
                <a:gd name="connsiteX5" fmla="*/ 511111 w 593725"/>
                <a:gd name="connsiteY5" fmla="*/ 60325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854488"/>
                  </a:moveTo>
                  <a:lnTo>
                    <a:pt x="596043" y="0"/>
                  </a:lnTo>
                  <a:lnTo>
                    <a:pt x="0" y="0"/>
                  </a:lnTo>
                  <a:close/>
                  <a:moveTo>
                    <a:pt x="298037" y="671290"/>
                  </a:moveTo>
                  <a:lnTo>
                    <a:pt x="84931" y="60325"/>
                  </a:lnTo>
                  <a:lnTo>
                    <a:pt x="511111" y="60325"/>
                  </a:lnTo>
                  <a:close/>
                </a:path>
              </a:pathLst>
            </a:custGeom>
            <a:grpFill/>
            <a:ln w="3175" cap="flat">
              <a:solidFill>
                <a:schemeClr val="accent5"/>
              </a:solidFill>
              <a:prstDash val="solid"/>
              <a:miter/>
            </a:ln>
          </p:spPr>
          <p:txBody>
            <a:bodyPr rtlCol="0" anchor="ctr"/>
            <a:lstStyle/>
            <a:p>
              <a:endParaRPr lang="sv-SE" sz="1013"/>
            </a:p>
          </p:txBody>
        </p:sp>
        <p:sp>
          <p:nvSpPr>
            <p:cNvPr id="74" name="Frihandsfigur 73">
              <a:extLst>
                <a:ext uri="{FF2B5EF4-FFF2-40B4-BE49-F238E27FC236}">
                  <a16:creationId xmlns:a16="http://schemas.microsoft.com/office/drawing/2014/main" id="{3489E3D1-6A02-814B-A5E0-C1143FE656A3}"/>
                </a:ext>
              </a:extLst>
            </p:cNvPr>
            <p:cNvSpPr/>
            <p:nvPr/>
          </p:nvSpPr>
          <p:spPr>
            <a:xfrm>
              <a:off x="4348004" y="3199638"/>
              <a:ext cx="854075" cy="593725"/>
            </a:xfrm>
            <a:custGeom>
              <a:avLst/>
              <a:gdLst>
                <a:gd name="connsiteX0" fmla="*/ 854488 w 854075"/>
                <a:gd name="connsiteY0" fmla="*/ 0 h 593725"/>
                <a:gd name="connsiteX1" fmla="*/ 0 w 854075"/>
                <a:gd name="connsiteY1" fmla="*/ 298005 h 593725"/>
                <a:gd name="connsiteX2" fmla="*/ 854488 w 854075"/>
                <a:gd name="connsiteY2" fmla="*/ 596011 h 593725"/>
                <a:gd name="connsiteX3" fmla="*/ 794163 w 854075"/>
                <a:gd name="connsiteY3" fmla="*/ 511175 h 593725"/>
                <a:gd name="connsiteX4" fmla="*/ 183198 w 854075"/>
                <a:gd name="connsiteY4" fmla="*/ 298101 h 593725"/>
                <a:gd name="connsiteX5" fmla="*/ 794163 w 854075"/>
                <a:gd name="connsiteY5" fmla="*/ 85027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854488" y="0"/>
                  </a:moveTo>
                  <a:lnTo>
                    <a:pt x="0" y="298005"/>
                  </a:lnTo>
                  <a:lnTo>
                    <a:pt x="854488" y="596011"/>
                  </a:lnTo>
                  <a:close/>
                  <a:moveTo>
                    <a:pt x="794163" y="511175"/>
                  </a:moveTo>
                  <a:lnTo>
                    <a:pt x="183198" y="298101"/>
                  </a:lnTo>
                  <a:lnTo>
                    <a:pt x="794163" y="85027"/>
                  </a:lnTo>
                  <a:close/>
                </a:path>
              </a:pathLst>
            </a:custGeom>
            <a:grpFill/>
            <a:ln w="3175" cap="flat">
              <a:solidFill>
                <a:schemeClr val="accent5"/>
              </a:solidFill>
              <a:prstDash val="solid"/>
              <a:miter/>
            </a:ln>
          </p:spPr>
          <p:txBody>
            <a:bodyPr rtlCol="0" anchor="ctr"/>
            <a:lstStyle/>
            <a:p>
              <a:endParaRPr lang="sv-SE" sz="1013"/>
            </a:p>
          </p:txBody>
        </p:sp>
        <p:sp>
          <p:nvSpPr>
            <p:cNvPr id="75" name="Frihandsfigur 74">
              <a:extLst>
                <a:ext uri="{FF2B5EF4-FFF2-40B4-BE49-F238E27FC236}">
                  <a16:creationId xmlns:a16="http://schemas.microsoft.com/office/drawing/2014/main" id="{C5A0241D-4975-0D4F-B219-1786ABF07BC8}"/>
                </a:ext>
              </a:extLst>
            </p:cNvPr>
            <p:cNvSpPr/>
            <p:nvPr/>
          </p:nvSpPr>
          <p:spPr>
            <a:xfrm>
              <a:off x="7062692" y="3199638"/>
              <a:ext cx="854075" cy="593725"/>
            </a:xfrm>
            <a:custGeom>
              <a:avLst/>
              <a:gdLst>
                <a:gd name="connsiteX0" fmla="*/ 0 w 854075"/>
                <a:gd name="connsiteY0" fmla="*/ 596011 h 593725"/>
                <a:gd name="connsiteX1" fmla="*/ 854488 w 854075"/>
                <a:gd name="connsiteY1" fmla="*/ 298005 h 593725"/>
                <a:gd name="connsiteX2" fmla="*/ 0 w 854075"/>
                <a:gd name="connsiteY2" fmla="*/ 0 h 593725"/>
                <a:gd name="connsiteX3" fmla="*/ 60325 w 854075"/>
                <a:gd name="connsiteY3" fmla="*/ 84836 h 593725"/>
                <a:gd name="connsiteX4" fmla="*/ 671322 w 854075"/>
                <a:gd name="connsiteY4" fmla="*/ 297910 h 593725"/>
                <a:gd name="connsiteX5" fmla="*/ 60325 w 854075"/>
                <a:gd name="connsiteY5" fmla="*/ 510984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0" y="596011"/>
                  </a:moveTo>
                  <a:lnTo>
                    <a:pt x="854488" y="298005"/>
                  </a:lnTo>
                  <a:lnTo>
                    <a:pt x="0" y="0"/>
                  </a:lnTo>
                  <a:close/>
                  <a:moveTo>
                    <a:pt x="60325" y="84836"/>
                  </a:moveTo>
                  <a:lnTo>
                    <a:pt x="671322" y="297910"/>
                  </a:lnTo>
                  <a:lnTo>
                    <a:pt x="60325" y="510984"/>
                  </a:lnTo>
                  <a:close/>
                </a:path>
              </a:pathLst>
            </a:custGeom>
            <a:grpFill/>
            <a:ln w="3175" cap="flat">
              <a:solidFill>
                <a:schemeClr val="accent5"/>
              </a:solidFill>
              <a:prstDash val="solid"/>
              <a:miter/>
            </a:ln>
          </p:spPr>
          <p:txBody>
            <a:bodyPr rtlCol="0" anchor="ctr"/>
            <a:lstStyle/>
            <a:p>
              <a:endParaRPr lang="sv-SE" sz="1013"/>
            </a:p>
          </p:txBody>
        </p:sp>
        <p:sp>
          <p:nvSpPr>
            <p:cNvPr id="76" name="Frihandsfigur 75">
              <a:extLst>
                <a:ext uri="{FF2B5EF4-FFF2-40B4-BE49-F238E27FC236}">
                  <a16:creationId xmlns:a16="http://schemas.microsoft.com/office/drawing/2014/main" id="{1115253B-1262-0144-8D20-12752BB73516}"/>
                </a:ext>
              </a:extLst>
            </p:cNvPr>
            <p:cNvSpPr/>
            <p:nvPr/>
          </p:nvSpPr>
          <p:spPr>
            <a:xfrm>
              <a:off x="4870704" y="3941858"/>
              <a:ext cx="812800" cy="812800"/>
            </a:xfrm>
            <a:custGeom>
              <a:avLst/>
              <a:gdLst>
                <a:gd name="connsiteX0" fmla="*/ 0 w 812800"/>
                <a:gd name="connsiteY0" fmla="*/ 814959 h 812800"/>
                <a:gd name="connsiteX1" fmla="*/ 814927 w 812800"/>
                <a:gd name="connsiteY1" fmla="*/ 421449 h 812800"/>
                <a:gd name="connsiteX2" fmla="*/ 393446 w 812800"/>
                <a:gd name="connsiteY2" fmla="*/ 0 h 812800"/>
                <a:gd name="connsiteX3" fmla="*/ 712216 w 812800"/>
                <a:gd name="connsiteY3" fmla="*/ 404082 h 812800"/>
                <a:gd name="connsiteX4" fmla="*/ 129540 w 812800"/>
                <a:gd name="connsiteY4" fmla="*/ 685419 h 812800"/>
                <a:gd name="connsiteX5" fmla="*/ 410877 w 812800"/>
                <a:gd name="connsiteY5" fmla="*/ 102711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814959"/>
                  </a:moveTo>
                  <a:lnTo>
                    <a:pt x="814927" y="421449"/>
                  </a:lnTo>
                  <a:lnTo>
                    <a:pt x="393446" y="0"/>
                  </a:lnTo>
                  <a:close/>
                  <a:moveTo>
                    <a:pt x="712216" y="404082"/>
                  </a:moveTo>
                  <a:lnTo>
                    <a:pt x="129540" y="685419"/>
                  </a:lnTo>
                  <a:lnTo>
                    <a:pt x="410877" y="102711"/>
                  </a:lnTo>
                  <a:close/>
                </a:path>
              </a:pathLst>
            </a:custGeom>
            <a:grpFill/>
            <a:ln w="3175" cap="flat">
              <a:solidFill>
                <a:schemeClr val="accent5"/>
              </a:solidFill>
              <a:prstDash val="solid"/>
              <a:miter/>
            </a:ln>
          </p:spPr>
          <p:txBody>
            <a:bodyPr rtlCol="0" anchor="ctr"/>
            <a:lstStyle/>
            <a:p>
              <a:endParaRPr lang="sv-SE" sz="1013"/>
            </a:p>
          </p:txBody>
        </p:sp>
        <p:sp>
          <p:nvSpPr>
            <p:cNvPr id="77" name="Frihandsfigur 76">
              <a:extLst>
                <a:ext uri="{FF2B5EF4-FFF2-40B4-BE49-F238E27FC236}">
                  <a16:creationId xmlns:a16="http://schemas.microsoft.com/office/drawing/2014/main" id="{EFA7D985-1296-0542-A755-42017F19E46A}"/>
                </a:ext>
              </a:extLst>
            </p:cNvPr>
            <p:cNvSpPr/>
            <p:nvPr/>
          </p:nvSpPr>
          <p:spPr>
            <a:xfrm>
              <a:off x="6579553" y="2233009"/>
              <a:ext cx="812800" cy="812800"/>
            </a:xfrm>
            <a:custGeom>
              <a:avLst/>
              <a:gdLst>
                <a:gd name="connsiteX0" fmla="*/ 815022 w 812800"/>
                <a:gd name="connsiteY0" fmla="*/ 0 h 812800"/>
                <a:gd name="connsiteX1" fmla="*/ 0 w 812800"/>
                <a:gd name="connsiteY1" fmla="*/ 393478 h 812800"/>
                <a:gd name="connsiteX2" fmla="*/ 421322 w 812800"/>
                <a:gd name="connsiteY2" fmla="*/ 814991 h 812800"/>
                <a:gd name="connsiteX3" fmla="*/ 102711 w 812800"/>
                <a:gd name="connsiteY3" fmla="*/ 410877 h 812800"/>
                <a:gd name="connsiteX4" fmla="*/ 685419 w 812800"/>
                <a:gd name="connsiteY4" fmla="*/ 129540 h 812800"/>
                <a:gd name="connsiteX5" fmla="*/ 404051 w 812800"/>
                <a:gd name="connsiteY5" fmla="*/ 712216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5022" y="0"/>
                  </a:moveTo>
                  <a:lnTo>
                    <a:pt x="0" y="393478"/>
                  </a:lnTo>
                  <a:lnTo>
                    <a:pt x="421322" y="814991"/>
                  </a:lnTo>
                  <a:close/>
                  <a:moveTo>
                    <a:pt x="102711" y="410877"/>
                  </a:moveTo>
                  <a:lnTo>
                    <a:pt x="685419" y="129540"/>
                  </a:lnTo>
                  <a:lnTo>
                    <a:pt x="404051" y="712216"/>
                  </a:lnTo>
                  <a:close/>
                </a:path>
              </a:pathLst>
            </a:custGeom>
            <a:grpFill/>
            <a:ln w="3175" cap="flat">
              <a:solidFill>
                <a:schemeClr val="accent5"/>
              </a:solidFill>
              <a:prstDash val="solid"/>
              <a:miter/>
            </a:ln>
          </p:spPr>
          <p:txBody>
            <a:bodyPr rtlCol="0" anchor="ctr"/>
            <a:lstStyle/>
            <a:p>
              <a:endParaRPr lang="sv-SE" sz="1013"/>
            </a:p>
          </p:txBody>
        </p:sp>
        <p:sp>
          <p:nvSpPr>
            <p:cNvPr id="78" name="Frihandsfigur 77">
              <a:extLst>
                <a:ext uri="{FF2B5EF4-FFF2-40B4-BE49-F238E27FC236}">
                  <a16:creationId xmlns:a16="http://schemas.microsoft.com/office/drawing/2014/main" id="{15B4E17E-485E-F541-87EA-3679EE2B3E6E}"/>
                </a:ext>
              </a:extLst>
            </p:cNvPr>
            <p:cNvSpPr/>
            <p:nvPr/>
          </p:nvSpPr>
          <p:spPr>
            <a:xfrm>
              <a:off x="4870704" y="2233009"/>
              <a:ext cx="812800" cy="812800"/>
            </a:xfrm>
            <a:custGeom>
              <a:avLst/>
              <a:gdLst>
                <a:gd name="connsiteX0" fmla="*/ 814927 w 812800"/>
                <a:gd name="connsiteY0" fmla="*/ 393478 h 812800"/>
                <a:gd name="connsiteX1" fmla="*/ 0 w 812800"/>
                <a:gd name="connsiteY1" fmla="*/ 0 h 812800"/>
                <a:gd name="connsiteX2" fmla="*/ 393446 w 812800"/>
                <a:gd name="connsiteY2" fmla="*/ 814991 h 812800"/>
                <a:gd name="connsiteX3" fmla="*/ 712216 w 812800"/>
                <a:gd name="connsiteY3" fmla="*/ 410877 h 812800"/>
                <a:gd name="connsiteX4" fmla="*/ 410877 w 812800"/>
                <a:gd name="connsiteY4" fmla="*/ 712216 h 812800"/>
                <a:gd name="connsiteX5" fmla="*/ 129540 w 812800"/>
                <a:gd name="connsiteY5" fmla="*/ 12954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4927" y="393478"/>
                  </a:moveTo>
                  <a:lnTo>
                    <a:pt x="0" y="0"/>
                  </a:lnTo>
                  <a:lnTo>
                    <a:pt x="393446" y="814991"/>
                  </a:lnTo>
                  <a:close/>
                  <a:moveTo>
                    <a:pt x="712216" y="410877"/>
                  </a:moveTo>
                  <a:lnTo>
                    <a:pt x="410877" y="712216"/>
                  </a:lnTo>
                  <a:lnTo>
                    <a:pt x="129540" y="129540"/>
                  </a:lnTo>
                  <a:close/>
                </a:path>
              </a:pathLst>
            </a:custGeom>
            <a:grpFill/>
            <a:ln w="3175" cap="flat">
              <a:solidFill>
                <a:schemeClr val="accent5"/>
              </a:solidFill>
              <a:prstDash val="solid"/>
              <a:miter/>
            </a:ln>
          </p:spPr>
          <p:txBody>
            <a:bodyPr rtlCol="0" anchor="ctr"/>
            <a:lstStyle/>
            <a:p>
              <a:endParaRPr lang="sv-SE" sz="1013"/>
            </a:p>
          </p:txBody>
        </p:sp>
        <p:sp>
          <p:nvSpPr>
            <p:cNvPr id="79" name="Frihandsfigur 78">
              <a:extLst>
                <a:ext uri="{FF2B5EF4-FFF2-40B4-BE49-F238E27FC236}">
                  <a16:creationId xmlns:a16="http://schemas.microsoft.com/office/drawing/2014/main" id="{28279588-F941-974B-8390-8C2FA48A6D65}"/>
                </a:ext>
              </a:extLst>
            </p:cNvPr>
            <p:cNvSpPr/>
            <p:nvPr/>
          </p:nvSpPr>
          <p:spPr>
            <a:xfrm>
              <a:off x="6579553" y="3941858"/>
              <a:ext cx="812800" cy="812800"/>
            </a:xfrm>
            <a:custGeom>
              <a:avLst/>
              <a:gdLst>
                <a:gd name="connsiteX0" fmla="*/ 0 w 812800"/>
                <a:gd name="connsiteY0" fmla="*/ 421449 h 812800"/>
                <a:gd name="connsiteX1" fmla="*/ 815022 w 812800"/>
                <a:gd name="connsiteY1" fmla="*/ 814959 h 812800"/>
                <a:gd name="connsiteX2" fmla="*/ 421322 w 812800"/>
                <a:gd name="connsiteY2" fmla="*/ 0 h 812800"/>
                <a:gd name="connsiteX3" fmla="*/ 102711 w 812800"/>
                <a:gd name="connsiteY3" fmla="*/ 404082 h 812800"/>
                <a:gd name="connsiteX4" fmla="*/ 404051 w 812800"/>
                <a:gd name="connsiteY4" fmla="*/ 102711 h 812800"/>
                <a:gd name="connsiteX5" fmla="*/ 685419 w 812800"/>
                <a:gd name="connsiteY5" fmla="*/ 68541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421449"/>
                  </a:moveTo>
                  <a:lnTo>
                    <a:pt x="815022" y="814959"/>
                  </a:lnTo>
                  <a:lnTo>
                    <a:pt x="421322" y="0"/>
                  </a:lnTo>
                  <a:close/>
                  <a:moveTo>
                    <a:pt x="102711" y="404082"/>
                  </a:moveTo>
                  <a:lnTo>
                    <a:pt x="404051" y="102711"/>
                  </a:lnTo>
                  <a:lnTo>
                    <a:pt x="685419" y="685419"/>
                  </a:lnTo>
                  <a:close/>
                </a:path>
              </a:pathLst>
            </a:custGeom>
            <a:grpFill/>
            <a:ln w="3175" cap="flat">
              <a:solidFill>
                <a:schemeClr val="accent5"/>
              </a:solidFill>
              <a:prstDash val="solid"/>
              <a:miter/>
            </a:ln>
          </p:spPr>
          <p:txBody>
            <a:bodyPr rtlCol="0" anchor="ctr"/>
            <a:lstStyle/>
            <a:p>
              <a:endParaRPr lang="sv-SE" sz="1013"/>
            </a:p>
          </p:txBody>
        </p:sp>
      </p:grpSp>
      <p:sp>
        <p:nvSpPr>
          <p:cNvPr id="80" name="Platshållare för sidfot 4">
            <a:extLst>
              <a:ext uri="{FF2B5EF4-FFF2-40B4-BE49-F238E27FC236}">
                <a16:creationId xmlns:a16="http://schemas.microsoft.com/office/drawing/2014/main" id="{40525C64-5BD4-384A-9203-E2B561449F5B}"/>
              </a:ext>
            </a:extLst>
          </p:cNvPr>
          <p:cNvSpPr>
            <a:spLocks noGrp="1"/>
          </p:cNvSpPr>
          <p:nvPr>
            <p:ph type="ftr" sz="quarter" idx="17"/>
          </p:nvPr>
        </p:nvSpPr>
        <p:spPr>
          <a:xfrm>
            <a:off x="6675316" y="4790469"/>
            <a:ext cx="2243657" cy="273844"/>
          </a:xfrm>
        </p:spPr>
        <p:txBody>
          <a:bodyPr/>
          <a:lstStyle>
            <a:lvl1pPr algn="l">
              <a:defRPr sz="675" b="1">
                <a:solidFill>
                  <a:schemeClr val="tx1"/>
                </a:solidFill>
              </a:defRPr>
            </a:lvl1pPr>
          </a:lstStyle>
          <a:p>
            <a:r>
              <a:rPr lang="en-US"/>
              <a:t>Copyright © 2022 Seco Tools AB - All rights reserved</a:t>
            </a:r>
          </a:p>
        </p:txBody>
      </p:sp>
      <p:pic>
        <p:nvPicPr>
          <p:cNvPr id="11" name="Picture 10" descr="A green sign with white text&#10;&#10;Description automatically generated">
            <a:extLst>
              <a:ext uri="{FF2B5EF4-FFF2-40B4-BE49-F238E27FC236}">
                <a16:creationId xmlns:a16="http://schemas.microsoft.com/office/drawing/2014/main" id="{E4B3431A-A6D8-4D40-A32F-936277A906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0310" y="1597043"/>
            <a:ext cx="1069848" cy="1069848"/>
          </a:xfrm>
          <a:prstGeom prst="rect">
            <a:avLst/>
          </a:prstGeom>
        </p:spPr>
      </p:pic>
      <p:sp>
        <p:nvSpPr>
          <p:cNvPr id="2" name="TextBox 1">
            <a:extLst>
              <a:ext uri="{FF2B5EF4-FFF2-40B4-BE49-F238E27FC236}">
                <a16:creationId xmlns:a16="http://schemas.microsoft.com/office/drawing/2014/main" id="{61087692-F495-4400-ACB7-A338BAA7BA1F}"/>
              </a:ext>
            </a:extLst>
          </p:cNvPr>
          <p:cNvSpPr txBox="1"/>
          <p:nvPr userDrawn="1"/>
        </p:nvSpPr>
        <p:spPr>
          <a:xfrm>
            <a:off x="224528" y="2682314"/>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EMERGENCY</a:t>
            </a:r>
            <a:br>
              <a:rPr lang="en-US" sz="900" kern="1200" cap="all" spc="75" baseline="0">
                <a:solidFill>
                  <a:schemeClr val="tx1"/>
                </a:solidFill>
                <a:latin typeface="+mn-lt"/>
                <a:ea typeface="+mn-ea"/>
                <a:cs typeface="+mn-cs"/>
              </a:rPr>
            </a:br>
            <a:r>
              <a:rPr lang="en-US" sz="900" kern="1200" cap="all" spc="75" baseline="0">
                <a:solidFill>
                  <a:schemeClr val="tx1"/>
                </a:solidFill>
                <a:latin typeface="+mn-lt"/>
                <a:ea typeface="+mn-ea"/>
                <a:cs typeface="+mn-cs"/>
              </a:rPr>
              <a:t>EXIT</a:t>
            </a:r>
          </a:p>
        </p:txBody>
      </p:sp>
      <p:sp>
        <p:nvSpPr>
          <p:cNvPr id="82" name="TextBox 81">
            <a:extLst>
              <a:ext uri="{FF2B5EF4-FFF2-40B4-BE49-F238E27FC236}">
                <a16:creationId xmlns:a16="http://schemas.microsoft.com/office/drawing/2014/main" id="{6CABC02B-4E0D-4359-8E2A-A29B7385449E}"/>
              </a:ext>
            </a:extLst>
          </p:cNvPr>
          <p:cNvSpPr txBox="1"/>
          <p:nvPr userDrawn="1"/>
        </p:nvSpPr>
        <p:spPr>
          <a:xfrm>
            <a:off x="224528" y="4161856"/>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EMERGENCY</a:t>
            </a:r>
            <a:br>
              <a:rPr lang="en-US" sz="900" kern="1200" cap="all" spc="75" baseline="0">
                <a:solidFill>
                  <a:schemeClr val="tx1"/>
                </a:solidFill>
                <a:latin typeface="+mn-lt"/>
                <a:ea typeface="+mn-ea"/>
                <a:cs typeface="+mn-cs"/>
              </a:rPr>
            </a:br>
            <a:r>
              <a:rPr lang="en-US" sz="900" kern="1200" cap="all" spc="75" baseline="0">
                <a:solidFill>
                  <a:schemeClr val="tx1"/>
                </a:solidFill>
                <a:latin typeface="+mn-lt"/>
                <a:ea typeface="+mn-ea"/>
                <a:cs typeface="+mn-cs"/>
              </a:rPr>
              <a:t>NUMBER</a:t>
            </a:r>
          </a:p>
        </p:txBody>
      </p:sp>
      <p:sp>
        <p:nvSpPr>
          <p:cNvPr id="84" name="TextBox 83">
            <a:extLst>
              <a:ext uri="{FF2B5EF4-FFF2-40B4-BE49-F238E27FC236}">
                <a16:creationId xmlns:a16="http://schemas.microsoft.com/office/drawing/2014/main" id="{F8D4C286-8CB0-45D7-81D5-D53941EE1C0E}"/>
              </a:ext>
            </a:extLst>
          </p:cNvPr>
          <p:cNvSpPr txBox="1"/>
          <p:nvPr userDrawn="1"/>
        </p:nvSpPr>
        <p:spPr>
          <a:xfrm>
            <a:off x="1414791" y="4161856"/>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Protective Equipment</a:t>
            </a:r>
          </a:p>
        </p:txBody>
      </p:sp>
      <p:sp>
        <p:nvSpPr>
          <p:cNvPr id="85" name="TextBox 84">
            <a:extLst>
              <a:ext uri="{FF2B5EF4-FFF2-40B4-BE49-F238E27FC236}">
                <a16:creationId xmlns:a16="http://schemas.microsoft.com/office/drawing/2014/main" id="{630DD46B-EC07-44D4-AC8C-FCDC494E8C85}"/>
              </a:ext>
            </a:extLst>
          </p:cNvPr>
          <p:cNvSpPr txBox="1"/>
          <p:nvPr userDrawn="1"/>
        </p:nvSpPr>
        <p:spPr>
          <a:xfrm>
            <a:off x="2551347" y="4162909"/>
            <a:ext cx="1116646"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PSYCHOLOGICAL SAFETY</a:t>
            </a:r>
          </a:p>
        </p:txBody>
      </p:sp>
      <p:sp>
        <p:nvSpPr>
          <p:cNvPr id="86" name="TextBox 85">
            <a:extLst>
              <a:ext uri="{FF2B5EF4-FFF2-40B4-BE49-F238E27FC236}">
                <a16:creationId xmlns:a16="http://schemas.microsoft.com/office/drawing/2014/main" id="{1D7E30E3-A8E3-435C-90F8-30F042977523}"/>
              </a:ext>
            </a:extLst>
          </p:cNvPr>
          <p:cNvSpPr txBox="1"/>
          <p:nvPr userDrawn="1"/>
        </p:nvSpPr>
        <p:spPr>
          <a:xfrm>
            <a:off x="1413112" y="2685598"/>
            <a:ext cx="1068650" cy="2308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ALARM</a:t>
            </a:r>
          </a:p>
        </p:txBody>
      </p:sp>
      <p:sp>
        <p:nvSpPr>
          <p:cNvPr id="87" name="TextBox 86">
            <a:extLst>
              <a:ext uri="{FF2B5EF4-FFF2-40B4-BE49-F238E27FC236}">
                <a16:creationId xmlns:a16="http://schemas.microsoft.com/office/drawing/2014/main" id="{E69B37FD-993E-49C2-9F60-B8467951E604}"/>
              </a:ext>
            </a:extLst>
          </p:cNvPr>
          <p:cNvSpPr txBox="1"/>
          <p:nvPr userDrawn="1"/>
        </p:nvSpPr>
        <p:spPr>
          <a:xfrm>
            <a:off x="2608270" y="2692047"/>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Assembly</a:t>
            </a:r>
            <a:r>
              <a:rPr lang="en-US" sz="900" kern="1200" cap="all" baseline="0">
                <a:solidFill>
                  <a:schemeClr val="tx1"/>
                </a:solidFill>
                <a:latin typeface="+mn-lt"/>
                <a:ea typeface="+mn-ea"/>
                <a:cs typeface="+mn-cs"/>
              </a:rPr>
              <a:t> </a:t>
            </a:r>
            <a:br>
              <a:rPr lang="en-US" sz="900" kern="1200" cap="all" baseline="0">
                <a:solidFill>
                  <a:schemeClr val="tx1"/>
                </a:solidFill>
                <a:latin typeface="+mn-lt"/>
                <a:ea typeface="+mn-ea"/>
                <a:cs typeface="+mn-cs"/>
              </a:rPr>
            </a:br>
            <a:r>
              <a:rPr lang="en-US" sz="900" kern="1200" cap="all" spc="75" baseline="0">
                <a:solidFill>
                  <a:schemeClr val="tx1"/>
                </a:solidFill>
                <a:latin typeface="+mn-lt"/>
                <a:ea typeface="+mn-ea"/>
                <a:cs typeface="+mn-cs"/>
              </a:rPr>
              <a:t>point</a:t>
            </a:r>
          </a:p>
        </p:txBody>
      </p:sp>
      <p:sp>
        <p:nvSpPr>
          <p:cNvPr id="88" name="TextBox 87">
            <a:extLst>
              <a:ext uri="{FF2B5EF4-FFF2-40B4-BE49-F238E27FC236}">
                <a16:creationId xmlns:a16="http://schemas.microsoft.com/office/drawing/2014/main" id="{1F56E5FE-520F-471D-94F0-5069C41D6835}"/>
              </a:ext>
            </a:extLst>
          </p:cNvPr>
          <p:cNvSpPr txBox="1"/>
          <p:nvPr userDrawn="1"/>
        </p:nvSpPr>
        <p:spPr>
          <a:xfrm>
            <a:off x="3777189" y="2692047"/>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FIRST</a:t>
            </a:r>
            <a:r>
              <a:rPr lang="en-US" sz="900" kern="1200" cap="all" baseline="0">
                <a:solidFill>
                  <a:schemeClr val="tx1"/>
                </a:solidFill>
                <a:latin typeface="+mn-lt"/>
                <a:ea typeface="+mn-ea"/>
                <a:cs typeface="+mn-cs"/>
              </a:rPr>
              <a:t> </a:t>
            </a:r>
            <a:r>
              <a:rPr lang="en-US" sz="900" kern="1200" cap="all" spc="75" baseline="0">
                <a:solidFill>
                  <a:schemeClr val="tx1"/>
                </a:solidFill>
                <a:latin typeface="+mn-lt"/>
                <a:ea typeface="+mn-ea"/>
                <a:cs typeface="+mn-cs"/>
              </a:rPr>
              <a:t>AID</a:t>
            </a:r>
            <a:br>
              <a:rPr lang="en-US" sz="900" kern="1200" cap="all" spc="75" baseline="0">
                <a:solidFill>
                  <a:schemeClr val="tx1"/>
                </a:solidFill>
                <a:latin typeface="+mn-lt"/>
                <a:ea typeface="+mn-ea"/>
                <a:cs typeface="+mn-cs"/>
              </a:rPr>
            </a:br>
            <a:r>
              <a:rPr lang="en-US" sz="900" kern="1200" cap="all" spc="75" baseline="0">
                <a:solidFill>
                  <a:schemeClr val="tx1"/>
                </a:solidFill>
                <a:latin typeface="+mn-lt"/>
                <a:ea typeface="+mn-ea"/>
                <a:cs typeface="+mn-cs"/>
              </a:rPr>
              <a:t>KIT</a:t>
            </a:r>
          </a:p>
        </p:txBody>
      </p:sp>
      <p:sp>
        <p:nvSpPr>
          <p:cNvPr id="5" name="TextBox 4">
            <a:extLst>
              <a:ext uri="{FF2B5EF4-FFF2-40B4-BE49-F238E27FC236}">
                <a16:creationId xmlns:a16="http://schemas.microsoft.com/office/drawing/2014/main" id="{D764309A-B5AE-4F55-9A7C-98E36076201D}"/>
              </a:ext>
            </a:extLst>
          </p:cNvPr>
          <p:cNvSpPr txBox="1"/>
          <p:nvPr userDrawn="1"/>
        </p:nvSpPr>
        <p:spPr>
          <a:xfrm>
            <a:off x="162000" y="368641"/>
            <a:ext cx="5012673" cy="840230"/>
          </a:xfrm>
          <a:prstGeom prst="rect">
            <a:avLst/>
          </a:prstGeom>
          <a:noFill/>
        </p:spPr>
        <p:txBody>
          <a:bodyPr wrap="square" rtlCol="0">
            <a:spAutoFit/>
          </a:bodyPr>
          <a:lstStyle/>
          <a:p>
            <a:pPr marL="0" algn="l" defTabSz="685800" rtl="0" eaLnBrk="1" latinLnBrk="0" hangingPunct="1">
              <a:lnSpc>
                <a:spcPct val="90000"/>
              </a:lnSpc>
            </a:pPr>
            <a:r>
              <a:rPr lang="en-US" sz="2700" b="1" kern="1200" cap="all" baseline="0">
                <a:solidFill>
                  <a:schemeClr val="tx2"/>
                </a:solidFill>
                <a:latin typeface="+mj-lt"/>
                <a:ea typeface="+mj-ea"/>
                <a:cs typeface="+mj-cs"/>
              </a:rPr>
              <a:t>YOUR SAFETY IS </a:t>
            </a:r>
            <a:br>
              <a:rPr lang="en-US" sz="2700" b="1" kern="1200" cap="all" baseline="0">
                <a:solidFill>
                  <a:schemeClr val="tx2"/>
                </a:solidFill>
                <a:latin typeface="+mj-lt"/>
                <a:ea typeface="+mj-ea"/>
                <a:cs typeface="+mj-cs"/>
              </a:rPr>
            </a:br>
            <a:r>
              <a:rPr lang="en-US" sz="2700" b="1" kern="1200" cap="all" baseline="0">
                <a:solidFill>
                  <a:schemeClr val="tx2"/>
                </a:solidFill>
                <a:latin typeface="+mj-lt"/>
                <a:ea typeface="+mj-ea"/>
                <a:cs typeface="+mj-cs"/>
              </a:rPr>
              <a:t>OUR TOP PRIORITY</a:t>
            </a:r>
          </a:p>
        </p:txBody>
      </p:sp>
      <p:pic>
        <p:nvPicPr>
          <p:cNvPr id="48" name="Picture 47" descr="Icon&#10;&#10;Description automatically generated">
            <a:extLst>
              <a:ext uri="{FF2B5EF4-FFF2-40B4-BE49-F238E27FC236}">
                <a16:creationId xmlns:a16="http://schemas.microsoft.com/office/drawing/2014/main" id="{7E0899D1-93E0-47A7-8387-021631AA85F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76539" y="3075425"/>
            <a:ext cx="1068650" cy="1068650"/>
          </a:xfrm>
          <a:prstGeom prst="rect">
            <a:avLst/>
          </a:prstGeom>
        </p:spPr>
      </p:pic>
      <p:sp>
        <p:nvSpPr>
          <p:cNvPr id="49" name="TextBox 48">
            <a:extLst>
              <a:ext uri="{FF2B5EF4-FFF2-40B4-BE49-F238E27FC236}">
                <a16:creationId xmlns:a16="http://schemas.microsoft.com/office/drawing/2014/main" id="{927BDBC5-6CE3-41F3-AB7F-E84CB68DECC5}"/>
              </a:ext>
            </a:extLst>
          </p:cNvPr>
          <p:cNvSpPr txBox="1"/>
          <p:nvPr userDrawn="1"/>
        </p:nvSpPr>
        <p:spPr>
          <a:xfrm>
            <a:off x="3724688" y="4160605"/>
            <a:ext cx="1116646"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Health &amp; </a:t>
            </a:r>
            <a:r>
              <a:rPr lang="en-US" sz="900" kern="1200" cap="all" spc="75" baseline="0" err="1">
                <a:solidFill>
                  <a:schemeClr val="tx1"/>
                </a:solidFill>
                <a:latin typeface="+mn-lt"/>
                <a:ea typeface="+mn-ea"/>
                <a:cs typeface="+mn-cs"/>
              </a:rPr>
              <a:t>well-beinG</a:t>
            </a:r>
            <a:endParaRPr lang="en-US" sz="900" kern="1200" cap="all" spc="75" baseline="0">
              <a:solidFill>
                <a:schemeClr val="tx1"/>
              </a:solidFill>
              <a:latin typeface="+mn-lt"/>
              <a:ea typeface="+mn-ea"/>
              <a:cs typeface="+mn-cs"/>
            </a:endParaRPr>
          </a:p>
        </p:txBody>
      </p:sp>
    </p:spTree>
    <p:extLst>
      <p:ext uri="{BB962C8B-B14F-4D97-AF65-F5344CB8AC3E}">
        <p14:creationId xmlns:p14="http://schemas.microsoft.com/office/powerpoint/2010/main" val="21908950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Textplatzhalter 13">
            <a:extLst>
              <a:ext uri="{FF2B5EF4-FFF2-40B4-BE49-F238E27FC236}">
                <a16:creationId xmlns:a16="http://schemas.microsoft.com/office/drawing/2014/main" id="{24D07D5D-7A70-904A-8A61-3492B17112AC}"/>
              </a:ext>
            </a:extLst>
          </p:cNvPr>
          <p:cNvSpPr>
            <a:spLocks noGrp="1"/>
          </p:cNvSpPr>
          <p:nvPr>
            <p:ph type="body" sz="quarter" idx="10" hasCustomPrompt="1"/>
          </p:nvPr>
        </p:nvSpPr>
        <p:spPr>
          <a:xfrm>
            <a:off x="352084" y="62348"/>
            <a:ext cx="8645612" cy="1165203"/>
          </a:xfrm>
          <a:prstGeom prst="rect">
            <a:avLst/>
          </a:prstGeom>
        </p:spPr>
        <p:txBody>
          <a:bodyPr/>
          <a:lstStyle>
            <a:lvl1pPr marL="0" marR="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sz="3600" cap="all" baseline="0"/>
            </a:lvl1pPr>
          </a:lstStyle>
          <a:p>
            <a:r>
              <a:rPr lang="de-DE"/>
              <a:t>Agenda</a:t>
            </a:r>
          </a:p>
        </p:txBody>
      </p:sp>
      <p:sp>
        <p:nvSpPr>
          <p:cNvPr id="17" name="Textplatzhalter 16">
            <a:extLst>
              <a:ext uri="{FF2B5EF4-FFF2-40B4-BE49-F238E27FC236}">
                <a16:creationId xmlns:a16="http://schemas.microsoft.com/office/drawing/2014/main" id="{C8BA2984-D9A8-BD49-8BAA-F73EF7D2681D}"/>
              </a:ext>
            </a:extLst>
          </p:cNvPr>
          <p:cNvSpPr>
            <a:spLocks noGrp="1"/>
          </p:cNvSpPr>
          <p:nvPr>
            <p:ph type="body" sz="quarter" idx="13" hasCustomPrompt="1"/>
          </p:nvPr>
        </p:nvSpPr>
        <p:spPr>
          <a:xfrm>
            <a:off x="348623" y="1521905"/>
            <a:ext cx="6199187" cy="2654300"/>
          </a:xfrm>
          <a:prstGeom prst="rect">
            <a:avLst/>
          </a:prstGeom>
        </p:spPr>
        <p:txBody>
          <a:bodyPr/>
          <a:lstStyle>
            <a:lvl1pPr marL="228600" indent="-228600">
              <a:buClr>
                <a:srgbClr val="18568B"/>
              </a:buClr>
              <a:buSzPct val="80000"/>
              <a:buFontTx/>
              <a:buBlip>
                <a:blip r:embed="rId2"/>
              </a:buBlip>
              <a:defRPr sz="1600" baseline="0"/>
            </a:lvl1pPr>
          </a:lstStyle>
          <a:p>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Lorem</a:t>
            </a:r>
            <a:r>
              <a:rPr lang="de-DE"/>
              <a:t> </a:t>
            </a:r>
            <a:r>
              <a:rPr lang="de-DE" err="1"/>
              <a:t>Ipsum</a:t>
            </a:r>
            <a:r>
              <a:rPr lang="de-DE"/>
              <a:t> </a:t>
            </a:r>
            <a:r>
              <a:rPr lang="de-DE" err="1"/>
              <a:t>Dolor</a:t>
            </a:r>
            <a:r>
              <a:rPr lang="de-DE"/>
              <a:t> </a:t>
            </a:r>
            <a:r>
              <a:rPr lang="de-DE" err="1"/>
              <a:t>Sit</a:t>
            </a:r>
            <a:endParaRPr lang="de-DE"/>
          </a:p>
        </p:txBody>
      </p:sp>
    </p:spTree>
    <p:extLst>
      <p:ext uri="{BB962C8B-B14F-4D97-AF65-F5344CB8AC3E}">
        <p14:creationId xmlns:p14="http://schemas.microsoft.com/office/powerpoint/2010/main" val="31299765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_Safety first 3 english">
    <p:bg>
      <p:bgRef idx="1001">
        <a:schemeClr val="bg1"/>
      </p:bgRef>
    </p:bg>
    <p:spTree>
      <p:nvGrpSpPr>
        <p:cNvPr id="1" name=""/>
        <p:cNvGrpSpPr/>
        <p:nvPr/>
      </p:nvGrpSpPr>
      <p:grpSpPr>
        <a:xfrm>
          <a:off x="0" y="0"/>
          <a:ext cx="0" cy="0"/>
          <a:chOff x="0" y="0"/>
          <a:chExt cx="0" cy="0"/>
        </a:xfrm>
      </p:grpSpPr>
      <p:grpSp>
        <p:nvGrpSpPr>
          <p:cNvPr id="8" name="Grupp 7">
            <a:extLst>
              <a:ext uri="{FF2B5EF4-FFF2-40B4-BE49-F238E27FC236}">
                <a16:creationId xmlns:a16="http://schemas.microsoft.com/office/drawing/2014/main" id="{751A035C-D91D-A84A-BE6A-0517E4A24F1D}"/>
              </a:ext>
            </a:extLst>
          </p:cNvPr>
          <p:cNvGrpSpPr/>
          <p:nvPr userDrawn="1"/>
        </p:nvGrpSpPr>
        <p:grpSpPr>
          <a:xfrm>
            <a:off x="-1" y="0"/>
            <a:ext cx="9144001" cy="5143500"/>
            <a:chOff x="-1" y="0"/>
            <a:chExt cx="12192001" cy="6858000"/>
          </a:xfrm>
        </p:grpSpPr>
        <p:pic>
          <p:nvPicPr>
            <p:cNvPr id="5" name="Bildobjekt 4">
              <a:extLst>
                <a:ext uri="{FF2B5EF4-FFF2-40B4-BE49-F238E27FC236}">
                  <a16:creationId xmlns:a16="http://schemas.microsoft.com/office/drawing/2014/main" id="{8048A6BB-34AE-B84C-8546-93D039050A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ktangel 6">
              <a:extLst>
                <a:ext uri="{FF2B5EF4-FFF2-40B4-BE49-F238E27FC236}">
                  <a16:creationId xmlns:a16="http://schemas.microsoft.com/office/drawing/2014/main" id="{F7FA05CB-6EF0-8A47-AEB1-F77056D4F9DD}"/>
                </a:ext>
              </a:extLst>
            </p:cNvPr>
            <p:cNvSpPr/>
            <p:nvPr userDrawn="1"/>
          </p:nvSpPr>
          <p:spPr>
            <a:xfrm>
              <a:off x="-1" y="0"/>
              <a:ext cx="7690757" cy="6858000"/>
            </a:xfrm>
            <a:prstGeom prst="rect">
              <a:avLst/>
            </a:prstGeom>
            <a:gradFill flip="none" rotWithShape="1">
              <a:gsLst>
                <a:gs pos="0">
                  <a:schemeClr val="bg1">
                    <a:lumMod val="95000"/>
                    <a:alpha val="0"/>
                  </a:schemeClr>
                </a:gs>
                <a:gs pos="21000">
                  <a:schemeClr val="bg1">
                    <a:lumMod val="95000"/>
                    <a:alpha val="93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nvGrpSpPr>
          <p:cNvPr id="42" name="Grupp 41">
            <a:extLst>
              <a:ext uri="{FF2B5EF4-FFF2-40B4-BE49-F238E27FC236}">
                <a16:creationId xmlns:a16="http://schemas.microsoft.com/office/drawing/2014/main" id="{AF83F1FF-3A15-5E4D-BB45-81B710B140B3}"/>
              </a:ext>
            </a:extLst>
          </p:cNvPr>
          <p:cNvGrpSpPr/>
          <p:nvPr userDrawn="1"/>
        </p:nvGrpSpPr>
        <p:grpSpPr>
          <a:xfrm>
            <a:off x="225029" y="1598318"/>
            <a:ext cx="1068652" cy="1068653"/>
            <a:chOff x="352965" y="3189416"/>
            <a:chExt cx="1949450" cy="1949450"/>
          </a:xfrm>
        </p:grpSpPr>
        <p:sp>
          <p:nvSpPr>
            <p:cNvPr id="43" name="Frihandsfigur 42">
              <a:extLst>
                <a:ext uri="{FF2B5EF4-FFF2-40B4-BE49-F238E27FC236}">
                  <a16:creationId xmlns:a16="http://schemas.microsoft.com/office/drawing/2014/main" id="{C590CF5B-D92F-B047-9A7B-1DD890C9389F}"/>
                </a:ext>
              </a:extLst>
            </p:cNvPr>
            <p:cNvSpPr/>
            <p:nvPr/>
          </p:nvSpPr>
          <p:spPr>
            <a:xfrm>
              <a:off x="352965" y="3189416"/>
              <a:ext cx="1949450" cy="1949450"/>
            </a:xfrm>
            <a:custGeom>
              <a:avLst/>
              <a:gdLst>
                <a:gd name="connsiteX0" fmla="*/ 0 w 1949450"/>
                <a:gd name="connsiteY0" fmla="*/ 0 h 1949450"/>
                <a:gd name="connsiteX1" fmla="*/ 1950371 w 1949450"/>
                <a:gd name="connsiteY1" fmla="*/ 0 h 1949450"/>
                <a:gd name="connsiteX2" fmla="*/ 1950371 w 1949450"/>
                <a:gd name="connsiteY2" fmla="*/ 1950403 h 1949450"/>
                <a:gd name="connsiteX3" fmla="*/ 0 w 1949450"/>
                <a:gd name="connsiteY3" fmla="*/ 1950403 h 1949450"/>
                <a:gd name="connsiteX4" fmla="*/ 0 w 1949450"/>
                <a:gd name="connsiteY4" fmla="*/ 0 h 1949450"/>
                <a:gd name="connsiteX5" fmla="*/ 0 w 1949450"/>
                <a:gd name="connsiteY5" fmla="*/ 0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450">
                  <a:moveTo>
                    <a:pt x="0" y="0"/>
                  </a:moveTo>
                  <a:lnTo>
                    <a:pt x="1950371" y="0"/>
                  </a:lnTo>
                  <a:lnTo>
                    <a:pt x="1950371" y="1950403"/>
                  </a:lnTo>
                  <a:lnTo>
                    <a:pt x="0" y="1950403"/>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44" name="Frihandsfigur 43">
              <a:extLst>
                <a:ext uri="{FF2B5EF4-FFF2-40B4-BE49-F238E27FC236}">
                  <a16:creationId xmlns:a16="http://schemas.microsoft.com/office/drawing/2014/main" id="{32AC2FB3-1A11-A349-93DD-9A1C3AEB1C11}"/>
                </a:ext>
              </a:extLst>
            </p:cNvPr>
            <p:cNvSpPr/>
            <p:nvPr/>
          </p:nvSpPr>
          <p:spPr>
            <a:xfrm>
              <a:off x="833438" y="3380265"/>
              <a:ext cx="987425" cy="1568450"/>
            </a:xfrm>
            <a:custGeom>
              <a:avLst/>
              <a:gdLst>
                <a:gd name="connsiteX0" fmla="*/ 313087 w 987425"/>
                <a:gd name="connsiteY0" fmla="*/ 436594 h 1568450"/>
                <a:gd name="connsiteX1" fmla="*/ 419862 w 987425"/>
                <a:gd name="connsiteY1" fmla="*/ 543306 h 1568450"/>
                <a:gd name="connsiteX2" fmla="*/ 526574 w 987425"/>
                <a:gd name="connsiteY2" fmla="*/ 436531 h 1568450"/>
                <a:gd name="connsiteX3" fmla="*/ 419799 w 987425"/>
                <a:gd name="connsiteY3" fmla="*/ 329819 h 1568450"/>
                <a:gd name="connsiteX4" fmla="*/ 419767 w 987425"/>
                <a:gd name="connsiteY4" fmla="*/ 329819 h 1568450"/>
                <a:gd name="connsiteX5" fmla="*/ 313087 w 987425"/>
                <a:gd name="connsiteY5" fmla="*/ 436372 h 1568450"/>
                <a:gd name="connsiteX6" fmla="*/ 313087 w 987425"/>
                <a:gd name="connsiteY6" fmla="*/ 436594 h 1568450"/>
                <a:gd name="connsiteX7" fmla="*/ 0 w 987425"/>
                <a:gd name="connsiteY7" fmla="*/ 0 h 1568450"/>
                <a:gd name="connsiteX8" fmla="*/ 989425 w 987425"/>
                <a:gd name="connsiteY8" fmla="*/ 0 h 1568450"/>
                <a:gd name="connsiteX9" fmla="*/ 989425 w 987425"/>
                <a:gd name="connsiteY9" fmla="*/ 1173068 h 1568450"/>
                <a:gd name="connsiteX10" fmla="*/ 755428 w 987425"/>
                <a:gd name="connsiteY10" fmla="*/ 1173068 h 1568450"/>
                <a:gd name="connsiteX11" fmla="*/ 742569 w 987425"/>
                <a:gd name="connsiteY11" fmla="*/ 986505 h 1568450"/>
                <a:gd name="connsiteX12" fmla="*/ 702659 w 987425"/>
                <a:gd name="connsiteY12" fmla="*/ 829215 h 1568450"/>
                <a:gd name="connsiteX13" fmla="*/ 642938 w 987425"/>
                <a:gd name="connsiteY13" fmla="*/ 693960 h 1568450"/>
                <a:gd name="connsiteX14" fmla="*/ 750570 w 987425"/>
                <a:gd name="connsiteY14" fmla="*/ 693960 h 1568450"/>
                <a:gd name="connsiteX15" fmla="*/ 835216 w 987425"/>
                <a:gd name="connsiteY15" fmla="*/ 832930 h 1568450"/>
                <a:gd name="connsiteX16" fmla="*/ 903684 w 987425"/>
                <a:gd name="connsiteY16" fmla="*/ 854774 h 1568450"/>
                <a:gd name="connsiteX17" fmla="*/ 925513 w 987425"/>
                <a:gd name="connsiteY17" fmla="*/ 786289 h 1568450"/>
                <a:gd name="connsiteX18" fmla="*/ 837914 w 987425"/>
                <a:gd name="connsiteY18" fmla="*/ 628936 h 1568450"/>
                <a:gd name="connsiteX19" fmla="*/ 717963 w 987425"/>
                <a:gd name="connsiteY19" fmla="*/ 576104 h 1568450"/>
                <a:gd name="connsiteX20" fmla="*/ 487712 w 987425"/>
                <a:gd name="connsiteY20" fmla="*/ 576104 h 1568450"/>
                <a:gd name="connsiteX21" fmla="*/ 357537 w 987425"/>
                <a:gd name="connsiteY21" fmla="*/ 650018 h 1568450"/>
                <a:gd name="connsiteX22" fmla="*/ 262509 w 987425"/>
                <a:gd name="connsiteY22" fmla="*/ 790480 h 1568450"/>
                <a:gd name="connsiteX23" fmla="*/ 107252 w 987425"/>
                <a:gd name="connsiteY23" fmla="*/ 790480 h 1568450"/>
                <a:gd name="connsiteX24" fmla="*/ 51860 w 987425"/>
                <a:gd name="connsiteY24" fmla="*/ 842613 h 1568450"/>
                <a:gd name="connsiteX25" fmla="*/ 103991 w 987425"/>
                <a:gd name="connsiteY25" fmla="*/ 897986 h 1568450"/>
                <a:gd name="connsiteX26" fmla="*/ 106490 w 987425"/>
                <a:gd name="connsiteY26" fmla="*/ 898017 h 1568450"/>
                <a:gd name="connsiteX27" fmla="*/ 284639 w 987425"/>
                <a:gd name="connsiteY27" fmla="*/ 897763 h 1568450"/>
                <a:gd name="connsiteX28" fmla="*/ 343345 w 987425"/>
                <a:gd name="connsiteY28" fmla="*/ 867378 h 1568450"/>
                <a:gd name="connsiteX29" fmla="*/ 416370 w 987425"/>
                <a:gd name="connsiteY29" fmla="*/ 766509 h 1568450"/>
                <a:gd name="connsiteX30" fmla="*/ 494379 w 987425"/>
                <a:gd name="connsiteY30" fmla="*/ 945896 h 1568450"/>
                <a:gd name="connsiteX31" fmla="*/ 284512 w 987425"/>
                <a:gd name="connsiteY31" fmla="*/ 1419162 h 1568450"/>
                <a:gd name="connsiteX32" fmla="*/ 281019 w 987425"/>
                <a:gd name="connsiteY32" fmla="*/ 1439355 h 1568450"/>
                <a:gd name="connsiteX33" fmla="*/ 340519 w 987425"/>
                <a:gd name="connsiteY33" fmla="*/ 1498854 h 1568450"/>
                <a:gd name="connsiteX34" fmla="*/ 340582 w 987425"/>
                <a:gd name="connsiteY34" fmla="*/ 1498854 h 1568450"/>
                <a:gd name="connsiteX35" fmla="*/ 393255 w 987425"/>
                <a:gd name="connsiteY35" fmla="*/ 1468057 h 1568450"/>
                <a:gd name="connsiteX36" fmla="*/ 608394 w 987425"/>
                <a:gd name="connsiteY36" fmla="*/ 1017207 h 1568450"/>
                <a:gd name="connsiteX37" fmla="*/ 626332 w 987425"/>
                <a:gd name="connsiteY37" fmla="*/ 1217581 h 1568450"/>
                <a:gd name="connsiteX38" fmla="*/ 704025 w 987425"/>
                <a:gd name="connsiteY38" fmla="*/ 1289781 h 1568450"/>
                <a:gd name="connsiteX39" fmla="*/ 989394 w 987425"/>
                <a:gd name="connsiteY39" fmla="*/ 1289781 h 1568450"/>
                <a:gd name="connsiteX40" fmla="*/ 989394 w 987425"/>
                <a:gd name="connsiteY40" fmla="*/ 1568863 h 1568450"/>
                <a:gd name="connsiteX41" fmla="*/ 0 w 987425"/>
                <a:gd name="connsiteY41" fmla="*/ 1568863 h 1568450"/>
                <a:gd name="connsiteX42" fmla="*/ 0 w 987425"/>
                <a:gd name="connsiteY42" fmla="*/ 0 h 156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87425" h="1568450">
                  <a:moveTo>
                    <a:pt x="313087" y="436594"/>
                  </a:moveTo>
                  <a:cubicBezTo>
                    <a:pt x="313106" y="495554"/>
                    <a:pt x="360909" y="543338"/>
                    <a:pt x="419862" y="543306"/>
                  </a:cubicBezTo>
                  <a:cubicBezTo>
                    <a:pt x="478815" y="543275"/>
                    <a:pt x="526590" y="495491"/>
                    <a:pt x="526574" y="436531"/>
                  </a:cubicBezTo>
                  <a:cubicBezTo>
                    <a:pt x="526555" y="377571"/>
                    <a:pt x="478752" y="329787"/>
                    <a:pt x="419799" y="329819"/>
                  </a:cubicBezTo>
                  <a:cubicBezTo>
                    <a:pt x="419789" y="329819"/>
                    <a:pt x="419776" y="329819"/>
                    <a:pt x="419767" y="329819"/>
                  </a:cubicBezTo>
                  <a:cubicBezTo>
                    <a:pt x="360883" y="329787"/>
                    <a:pt x="313122" y="377476"/>
                    <a:pt x="313087" y="436372"/>
                  </a:cubicBezTo>
                  <a:cubicBezTo>
                    <a:pt x="313087" y="436436"/>
                    <a:pt x="313087" y="436531"/>
                    <a:pt x="313087" y="436594"/>
                  </a:cubicBezTo>
                  <a:close/>
                  <a:moveTo>
                    <a:pt x="0" y="0"/>
                  </a:moveTo>
                  <a:lnTo>
                    <a:pt x="989425" y="0"/>
                  </a:lnTo>
                  <a:lnTo>
                    <a:pt x="989425" y="1173068"/>
                  </a:lnTo>
                  <a:lnTo>
                    <a:pt x="755428" y="1173068"/>
                  </a:lnTo>
                  <a:lnTo>
                    <a:pt x="742569" y="986505"/>
                  </a:lnTo>
                  <a:cubicBezTo>
                    <a:pt x="736918" y="906558"/>
                    <a:pt x="721106" y="871919"/>
                    <a:pt x="702659" y="829215"/>
                  </a:cubicBezTo>
                  <a:lnTo>
                    <a:pt x="642938" y="693960"/>
                  </a:lnTo>
                  <a:lnTo>
                    <a:pt x="750570" y="693960"/>
                  </a:lnTo>
                  <a:lnTo>
                    <a:pt x="835216" y="832930"/>
                  </a:lnTo>
                  <a:cubicBezTo>
                    <a:pt x="848097" y="857853"/>
                    <a:pt x="878748" y="867632"/>
                    <a:pt x="903684" y="854774"/>
                  </a:cubicBezTo>
                  <a:cubicBezTo>
                    <a:pt x="928621" y="841883"/>
                    <a:pt x="938394" y="811213"/>
                    <a:pt x="925513" y="786289"/>
                  </a:cubicBezTo>
                  <a:cubicBezTo>
                    <a:pt x="907574" y="752158"/>
                    <a:pt x="861536" y="669290"/>
                    <a:pt x="837914" y="628936"/>
                  </a:cubicBezTo>
                  <a:cubicBezTo>
                    <a:pt x="814292" y="588582"/>
                    <a:pt x="771620" y="576104"/>
                    <a:pt x="717963" y="576104"/>
                  </a:cubicBezTo>
                  <a:lnTo>
                    <a:pt x="487712" y="576104"/>
                  </a:lnTo>
                  <a:cubicBezTo>
                    <a:pt x="423640" y="576104"/>
                    <a:pt x="379762" y="617379"/>
                    <a:pt x="357537" y="650018"/>
                  </a:cubicBezTo>
                  <a:cubicBezTo>
                    <a:pt x="335312" y="682657"/>
                    <a:pt x="262509" y="790480"/>
                    <a:pt x="262509" y="790480"/>
                  </a:cubicBezTo>
                  <a:lnTo>
                    <a:pt x="107252" y="790480"/>
                  </a:lnTo>
                  <a:cubicBezTo>
                    <a:pt x="77562" y="789591"/>
                    <a:pt x="52762" y="812927"/>
                    <a:pt x="51860" y="842613"/>
                  </a:cubicBezTo>
                  <a:cubicBezTo>
                    <a:pt x="50959" y="872300"/>
                    <a:pt x="74298" y="897096"/>
                    <a:pt x="103991" y="897986"/>
                  </a:cubicBezTo>
                  <a:cubicBezTo>
                    <a:pt x="104823" y="898017"/>
                    <a:pt x="105658" y="898017"/>
                    <a:pt x="106490" y="898017"/>
                  </a:cubicBezTo>
                  <a:lnTo>
                    <a:pt x="284639" y="897763"/>
                  </a:lnTo>
                  <a:cubicBezTo>
                    <a:pt x="312357" y="897763"/>
                    <a:pt x="326231" y="891223"/>
                    <a:pt x="343345" y="867378"/>
                  </a:cubicBezTo>
                  <a:cubicBezTo>
                    <a:pt x="360458" y="843534"/>
                    <a:pt x="416370" y="766509"/>
                    <a:pt x="416370" y="766509"/>
                  </a:cubicBezTo>
                  <a:lnTo>
                    <a:pt x="494379" y="945896"/>
                  </a:lnTo>
                  <a:lnTo>
                    <a:pt x="284512" y="1419162"/>
                  </a:lnTo>
                  <a:cubicBezTo>
                    <a:pt x="282169" y="1425639"/>
                    <a:pt x="280988" y="1432465"/>
                    <a:pt x="281019" y="1439355"/>
                  </a:cubicBezTo>
                  <a:cubicBezTo>
                    <a:pt x="281019" y="1472216"/>
                    <a:pt x="307657" y="1498854"/>
                    <a:pt x="340519" y="1498854"/>
                  </a:cubicBezTo>
                  <a:cubicBezTo>
                    <a:pt x="340541" y="1498854"/>
                    <a:pt x="340560" y="1498854"/>
                    <a:pt x="340582" y="1498854"/>
                  </a:cubicBezTo>
                  <a:cubicBezTo>
                    <a:pt x="362420" y="1498886"/>
                    <a:pt x="382565" y="1487107"/>
                    <a:pt x="393255" y="1468057"/>
                  </a:cubicBezTo>
                  <a:lnTo>
                    <a:pt x="608394" y="1017207"/>
                  </a:lnTo>
                  <a:lnTo>
                    <a:pt x="626332" y="1217581"/>
                  </a:lnTo>
                  <a:cubicBezTo>
                    <a:pt x="630555" y="1264285"/>
                    <a:pt x="659162" y="1289781"/>
                    <a:pt x="704025" y="1289781"/>
                  </a:cubicBezTo>
                  <a:lnTo>
                    <a:pt x="989394" y="1289781"/>
                  </a:lnTo>
                  <a:lnTo>
                    <a:pt x="989394" y="1568863"/>
                  </a:lnTo>
                  <a:lnTo>
                    <a:pt x="0" y="1568863"/>
                  </a:lnTo>
                  <a:lnTo>
                    <a:pt x="0" y="0"/>
                  </a:lnTo>
                  <a:close/>
                </a:path>
              </a:pathLst>
            </a:custGeom>
            <a:solidFill>
              <a:srgbClr val="FFFFFF"/>
            </a:solidFill>
            <a:ln w="3175" cap="flat">
              <a:noFill/>
              <a:prstDash val="solid"/>
              <a:miter/>
            </a:ln>
          </p:spPr>
          <p:txBody>
            <a:bodyPr rtlCol="0" anchor="ctr"/>
            <a:lstStyle/>
            <a:p>
              <a:endParaRPr lang="sv-SE" sz="1013"/>
            </a:p>
          </p:txBody>
        </p:sp>
      </p:grpSp>
      <p:grpSp>
        <p:nvGrpSpPr>
          <p:cNvPr id="45" name="Grupp 44">
            <a:extLst>
              <a:ext uri="{FF2B5EF4-FFF2-40B4-BE49-F238E27FC236}">
                <a16:creationId xmlns:a16="http://schemas.microsoft.com/office/drawing/2014/main" id="{C52C798F-3BDC-0444-89F7-8E5011D29A0A}"/>
              </a:ext>
            </a:extLst>
          </p:cNvPr>
          <p:cNvGrpSpPr/>
          <p:nvPr userDrawn="1"/>
        </p:nvGrpSpPr>
        <p:grpSpPr>
          <a:xfrm>
            <a:off x="1408331" y="1598318"/>
            <a:ext cx="1068652" cy="1068653"/>
            <a:chOff x="10064559" y="3203386"/>
            <a:chExt cx="1927225" cy="1927225"/>
          </a:xfrm>
        </p:grpSpPr>
        <p:sp>
          <p:nvSpPr>
            <p:cNvPr id="52" name="Frihandsfigur 51">
              <a:extLst>
                <a:ext uri="{FF2B5EF4-FFF2-40B4-BE49-F238E27FC236}">
                  <a16:creationId xmlns:a16="http://schemas.microsoft.com/office/drawing/2014/main" id="{CA593A34-08A1-E649-A467-357494BB7DF5}"/>
                </a:ext>
              </a:extLst>
            </p:cNvPr>
            <p:cNvSpPr/>
            <p:nvPr/>
          </p:nvSpPr>
          <p:spPr>
            <a:xfrm>
              <a:off x="10064559" y="3203386"/>
              <a:ext cx="1927225" cy="1927225"/>
            </a:xfrm>
            <a:custGeom>
              <a:avLst/>
              <a:gdLst>
                <a:gd name="connsiteX0" fmla="*/ 0 w 1927225"/>
                <a:gd name="connsiteY0" fmla="*/ 0 h 1927225"/>
                <a:gd name="connsiteX1" fmla="*/ 1929479 w 1927225"/>
                <a:gd name="connsiteY1" fmla="*/ 0 h 1927225"/>
                <a:gd name="connsiteX2" fmla="*/ 1929479 w 1927225"/>
                <a:gd name="connsiteY2" fmla="*/ 1929479 h 1927225"/>
                <a:gd name="connsiteX3" fmla="*/ 0 w 1927225"/>
                <a:gd name="connsiteY3" fmla="*/ 1929479 h 1927225"/>
                <a:gd name="connsiteX4" fmla="*/ 0 w 1927225"/>
                <a:gd name="connsiteY4" fmla="*/ 0 h 1927225"/>
                <a:gd name="connsiteX5" fmla="*/ 0 w 1927225"/>
                <a:gd name="connsiteY5" fmla="*/ 0 h 192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225" h="1927225">
                  <a:moveTo>
                    <a:pt x="0" y="0"/>
                  </a:moveTo>
                  <a:lnTo>
                    <a:pt x="1929479" y="0"/>
                  </a:lnTo>
                  <a:lnTo>
                    <a:pt x="1929479" y="1929479"/>
                  </a:lnTo>
                  <a:lnTo>
                    <a:pt x="0" y="192947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3" name="Frihandsfigur 52">
              <a:extLst>
                <a:ext uri="{FF2B5EF4-FFF2-40B4-BE49-F238E27FC236}">
                  <a16:creationId xmlns:a16="http://schemas.microsoft.com/office/drawing/2014/main" id="{C1160565-75B5-3540-A656-6026D106471C}"/>
                </a:ext>
              </a:extLst>
            </p:cNvPr>
            <p:cNvSpPr/>
            <p:nvPr/>
          </p:nvSpPr>
          <p:spPr>
            <a:xfrm>
              <a:off x="10405491" y="3544286"/>
              <a:ext cx="1244600" cy="1244600"/>
            </a:xfrm>
            <a:custGeom>
              <a:avLst/>
              <a:gdLst>
                <a:gd name="connsiteX0" fmla="*/ 623792 w 1244600"/>
                <a:gd name="connsiteY0" fmla="*/ 0 h 1244600"/>
                <a:gd name="connsiteX1" fmla="*/ 0 w 1244600"/>
                <a:gd name="connsiteY1" fmla="*/ 623824 h 1244600"/>
                <a:gd name="connsiteX2" fmla="*/ 623792 w 1244600"/>
                <a:gd name="connsiteY2" fmla="*/ 1247648 h 1244600"/>
                <a:gd name="connsiteX3" fmla="*/ 1247616 w 1244600"/>
                <a:gd name="connsiteY3" fmla="*/ 623824 h 1244600"/>
                <a:gd name="connsiteX4" fmla="*/ 623792 w 1244600"/>
                <a:gd name="connsiteY4" fmla="*/ 0 h 124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244600">
                  <a:moveTo>
                    <a:pt x="623792" y="0"/>
                  </a:moveTo>
                  <a:cubicBezTo>
                    <a:pt x="279812" y="0"/>
                    <a:pt x="0" y="279845"/>
                    <a:pt x="0" y="623824"/>
                  </a:cubicBezTo>
                  <a:cubicBezTo>
                    <a:pt x="0" y="967804"/>
                    <a:pt x="279812" y="1247648"/>
                    <a:pt x="623792" y="1247648"/>
                  </a:cubicBezTo>
                  <a:cubicBezTo>
                    <a:pt x="967771" y="1247648"/>
                    <a:pt x="1247616" y="967804"/>
                    <a:pt x="1247616" y="623824"/>
                  </a:cubicBezTo>
                  <a:cubicBezTo>
                    <a:pt x="1247616" y="279845"/>
                    <a:pt x="967771" y="0"/>
                    <a:pt x="623792" y="0"/>
                  </a:cubicBezTo>
                  <a:close/>
                </a:path>
              </a:pathLst>
            </a:custGeom>
            <a:solidFill>
              <a:srgbClr val="FFFFFF"/>
            </a:solidFill>
            <a:ln w="3175" cap="flat">
              <a:noFill/>
              <a:prstDash val="solid"/>
              <a:miter/>
            </a:ln>
          </p:spPr>
          <p:txBody>
            <a:bodyPr rtlCol="0" anchor="ctr"/>
            <a:lstStyle/>
            <a:p>
              <a:endParaRPr lang="sv-SE" sz="1013"/>
            </a:p>
          </p:txBody>
        </p:sp>
        <p:sp>
          <p:nvSpPr>
            <p:cNvPr id="54" name="Frihandsfigur 53">
              <a:extLst>
                <a:ext uri="{FF2B5EF4-FFF2-40B4-BE49-F238E27FC236}">
                  <a16:creationId xmlns:a16="http://schemas.microsoft.com/office/drawing/2014/main" id="{3F313FAD-097C-FB4B-A7F1-A67E97DFFFB4}"/>
                </a:ext>
              </a:extLst>
            </p:cNvPr>
            <p:cNvSpPr/>
            <p:nvPr/>
          </p:nvSpPr>
          <p:spPr>
            <a:xfrm>
              <a:off x="10253204" y="4189636"/>
              <a:ext cx="536575" cy="666750"/>
            </a:xfrm>
            <a:custGeom>
              <a:avLst/>
              <a:gdLst>
                <a:gd name="connsiteX0" fmla="*/ 265889 w 536575"/>
                <a:gd name="connsiteY0" fmla="*/ 488664 h 666750"/>
                <a:gd name="connsiteX1" fmla="*/ 54941 w 536575"/>
                <a:gd name="connsiteY1" fmla="*/ 0 h 666750"/>
                <a:gd name="connsiteX2" fmla="*/ 236584 w 536575"/>
                <a:gd name="connsiteY2" fmla="*/ 613537 h 666750"/>
                <a:gd name="connsiteX3" fmla="*/ 538621 w 536575"/>
                <a:gd name="connsiteY3" fmla="*/ 660114 h 666750"/>
                <a:gd name="connsiteX4" fmla="*/ 265889 w 536575"/>
                <a:gd name="connsiteY4" fmla="*/ 48866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666750">
                  <a:moveTo>
                    <a:pt x="265889" y="488664"/>
                  </a:moveTo>
                  <a:cubicBezTo>
                    <a:pt x="135428" y="358902"/>
                    <a:pt x="59894" y="183928"/>
                    <a:pt x="54941" y="0"/>
                  </a:cubicBezTo>
                  <a:cubicBezTo>
                    <a:pt x="-64311" y="219583"/>
                    <a:pt x="17000" y="494252"/>
                    <a:pt x="236584" y="613537"/>
                  </a:cubicBezTo>
                  <a:cubicBezTo>
                    <a:pt x="328817" y="663607"/>
                    <a:pt x="435592" y="680085"/>
                    <a:pt x="538621" y="660114"/>
                  </a:cubicBezTo>
                  <a:cubicBezTo>
                    <a:pt x="435909" y="624332"/>
                    <a:pt x="342660" y="565722"/>
                    <a:pt x="265889" y="488664"/>
                  </a:cubicBezTo>
                  <a:close/>
                </a:path>
              </a:pathLst>
            </a:custGeom>
            <a:solidFill>
              <a:srgbClr val="FFFFFF"/>
            </a:solidFill>
            <a:ln w="3175" cap="flat">
              <a:noFill/>
              <a:prstDash val="solid"/>
              <a:miter/>
            </a:ln>
          </p:spPr>
          <p:txBody>
            <a:bodyPr rtlCol="0" anchor="ctr"/>
            <a:lstStyle/>
            <a:p>
              <a:endParaRPr lang="sv-SE" sz="1013"/>
            </a:p>
          </p:txBody>
        </p:sp>
        <p:sp>
          <p:nvSpPr>
            <p:cNvPr id="55" name="Frihandsfigur 54">
              <a:extLst>
                <a:ext uri="{FF2B5EF4-FFF2-40B4-BE49-F238E27FC236}">
                  <a16:creationId xmlns:a16="http://schemas.microsoft.com/office/drawing/2014/main" id="{3CE9CB77-2366-9242-9107-7CBF852C67A9}"/>
                </a:ext>
              </a:extLst>
            </p:cNvPr>
            <p:cNvSpPr/>
            <p:nvPr/>
          </p:nvSpPr>
          <p:spPr>
            <a:xfrm>
              <a:off x="10653649" y="3718292"/>
              <a:ext cx="749300" cy="828675"/>
            </a:xfrm>
            <a:custGeom>
              <a:avLst/>
              <a:gdLst>
                <a:gd name="connsiteX0" fmla="*/ 752380 w 749300"/>
                <a:gd name="connsiteY0" fmla="*/ 639715 h 828675"/>
                <a:gd name="connsiteX1" fmla="*/ 494220 w 749300"/>
                <a:gd name="connsiteY1" fmla="*/ 145018 h 828675"/>
                <a:gd name="connsiteX2" fmla="*/ 455073 w 749300"/>
                <a:gd name="connsiteY2" fmla="*/ 77327 h 828675"/>
                <a:gd name="connsiteX3" fmla="*/ 455073 w 749300"/>
                <a:gd name="connsiteY3" fmla="*/ 77327 h 828675"/>
                <a:gd name="connsiteX4" fmla="*/ 374618 w 749300"/>
                <a:gd name="connsiteY4" fmla="*/ 16 h 828675"/>
                <a:gd name="connsiteX5" fmla="*/ 297307 w 749300"/>
                <a:gd name="connsiteY5" fmla="*/ 77327 h 828675"/>
                <a:gd name="connsiteX6" fmla="*/ 297307 w 749300"/>
                <a:gd name="connsiteY6" fmla="*/ 77327 h 828675"/>
                <a:gd name="connsiteX7" fmla="*/ 258191 w 749300"/>
                <a:gd name="connsiteY7" fmla="*/ 145145 h 828675"/>
                <a:gd name="connsiteX8" fmla="*/ 0 w 749300"/>
                <a:gd name="connsiteY8" fmla="*/ 639842 h 828675"/>
                <a:gd name="connsiteX9" fmla="*/ 0 w 749300"/>
                <a:gd name="connsiteY9" fmla="*/ 718042 h 828675"/>
                <a:gd name="connsiteX10" fmla="*/ 255651 w 749300"/>
                <a:gd name="connsiteY10" fmla="*/ 718042 h 828675"/>
                <a:gd name="connsiteX11" fmla="*/ 383636 w 749300"/>
                <a:gd name="connsiteY11" fmla="*/ 830881 h 828675"/>
                <a:gd name="connsiteX12" fmla="*/ 496475 w 749300"/>
                <a:gd name="connsiteY12" fmla="*/ 718042 h 828675"/>
                <a:gd name="connsiteX13" fmla="*/ 752253 w 749300"/>
                <a:gd name="connsiteY13" fmla="*/ 71804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300" h="828675">
                  <a:moveTo>
                    <a:pt x="752380" y="639715"/>
                  </a:moveTo>
                  <a:cubicBezTo>
                    <a:pt x="568896" y="580564"/>
                    <a:pt x="669830" y="245792"/>
                    <a:pt x="494220" y="145018"/>
                  </a:cubicBezTo>
                  <a:cubicBezTo>
                    <a:pt x="469964" y="131111"/>
                    <a:pt x="455041" y="105267"/>
                    <a:pt x="455073" y="77327"/>
                  </a:cubicBezTo>
                  <a:lnTo>
                    <a:pt x="455073" y="77327"/>
                  </a:lnTo>
                  <a:cubicBezTo>
                    <a:pt x="454184" y="33766"/>
                    <a:pt x="418179" y="-842"/>
                    <a:pt x="374618" y="16"/>
                  </a:cubicBezTo>
                  <a:cubicBezTo>
                    <a:pt x="332263" y="873"/>
                    <a:pt x="298164" y="35004"/>
                    <a:pt x="297307" y="77327"/>
                  </a:cubicBezTo>
                  <a:lnTo>
                    <a:pt x="297307" y="77327"/>
                  </a:lnTo>
                  <a:cubicBezTo>
                    <a:pt x="297402" y="105330"/>
                    <a:pt x="282480" y="131206"/>
                    <a:pt x="258191" y="145145"/>
                  </a:cubicBezTo>
                  <a:cubicBezTo>
                    <a:pt x="82582" y="245951"/>
                    <a:pt x="183483" y="580691"/>
                    <a:pt x="0" y="639842"/>
                  </a:cubicBezTo>
                  <a:lnTo>
                    <a:pt x="0" y="718042"/>
                  </a:lnTo>
                  <a:lnTo>
                    <a:pt x="255651" y="718042"/>
                  </a:lnTo>
                  <a:cubicBezTo>
                    <a:pt x="259842" y="784558"/>
                    <a:pt x="317151" y="835072"/>
                    <a:pt x="383636" y="830881"/>
                  </a:cubicBezTo>
                  <a:cubicBezTo>
                    <a:pt x="444309" y="827071"/>
                    <a:pt x="492665" y="778716"/>
                    <a:pt x="496475" y="718042"/>
                  </a:cubicBezTo>
                  <a:lnTo>
                    <a:pt x="752253" y="718042"/>
                  </a:lnTo>
                  <a:close/>
                </a:path>
              </a:pathLst>
            </a:custGeom>
            <a:solidFill>
              <a:schemeClr val="accent5"/>
            </a:solidFill>
            <a:ln w="3175" cap="flat">
              <a:noFill/>
              <a:prstDash val="solid"/>
              <a:miter/>
            </a:ln>
          </p:spPr>
          <p:txBody>
            <a:bodyPr rtlCol="0" anchor="ctr"/>
            <a:lstStyle/>
            <a:p>
              <a:endParaRPr lang="sv-SE" sz="1013"/>
            </a:p>
          </p:txBody>
        </p:sp>
        <p:sp>
          <p:nvSpPr>
            <p:cNvPr id="56" name="Frihandsfigur 55">
              <a:extLst>
                <a:ext uri="{FF2B5EF4-FFF2-40B4-BE49-F238E27FC236}">
                  <a16:creationId xmlns:a16="http://schemas.microsoft.com/office/drawing/2014/main" id="{05CF7D51-37BC-B446-8FFA-74E4D152894F}"/>
                </a:ext>
              </a:extLst>
            </p:cNvPr>
            <p:cNvSpPr/>
            <p:nvPr/>
          </p:nvSpPr>
          <p:spPr>
            <a:xfrm>
              <a:off x="11287633" y="3488406"/>
              <a:ext cx="523875" cy="679450"/>
            </a:xfrm>
            <a:custGeom>
              <a:avLst/>
              <a:gdLst>
                <a:gd name="connsiteX0" fmla="*/ 251841 w 523875"/>
                <a:gd name="connsiteY0" fmla="*/ 169513 h 679450"/>
                <a:gd name="connsiteX1" fmla="*/ 463042 w 523875"/>
                <a:gd name="connsiteY1" fmla="*/ 679831 h 679450"/>
                <a:gd name="connsiteX2" fmla="*/ 463042 w 523875"/>
                <a:gd name="connsiteY2" fmla="*/ 680403 h 679450"/>
                <a:gd name="connsiteX3" fmla="*/ 300546 w 523875"/>
                <a:gd name="connsiteY3" fmla="*/ 61722 h 679450"/>
                <a:gd name="connsiteX4" fmla="*/ 72517 w 523875"/>
                <a:gd name="connsiteY4" fmla="*/ 0 h 679450"/>
                <a:gd name="connsiteX5" fmla="*/ 0 w 523875"/>
                <a:gd name="connsiteY5" fmla="*/ 5810 h 679450"/>
                <a:gd name="connsiteX6" fmla="*/ 251841 w 523875"/>
                <a:gd name="connsiteY6" fmla="*/ 169513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679450">
                  <a:moveTo>
                    <a:pt x="251841" y="169513"/>
                  </a:moveTo>
                  <a:cubicBezTo>
                    <a:pt x="387572" y="304578"/>
                    <a:pt x="463645" y="488347"/>
                    <a:pt x="463042" y="679831"/>
                  </a:cubicBezTo>
                  <a:lnTo>
                    <a:pt x="463042" y="680403"/>
                  </a:lnTo>
                  <a:cubicBezTo>
                    <a:pt x="589026" y="464693"/>
                    <a:pt x="516255" y="187706"/>
                    <a:pt x="300546" y="61722"/>
                  </a:cubicBezTo>
                  <a:cubicBezTo>
                    <a:pt x="231363" y="21304"/>
                    <a:pt x="152654" y="0"/>
                    <a:pt x="72517" y="0"/>
                  </a:cubicBezTo>
                  <a:cubicBezTo>
                    <a:pt x="48229" y="0"/>
                    <a:pt x="23971" y="1937"/>
                    <a:pt x="0" y="5810"/>
                  </a:cubicBezTo>
                  <a:cubicBezTo>
                    <a:pt x="94520" y="42069"/>
                    <a:pt x="180340" y="97822"/>
                    <a:pt x="251841" y="169513"/>
                  </a:cubicBezTo>
                  <a:close/>
                </a:path>
              </a:pathLst>
            </a:custGeom>
            <a:solidFill>
              <a:srgbClr val="FFFFFF"/>
            </a:solidFill>
            <a:ln w="3175" cap="flat">
              <a:noFill/>
              <a:prstDash val="solid"/>
              <a:miter/>
            </a:ln>
          </p:spPr>
          <p:txBody>
            <a:bodyPr rtlCol="0" anchor="ctr"/>
            <a:lstStyle/>
            <a:p>
              <a:endParaRPr lang="sv-SE" sz="1013"/>
            </a:p>
          </p:txBody>
        </p:sp>
      </p:grpSp>
      <p:grpSp>
        <p:nvGrpSpPr>
          <p:cNvPr id="57" name="Grupp 56">
            <a:extLst>
              <a:ext uri="{FF2B5EF4-FFF2-40B4-BE49-F238E27FC236}">
                <a16:creationId xmlns:a16="http://schemas.microsoft.com/office/drawing/2014/main" id="{5DBCE9A8-AAF9-B842-BC9C-7D4CEC2D2955}"/>
              </a:ext>
            </a:extLst>
          </p:cNvPr>
          <p:cNvGrpSpPr/>
          <p:nvPr userDrawn="1"/>
        </p:nvGrpSpPr>
        <p:grpSpPr>
          <a:xfrm>
            <a:off x="225029" y="3075734"/>
            <a:ext cx="1069162" cy="1069163"/>
            <a:chOff x="5207000" y="3189416"/>
            <a:chExt cx="1940400" cy="1940400"/>
          </a:xfrm>
        </p:grpSpPr>
        <p:sp>
          <p:nvSpPr>
            <p:cNvPr id="58" name="Frihandsfigur 57">
              <a:extLst>
                <a:ext uri="{FF2B5EF4-FFF2-40B4-BE49-F238E27FC236}">
                  <a16:creationId xmlns:a16="http://schemas.microsoft.com/office/drawing/2014/main" id="{D6A03709-9005-F848-9655-0E093F73DA0A}"/>
                </a:ext>
              </a:extLst>
            </p:cNvPr>
            <p:cNvSpPr/>
            <p:nvPr/>
          </p:nvSpPr>
          <p:spPr>
            <a:xfrm>
              <a:off x="5207000" y="3189416"/>
              <a:ext cx="1940400" cy="1940400"/>
            </a:xfrm>
            <a:custGeom>
              <a:avLst/>
              <a:gdLst>
                <a:gd name="connsiteX0" fmla="*/ 0 w 1943100"/>
                <a:gd name="connsiteY0" fmla="*/ 0 h 1943100"/>
                <a:gd name="connsiteX1" fmla="*/ 1943450 w 1943100"/>
                <a:gd name="connsiteY1" fmla="*/ 0 h 1943100"/>
                <a:gd name="connsiteX2" fmla="*/ 1943450 w 1943100"/>
                <a:gd name="connsiteY2" fmla="*/ 1943449 h 1943100"/>
                <a:gd name="connsiteX3" fmla="*/ 0 w 1943100"/>
                <a:gd name="connsiteY3" fmla="*/ 1943449 h 1943100"/>
                <a:gd name="connsiteX4" fmla="*/ 0 w 1943100"/>
                <a:gd name="connsiteY4" fmla="*/ 0 h 1943100"/>
                <a:gd name="connsiteX5" fmla="*/ 0 w 1943100"/>
                <a:gd name="connsiteY5"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100" h="1943100">
                  <a:moveTo>
                    <a:pt x="0" y="0"/>
                  </a:moveTo>
                  <a:lnTo>
                    <a:pt x="1943450" y="0"/>
                  </a:lnTo>
                  <a:lnTo>
                    <a:pt x="1943450" y="1943449"/>
                  </a:lnTo>
                  <a:lnTo>
                    <a:pt x="0" y="194344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9" name="Frihandsfigur 58">
              <a:extLst>
                <a:ext uri="{FF2B5EF4-FFF2-40B4-BE49-F238E27FC236}">
                  <a16:creationId xmlns:a16="http://schemas.microsoft.com/office/drawing/2014/main" id="{6361FE55-305D-AE44-B842-6151574A7DFF}"/>
                </a:ext>
              </a:extLst>
            </p:cNvPr>
            <p:cNvSpPr/>
            <p:nvPr/>
          </p:nvSpPr>
          <p:spPr>
            <a:xfrm>
              <a:off x="5450613" y="3397671"/>
              <a:ext cx="1127125" cy="1612900"/>
            </a:xfrm>
            <a:custGeom>
              <a:avLst/>
              <a:gdLst>
                <a:gd name="connsiteX0" fmla="*/ 1035246 w 1127125"/>
                <a:gd name="connsiteY0" fmla="*/ 1567777 h 1612900"/>
                <a:gd name="connsiteX1" fmla="*/ 780642 w 1127125"/>
                <a:gd name="connsiteY1" fmla="*/ 1126738 h 1612900"/>
                <a:gd name="connsiteX2" fmla="*/ 838300 w 1127125"/>
                <a:gd name="connsiteY2" fmla="*/ 1093463 h 1612900"/>
                <a:gd name="connsiteX3" fmla="*/ 935297 w 1127125"/>
                <a:gd name="connsiteY3" fmla="*/ 1119467 h 1612900"/>
                <a:gd name="connsiteX4" fmla="*/ 1118875 w 1127125"/>
                <a:gd name="connsiteY4" fmla="*/ 1437570 h 1612900"/>
                <a:gd name="connsiteX5" fmla="*/ 1092935 w 1127125"/>
                <a:gd name="connsiteY5" fmla="*/ 1534503 h 1612900"/>
                <a:gd name="connsiteX6" fmla="*/ 1092903 w 1127125"/>
                <a:gd name="connsiteY6" fmla="*/ 1534534 h 1612900"/>
                <a:gd name="connsiteX7" fmla="*/ 1035246 w 1127125"/>
                <a:gd name="connsiteY7" fmla="*/ 1567777 h 1612900"/>
                <a:gd name="connsiteX8" fmla="*/ 464127 w 1127125"/>
                <a:gd name="connsiteY8" fmla="*/ 891946 h 1612900"/>
                <a:gd name="connsiteX9" fmla="*/ 728255 w 1127125"/>
                <a:gd name="connsiteY9" fmla="*/ 1156963 h 1612900"/>
                <a:gd name="connsiteX10" fmla="*/ 982890 w 1127125"/>
                <a:gd name="connsiteY10" fmla="*/ 1597971 h 1612900"/>
                <a:gd name="connsiteX11" fmla="*/ 615447 w 1127125"/>
                <a:gd name="connsiteY11" fmla="*/ 1507134 h 1612900"/>
                <a:gd name="connsiteX12" fmla="*/ 220572 w 1127125"/>
                <a:gd name="connsiteY12" fmla="*/ 1037996 h 1612900"/>
                <a:gd name="connsiteX13" fmla="*/ 3656 w 1127125"/>
                <a:gd name="connsiteY13" fmla="*/ 452399 h 1612900"/>
                <a:gd name="connsiteX14" fmla="*/ 101700 w 1127125"/>
                <a:gd name="connsiteY14" fmla="*/ 73368 h 1612900"/>
                <a:gd name="connsiteX15" fmla="*/ 352081 w 1127125"/>
                <a:gd name="connsiteY15" fmla="*/ 505453 h 1612900"/>
                <a:gd name="connsiteX16" fmla="*/ 464127 w 1127125"/>
                <a:gd name="connsiteY16" fmla="*/ 891946 h 1612900"/>
                <a:gd name="connsiteX17" fmla="*/ 404436 w 1127125"/>
                <a:gd name="connsiteY17" fmla="*/ 475291 h 1612900"/>
                <a:gd name="connsiteX18" fmla="*/ 154723 w 1127125"/>
                <a:gd name="connsiteY18" fmla="*/ 42761 h 1612900"/>
                <a:gd name="connsiteX19" fmla="*/ 212444 w 1127125"/>
                <a:gd name="connsiteY19" fmla="*/ 9487 h 1612900"/>
                <a:gd name="connsiteX20" fmla="*/ 309377 w 1127125"/>
                <a:gd name="connsiteY20" fmla="*/ 35522 h 1612900"/>
                <a:gd name="connsiteX21" fmla="*/ 488066 w 1127125"/>
                <a:gd name="connsiteY21" fmla="*/ 345052 h 1612900"/>
                <a:gd name="connsiteX22" fmla="*/ 462126 w 1127125"/>
                <a:gd name="connsiteY22" fmla="*/ 441985 h 1612900"/>
                <a:gd name="connsiteX23" fmla="*/ 462095 w 1127125"/>
                <a:gd name="connsiteY23" fmla="*/ 442017 h 1612900"/>
                <a:gd name="connsiteX24" fmla="*/ 404436 w 1127125"/>
                <a:gd name="connsiteY24" fmla="*/ 475291 h 16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7125" h="1612900">
                  <a:moveTo>
                    <a:pt x="1035246" y="1567777"/>
                  </a:moveTo>
                  <a:lnTo>
                    <a:pt x="780642" y="1126738"/>
                  </a:lnTo>
                  <a:lnTo>
                    <a:pt x="838300" y="1093463"/>
                  </a:lnTo>
                  <a:cubicBezTo>
                    <a:pt x="872273" y="1073906"/>
                    <a:pt x="915675" y="1085526"/>
                    <a:pt x="935297" y="1119467"/>
                  </a:cubicBezTo>
                  <a:lnTo>
                    <a:pt x="1118875" y="1437570"/>
                  </a:lnTo>
                  <a:cubicBezTo>
                    <a:pt x="1138497" y="1471511"/>
                    <a:pt x="1126876" y="1514913"/>
                    <a:pt x="1092935" y="1534503"/>
                  </a:cubicBezTo>
                  <a:cubicBezTo>
                    <a:pt x="1092935" y="1534534"/>
                    <a:pt x="1092903" y="1534534"/>
                    <a:pt x="1092903" y="1534534"/>
                  </a:cubicBezTo>
                  <a:lnTo>
                    <a:pt x="1035246" y="1567777"/>
                  </a:lnTo>
                  <a:close/>
                  <a:moveTo>
                    <a:pt x="464127" y="891946"/>
                  </a:moveTo>
                  <a:cubicBezTo>
                    <a:pt x="611605" y="1147375"/>
                    <a:pt x="675709" y="1178331"/>
                    <a:pt x="728255" y="1156963"/>
                  </a:cubicBezTo>
                  <a:lnTo>
                    <a:pt x="982890" y="1597971"/>
                  </a:lnTo>
                  <a:cubicBezTo>
                    <a:pt x="896879" y="1643342"/>
                    <a:pt x="722540" y="1584128"/>
                    <a:pt x="615447" y="1507134"/>
                  </a:cubicBezTo>
                  <a:cubicBezTo>
                    <a:pt x="481208" y="1408296"/>
                    <a:pt x="348271" y="1259135"/>
                    <a:pt x="220572" y="1037996"/>
                  </a:cubicBezTo>
                  <a:cubicBezTo>
                    <a:pt x="108463" y="843782"/>
                    <a:pt x="25786" y="624262"/>
                    <a:pt x="3656" y="452399"/>
                  </a:cubicBezTo>
                  <a:cubicBezTo>
                    <a:pt x="-8663" y="354800"/>
                    <a:pt x="6831" y="128232"/>
                    <a:pt x="101700" y="73368"/>
                  </a:cubicBezTo>
                  <a:lnTo>
                    <a:pt x="352081" y="505453"/>
                  </a:lnTo>
                  <a:cubicBezTo>
                    <a:pt x="321759" y="537203"/>
                    <a:pt x="303884" y="614356"/>
                    <a:pt x="464127" y="891946"/>
                  </a:cubicBezTo>
                  <a:close/>
                  <a:moveTo>
                    <a:pt x="404436" y="475291"/>
                  </a:moveTo>
                  <a:lnTo>
                    <a:pt x="154723" y="42761"/>
                  </a:lnTo>
                  <a:lnTo>
                    <a:pt x="212444" y="9487"/>
                  </a:lnTo>
                  <a:cubicBezTo>
                    <a:pt x="246417" y="-10071"/>
                    <a:pt x="289787" y="1581"/>
                    <a:pt x="309377" y="35522"/>
                  </a:cubicBezTo>
                  <a:lnTo>
                    <a:pt x="488066" y="345052"/>
                  </a:lnTo>
                  <a:cubicBezTo>
                    <a:pt x="507688" y="378993"/>
                    <a:pt x="496067" y="422395"/>
                    <a:pt x="462126" y="441985"/>
                  </a:cubicBezTo>
                  <a:cubicBezTo>
                    <a:pt x="462126" y="442017"/>
                    <a:pt x="462095" y="442017"/>
                    <a:pt x="462095" y="442017"/>
                  </a:cubicBezTo>
                  <a:lnTo>
                    <a:pt x="404436" y="475291"/>
                  </a:lnTo>
                  <a:close/>
                </a:path>
              </a:pathLst>
            </a:custGeom>
            <a:solidFill>
              <a:srgbClr val="FFFFFF"/>
            </a:solidFill>
            <a:ln w="3175" cap="flat">
              <a:noFill/>
              <a:prstDash val="solid"/>
              <a:miter/>
            </a:ln>
          </p:spPr>
          <p:txBody>
            <a:bodyPr rtlCol="0" anchor="ctr"/>
            <a:lstStyle/>
            <a:p>
              <a:endParaRPr lang="sv-SE" sz="1013"/>
            </a:p>
          </p:txBody>
        </p:sp>
        <p:sp>
          <p:nvSpPr>
            <p:cNvPr id="60" name="Frihandsfigur 59">
              <a:extLst>
                <a:ext uri="{FF2B5EF4-FFF2-40B4-BE49-F238E27FC236}">
                  <a16:creationId xmlns:a16="http://schemas.microsoft.com/office/drawing/2014/main" id="{F510F484-B2AF-BA4B-BD01-40EDF4F802C9}"/>
                </a:ext>
              </a:extLst>
            </p:cNvPr>
            <p:cNvSpPr/>
            <p:nvPr/>
          </p:nvSpPr>
          <p:spPr>
            <a:xfrm>
              <a:off x="6053359" y="3403062"/>
              <a:ext cx="968375" cy="860425"/>
            </a:xfrm>
            <a:custGeom>
              <a:avLst/>
              <a:gdLst>
                <a:gd name="connsiteX0" fmla="*/ 484347 w 968375"/>
                <a:gd name="connsiteY0" fmla="*/ 0 h 860425"/>
                <a:gd name="connsiteX1" fmla="*/ 0 w 968375"/>
                <a:gd name="connsiteY1" fmla="*/ 399510 h 860425"/>
                <a:gd name="connsiteX2" fmla="*/ 97949 w 968375"/>
                <a:gd name="connsiteY2" fmla="*/ 640620 h 860425"/>
                <a:gd name="connsiteX3" fmla="*/ 29941 w 968375"/>
                <a:gd name="connsiteY3" fmla="*/ 860425 h 860425"/>
                <a:gd name="connsiteX4" fmla="*/ 305404 w 968375"/>
                <a:gd name="connsiteY4" fmla="*/ 772033 h 860425"/>
                <a:gd name="connsiteX5" fmla="*/ 968979 w 968375"/>
                <a:gd name="connsiteY5" fmla="*/ 399383 h 860425"/>
                <a:gd name="connsiteX6" fmla="*/ 484347 w 968375"/>
                <a:gd name="connsiteY6" fmla="*/ 0 h 860425"/>
                <a:gd name="connsiteX7" fmla="*/ 712947 w 968375"/>
                <a:gd name="connsiteY7" fmla="*/ 478949 h 860425"/>
                <a:gd name="connsiteX8" fmla="*/ 573247 w 968375"/>
                <a:gd name="connsiteY8" fmla="*/ 478949 h 860425"/>
                <a:gd name="connsiteX9" fmla="*/ 573247 w 968375"/>
                <a:gd name="connsiteY9" fmla="*/ 619125 h 860425"/>
                <a:gd name="connsiteX10" fmla="*/ 409289 w 968375"/>
                <a:gd name="connsiteY10" fmla="*/ 619125 h 860425"/>
                <a:gd name="connsiteX11" fmla="*/ 409289 w 968375"/>
                <a:gd name="connsiteY11" fmla="*/ 478822 h 860425"/>
                <a:gd name="connsiteX12" fmla="*/ 269589 w 968375"/>
                <a:gd name="connsiteY12" fmla="*/ 478822 h 860425"/>
                <a:gd name="connsiteX13" fmla="*/ 269589 w 968375"/>
                <a:gd name="connsiteY13" fmla="*/ 315563 h 860425"/>
                <a:gd name="connsiteX14" fmla="*/ 409289 w 968375"/>
                <a:gd name="connsiteY14" fmla="*/ 315563 h 860425"/>
                <a:gd name="connsiteX15" fmla="*/ 409289 w 968375"/>
                <a:gd name="connsiteY15" fmla="*/ 175863 h 860425"/>
                <a:gd name="connsiteX16" fmla="*/ 573247 w 968375"/>
                <a:gd name="connsiteY16" fmla="*/ 175863 h 860425"/>
                <a:gd name="connsiteX17" fmla="*/ 573247 w 968375"/>
                <a:gd name="connsiteY17" fmla="*/ 315563 h 860425"/>
                <a:gd name="connsiteX18" fmla="*/ 712947 w 968375"/>
                <a:gd name="connsiteY18" fmla="*/ 315563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8375" h="860425">
                  <a:moveTo>
                    <a:pt x="484347" y="0"/>
                  </a:moveTo>
                  <a:cubicBezTo>
                    <a:pt x="216853" y="0"/>
                    <a:pt x="0" y="178879"/>
                    <a:pt x="0" y="399510"/>
                  </a:cubicBezTo>
                  <a:cubicBezTo>
                    <a:pt x="-63" y="489585"/>
                    <a:pt x="35084" y="576104"/>
                    <a:pt x="97949" y="640620"/>
                  </a:cubicBezTo>
                  <a:lnTo>
                    <a:pt x="29941" y="860425"/>
                  </a:lnTo>
                  <a:lnTo>
                    <a:pt x="305404" y="772033"/>
                  </a:lnTo>
                  <a:cubicBezTo>
                    <a:pt x="688658" y="873633"/>
                    <a:pt x="968979" y="645033"/>
                    <a:pt x="968979" y="399383"/>
                  </a:cubicBezTo>
                  <a:cubicBezTo>
                    <a:pt x="968693" y="178816"/>
                    <a:pt x="751841" y="0"/>
                    <a:pt x="484347" y="0"/>
                  </a:cubicBezTo>
                  <a:close/>
                  <a:moveTo>
                    <a:pt x="712947" y="478949"/>
                  </a:moveTo>
                  <a:lnTo>
                    <a:pt x="573247" y="478949"/>
                  </a:lnTo>
                  <a:lnTo>
                    <a:pt x="573247" y="619125"/>
                  </a:lnTo>
                  <a:lnTo>
                    <a:pt x="409289" y="619125"/>
                  </a:lnTo>
                  <a:lnTo>
                    <a:pt x="409289" y="478822"/>
                  </a:lnTo>
                  <a:lnTo>
                    <a:pt x="269589" y="478822"/>
                  </a:lnTo>
                  <a:lnTo>
                    <a:pt x="269589" y="315563"/>
                  </a:lnTo>
                  <a:lnTo>
                    <a:pt x="409289" y="315563"/>
                  </a:lnTo>
                  <a:lnTo>
                    <a:pt x="409289" y="175863"/>
                  </a:lnTo>
                  <a:lnTo>
                    <a:pt x="573247" y="175863"/>
                  </a:lnTo>
                  <a:lnTo>
                    <a:pt x="573247" y="315563"/>
                  </a:lnTo>
                  <a:lnTo>
                    <a:pt x="712947" y="315563"/>
                  </a:lnTo>
                  <a:close/>
                </a:path>
              </a:pathLst>
            </a:custGeom>
            <a:solidFill>
              <a:srgbClr val="FFFFFF"/>
            </a:solidFill>
            <a:ln w="3175" cap="flat">
              <a:noFill/>
              <a:prstDash val="solid"/>
              <a:miter/>
            </a:ln>
          </p:spPr>
          <p:txBody>
            <a:bodyPr rtlCol="0" anchor="ctr"/>
            <a:lstStyle/>
            <a:p>
              <a:endParaRPr lang="sv-SE" sz="1013"/>
            </a:p>
          </p:txBody>
        </p:sp>
      </p:grpSp>
      <p:grpSp>
        <p:nvGrpSpPr>
          <p:cNvPr id="61" name="Grupp 60">
            <a:extLst>
              <a:ext uri="{FF2B5EF4-FFF2-40B4-BE49-F238E27FC236}">
                <a16:creationId xmlns:a16="http://schemas.microsoft.com/office/drawing/2014/main" id="{65C99658-0934-AC4E-95AB-2E6667739EA8}"/>
              </a:ext>
            </a:extLst>
          </p:cNvPr>
          <p:cNvGrpSpPr/>
          <p:nvPr userDrawn="1"/>
        </p:nvGrpSpPr>
        <p:grpSpPr>
          <a:xfrm>
            <a:off x="2591338" y="1598319"/>
            <a:ext cx="1068901" cy="1068901"/>
            <a:chOff x="2782443" y="3189416"/>
            <a:chExt cx="1939925" cy="1939925"/>
          </a:xfrm>
        </p:grpSpPr>
        <p:sp>
          <p:nvSpPr>
            <p:cNvPr id="62" name="Frihandsfigur 61">
              <a:extLst>
                <a:ext uri="{FF2B5EF4-FFF2-40B4-BE49-F238E27FC236}">
                  <a16:creationId xmlns:a16="http://schemas.microsoft.com/office/drawing/2014/main" id="{6305B073-F8FD-DA46-9F24-086DA7FB1CB2}"/>
                </a:ext>
              </a:extLst>
            </p:cNvPr>
            <p:cNvSpPr/>
            <p:nvPr/>
          </p:nvSpPr>
          <p:spPr>
            <a:xfrm>
              <a:off x="2782443" y="3189416"/>
              <a:ext cx="1939925" cy="1939925"/>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63" name="Frihandsfigur 62">
              <a:extLst>
                <a:ext uri="{FF2B5EF4-FFF2-40B4-BE49-F238E27FC236}">
                  <a16:creationId xmlns:a16="http://schemas.microsoft.com/office/drawing/2014/main" id="{B84F6827-4A1A-BA4B-9F0D-9D502A5BD216}"/>
                </a:ext>
              </a:extLst>
            </p:cNvPr>
            <p:cNvSpPr/>
            <p:nvPr/>
          </p:nvSpPr>
          <p:spPr>
            <a:xfrm>
              <a:off x="2889948" y="3296985"/>
              <a:ext cx="1724025" cy="1724025"/>
            </a:xfrm>
            <a:custGeom>
              <a:avLst/>
              <a:gdLst>
                <a:gd name="connsiteX0" fmla="*/ 1075214 w 1724025"/>
                <a:gd name="connsiteY0" fmla="*/ 576199 h 1724025"/>
                <a:gd name="connsiteX1" fmla="*/ 1005364 w 1724025"/>
                <a:gd name="connsiteY1" fmla="*/ 506349 h 1724025"/>
                <a:gd name="connsiteX2" fmla="*/ 1075214 w 1724025"/>
                <a:gd name="connsiteY2" fmla="*/ 436499 h 1724025"/>
                <a:gd name="connsiteX3" fmla="*/ 1145064 w 1724025"/>
                <a:gd name="connsiteY3" fmla="*/ 506349 h 1724025"/>
                <a:gd name="connsiteX4" fmla="*/ 1075214 w 1724025"/>
                <a:gd name="connsiteY4" fmla="*/ 576199 h 1724025"/>
                <a:gd name="connsiteX5" fmla="*/ 245332 w 1724025"/>
                <a:gd name="connsiteY5" fmla="*/ 175451 h 1724025"/>
                <a:gd name="connsiteX6" fmla="*/ 271145 w 1724025"/>
                <a:gd name="connsiteY6" fmla="*/ 29401 h 1724025"/>
                <a:gd name="connsiteX7" fmla="*/ 357854 w 1724025"/>
                <a:gd name="connsiteY7" fmla="*/ 116142 h 1724025"/>
                <a:gd name="connsiteX8" fmla="*/ 321818 w 1724025"/>
                <a:gd name="connsiteY8" fmla="*/ 321977 h 1724025"/>
                <a:gd name="connsiteX9" fmla="*/ 116205 w 1724025"/>
                <a:gd name="connsiteY9" fmla="*/ 358013 h 1724025"/>
                <a:gd name="connsiteX10" fmla="*/ 29464 w 1724025"/>
                <a:gd name="connsiteY10" fmla="*/ 271177 h 1724025"/>
                <a:gd name="connsiteX11" fmla="*/ 175514 w 1724025"/>
                <a:gd name="connsiteY11" fmla="*/ 245396 h 1724025"/>
                <a:gd name="connsiteX12" fmla="*/ 0 w 1724025"/>
                <a:gd name="connsiteY12" fmla="*/ 69882 h 1724025"/>
                <a:gd name="connsiteX13" fmla="*/ 69850 w 1724025"/>
                <a:gd name="connsiteY13" fmla="*/ 32 h 1724025"/>
                <a:gd name="connsiteX14" fmla="*/ 245332 w 1724025"/>
                <a:gd name="connsiteY14" fmla="*/ 175578 h 1724025"/>
                <a:gd name="connsiteX15" fmla="*/ 1551496 w 1724025"/>
                <a:gd name="connsiteY15" fmla="*/ 245301 h 1724025"/>
                <a:gd name="connsiteX16" fmla="*/ 1697546 w 1724025"/>
                <a:gd name="connsiteY16" fmla="*/ 271113 h 1724025"/>
                <a:gd name="connsiteX17" fmla="*/ 1610741 w 1724025"/>
                <a:gd name="connsiteY17" fmla="*/ 357855 h 1724025"/>
                <a:gd name="connsiteX18" fmla="*/ 1405160 w 1724025"/>
                <a:gd name="connsiteY18" fmla="*/ 321786 h 1724025"/>
                <a:gd name="connsiteX19" fmla="*/ 1369155 w 1724025"/>
                <a:gd name="connsiteY19" fmla="*/ 116205 h 1724025"/>
                <a:gd name="connsiteX20" fmla="*/ 1455833 w 1724025"/>
                <a:gd name="connsiteY20" fmla="*/ 29464 h 1724025"/>
                <a:gd name="connsiteX21" fmla="*/ 1481646 w 1724025"/>
                <a:gd name="connsiteY21" fmla="*/ 175514 h 1724025"/>
                <a:gd name="connsiteX22" fmla="*/ 1657192 w 1724025"/>
                <a:gd name="connsiteY22" fmla="*/ 0 h 1724025"/>
                <a:gd name="connsiteX23" fmla="*/ 1727042 w 1724025"/>
                <a:gd name="connsiteY23" fmla="*/ 69850 h 1724025"/>
                <a:gd name="connsiteX24" fmla="*/ 1551527 w 1724025"/>
                <a:gd name="connsiteY24" fmla="*/ 245332 h 1724025"/>
                <a:gd name="connsiteX25" fmla="*/ 1481646 w 1724025"/>
                <a:gd name="connsiteY25" fmla="*/ 1551464 h 1724025"/>
                <a:gd name="connsiteX26" fmla="*/ 1455833 w 1724025"/>
                <a:gd name="connsiteY26" fmla="*/ 1697514 h 1724025"/>
                <a:gd name="connsiteX27" fmla="*/ 1369092 w 1724025"/>
                <a:gd name="connsiteY27" fmla="*/ 1610773 h 1724025"/>
                <a:gd name="connsiteX28" fmla="*/ 1405192 w 1724025"/>
                <a:gd name="connsiteY28" fmla="*/ 1405160 h 1724025"/>
                <a:gd name="connsiteX29" fmla="*/ 1610773 w 1724025"/>
                <a:gd name="connsiteY29" fmla="*/ 1369092 h 1724025"/>
                <a:gd name="connsiteX30" fmla="*/ 1697482 w 1724025"/>
                <a:gd name="connsiteY30" fmla="*/ 1455865 h 1724025"/>
                <a:gd name="connsiteX31" fmla="*/ 1551432 w 1724025"/>
                <a:gd name="connsiteY31" fmla="*/ 1481646 h 1724025"/>
                <a:gd name="connsiteX32" fmla="*/ 1726946 w 1724025"/>
                <a:gd name="connsiteY32" fmla="*/ 1657160 h 1724025"/>
                <a:gd name="connsiteX33" fmla="*/ 1657096 w 1724025"/>
                <a:gd name="connsiteY33" fmla="*/ 1727010 h 1724025"/>
                <a:gd name="connsiteX34" fmla="*/ 1481614 w 1724025"/>
                <a:gd name="connsiteY34" fmla="*/ 1551496 h 1724025"/>
                <a:gd name="connsiteX35" fmla="*/ 175482 w 1724025"/>
                <a:gd name="connsiteY35" fmla="*/ 1481614 h 1724025"/>
                <a:gd name="connsiteX36" fmla="*/ 29432 w 1724025"/>
                <a:gd name="connsiteY36" fmla="*/ 1455801 h 1724025"/>
                <a:gd name="connsiteX37" fmla="*/ 116205 w 1724025"/>
                <a:gd name="connsiteY37" fmla="*/ 1369060 h 1724025"/>
                <a:gd name="connsiteX38" fmla="*/ 321755 w 1724025"/>
                <a:gd name="connsiteY38" fmla="*/ 1405128 h 1724025"/>
                <a:gd name="connsiteX39" fmla="*/ 358077 w 1724025"/>
                <a:gd name="connsiteY39" fmla="*/ 1610709 h 1724025"/>
                <a:gd name="connsiteX40" fmla="*/ 271336 w 1724025"/>
                <a:gd name="connsiteY40" fmla="*/ 1697419 h 1724025"/>
                <a:gd name="connsiteX41" fmla="*/ 245523 w 1724025"/>
                <a:gd name="connsiteY41" fmla="*/ 1551369 h 1724025"/>
                <a:gd name="connsiteX42" fmla="*/ 70009 w 1724025"/>
                <a:gd name="connsiteY42" fmla="*/ 1726883 h 1724025"/>
                <a:gd name="connsiteX43" fmla="*/ 159 w 1724025"/>
                <a:gd name="connsiteY43" fmla="*/ 1657033 h 1724025"/>
                <a:gd name="connsiteX44" fmla="*/ 175673 w 1724025"/>
                <a:gd name="connsiteY44" fmla="*/ 1481550 h 1724025"/>
                <a:gd name="connsiteX45" fmla="*/ 869252 w 1724025"/>
                <a:gd name="connsiteY45" fmla="*/ 576199 h 1724025"/>
                <a:gd name="connsiteX46" fmla="*/ 799402 w 1724025"/>
                <a:gd name="connsiteY46" fmla="*/ 506349 h 1724025"/>
                <a:gd name="connsiteX47" fmla="*/ 869252 w 1724025"/>
                <a:gd name="connsiteY47" fmla="*/ 436499 h 1724025"/>
                <a:gd name="connsiteX48" fmla="*/ 939102 w 1724025"/>
                <a:gd name="connsiteY48" fmla="*/ 506349 h 1724025"/>
                <a:gd name="connsiteX49" fmla="*/ 869569 w 1724025"/>
                <a:gd name="connsiteY49" fmla="*/ 576199 h 1724025"/>
                <a:gd name="connsiteX50" fmla="*/ 869252 w 1724025"/>
                <a:gd name="connsiteY50" fmla="*/ 576199 h 1724025"/>
                <a:gd name="connsiteX51" fmla="*/ 922020 w 1724025"/>
                <a:gd name="connsiteY51" fmla="*/ 590867 h 1724025"/>
                <a:gd name="connsiteX52" fmla="*/ 1006475 w 1724025"/>
                <a:gd name="connsiteY52" fmla="*/ 653066 h 1724025"/>
                <a:gd name="connsiteX53" fmla="*/ 1066197 w 1724025"/>
                <a:gd name="connsiteY53" fmla="*/ 849567 h 1724025"/>
                <a:gd name="connsiteX54" fmla="*/ 1011619 w 1724025"/>
                <a:gd name="connsiteY54" fmla="*/ 868109 h 1724025"/>
                <a:gd name="connsiteX55" fmla="*/ 957834 w 1724025"/>
                <a:gd name="connsiteY55" fmla="*/ 687737 h 1724025"/>
                <a:gd name="connsiteX56" fmla="*/ 933386 w 1724025"/>
                <a:gd name="connsiteY56" fmla="*/ 687737 h 1724025"/>
                <a:gd name="connsiteX57" fmla="*/ 1026636 w 1724025"/>
                <a:gd name="connsiteY57" fmla="*/ 1008634 h 1724025"/>
                <a:gd name="connsiteX58" fmla="*/ 940689 w 1724025"/>
                <a:gd name="connsiteY58" fmla="*/ 1008634 h 1724025"/>
                <a:gd name="connsiteX59" fmla="*/ 940689 w 1724025"/>
                <a:gd name="connsiteY59" fmla="*/ 1258793 h 1724025"/>
                <a:gd name="connsiteX60" fmla="*/ 876554 w 1724025"/>
                <a:gd name="connsiteY60" fmla="*/ 1258793 h 1724025"/>
                <a:gd name="connsiteX61" fmla="*/ 876554 w 1724025"/>
                <a:gd name="connsiteY61" fmla="*/ 1007015 h 1724025"/>
                <a:gd name="connsiteX62" fmla="*/ 850424 w 1724025"/>
                <a:gd name="connsiteY62" fmla="*/ 1007015 h 1724025"/>
                <a:gd name="connsiteX63" fmla="*/ 850424 w 1724025"/>
                <a:gd name="connsiteY63" fmla="*/ 1258602 h 1724025"/>
                <a:gd name="connsiteX64" fmla="*/ 785971 w 1724025"/>
                <a:gd name="connsiteY64" fmla="*/ 1258602 h 1724025"/>
                <a:gd name="connsiteX65" fmla="*/ 785971 w 1724025"/>
                <a:gd name="connsiteY65" fmla="*/ 1008793 h 1724025"/>
                <a:gd name="connsiteX66" fmla="*/ 699834 w 1724025"/>
                <a:gd name="connsiteY66" fmla="*/ 1008793 h 1724025"/>
                <a:gd name="connsiteX67" fmla="*/ 792353 w 1724025"/>
                <a:gd name="connsiteY67" fmla="*/ 687896 h 1724025"/>
                <a:gd name="connsiteX68" fmla="*/ 769080 w 1724025"/>
                <a:gd name="connsiteY68" fmla="*/ 687896 h 1724025"/>
                <a:gd name="connsiteX69" fmla="*/ 715105 w 1724025"/>
                <a:gd name="connsiteY69" fmla="*/ 868871 h 1724025"/>
                <a:gd name="connsiteX70" fmla="*/ 660527 w 1724025"/>
                <a:gd name="connsiteY70" fmla="*/ 849821 h 1724025"/>
                <a:gd name="connsiteX71" fmla="*/ 720249 w 1724025"/>
                <a:gd name="connsiteY71" fmla="*/ 652971 h 1724025"/>
                <a:gd name="connsiteX72" fmla="*/ 804069 w 1724025"/>
                <a:gd name="connsiteY72" fmla="*/ 590772 h 1724025"/>
                <a:gd name="connsiteX73" fmla="*/ 451676 w 1724025"/>
                <a:gd name="connsiteY73" fmla="*/ 575628 h 1724025"/>
                <a:gd name="connsiteX74" fmla="*/ 381826 w 1724025"/>
                <a:gd name="connsiteY74" fmla="*/ 505778 h 1724025"/>
                <a:gd name="connsiteX75" fmla="*/ 451676 w 1724025"/>
                <a:gd name="connsiteY75" fmla="*/ 435928 h 1724025"/>
                <a:gd name="connsiteX76" fmla="*/ 521526 w 1724025"/>
                <a:gd name="connsiteY76" fmla="*/ 505778 h 1724025"/>
                <a:gd name="connsiteX77" fmla="*/ 451676 w 1724025"/>
                <a:gd name="connsiteY77" fmla="*/ 575628 h 1724025"/>
                <a:gd name="connsiteX78" fmla="*/ 533336 w 1724025"/>
                <a:gd name="connsiteY78" fmla="*/ 590137 h 1724025"/>
                <a:gd name="connsiteX79" fmla="*/ 623538 w 1724025"/>
                <a:gd name="connsiteY79" fmla="*/ 681831 h 1724025"/>
                <a:gd name="connsiteX80" fmla="*/ 623538 w 1724025"/>
                <a:gd name="connsiteY80" fmla="*/ 894556 h 1724025"/>
                <a:gd name="connsiteX81" fmla="*/ 568992 w 1724025"/>
                <a:gd name="connsiteY81" fmla="*/ 894556 h 1724025"/>
                <a:gd name="connsiteX82" fmla="*/ 568992 w 1724025"/>
                <a:gd name="connsiteY82" fmla="*/ 686245 h 1724025"/>
                <a:gd name="connsiteX83" fmla="*/ 542989 w 1724025"/>
                <a:gd name="connsiteY83" fmla="*/ 686245 h 1724025"/>
                <a:gd name="connsiteX84" fmla="*/ 542989 w 1724025"/>
                <a:gd name="connsiteY84" fmla="*/ 1251617 h 1724025"/>
                <a:gd name="connsiteX85" fmla="*/ 503873 w 1724025"/>
                <a:gd name="connsiteY85" fmla="*/ 1290733 h 1724025"/>
                <a:gd name="connsiteX86" fmla="*/ 464757 w 1724025"/>
                <a:gd name="connsiteY86" fmla="*/ 1251617 h 1724025"/>
                <a:gd name="connsiteX87" fmla="*/ 464757 w 1724025"/>
                <a:gd name="connsiteY87" fmla="*/ 923703 h 1724025"/>
                <a:gd name="connsiteX88" fmla="*/ 438595 w 1724025"/>
                <a:gd name="connsiteY88" fmla="*/ 923703 h 1724025"/>
                <a:gd name="connsiteX89" fmla="*/ 438595 w 1724025"/>
                <a:gd name="connsiteY89" fmla="*/ 1251617 h 1724025"/>
                <a:gd name="connsiteX90" fmla="*/ 399511 w 1724025"/>
                <a:gd name="connsiteY90" fmla="*/ 1290701 h 1724025"/>
                <a:gd name="connsiteX91" fmla="*/ 360426 w 1724025"/>
                <a:gd name="connsiteY91" fmla="*/ 1251617 h 1724025"/>
                <a:gd name="connsiteX92" fmla="*/ 360426 w 1724025"/>
                <a:gd name="connsiteY92" fmla="*/ 686276 h 1724025"/>
                <a:gd name="connsiteX93" fmla="*/ 334169 w 1724025"/>
                <a:gd name="connsiteY93" fmla="*/ 686276 h 1724025"/>
                <a:gd name="connsiteX94" fmla="*/ 334169 w 1724025"/>
                <a:gd name="connsiteY94" fmla="*/ 894588 h 1724025"/>
                <a:gd name="connsiteX95" fmla="*/ 279178 w 1724025"/>
                <a:gd name="connsiteY95" fmla="*/ 894588 h 1724025"/>
                <a:gd name="connsiteX96" fmla="*/ 279178 w 1724025"/>
                <a:gd name="connsiteY96" fmla="*/ 680561 h 1724025"/>
                <a:gd name="connsiteX97" fmla="*/ 367761 w 1724025"/>
                <a:gd name="connsiteY97" fmla="*/ 590074 h 1724025"/>
                <a:gd name="connsiteX98" fmla="*/ 368268 w 1724025"/>
                <a:gd name="connsiteY98" fmla="*/ 590074 h 1724025"/>
                <a:gd name="connsiteX99" fmla="*/ 533368 w 1724025"/>
                <a:gd name="connsiteY99" fmla="*/ 590074 h 1724025"/>
                <a:gd name="connsiteX100" fmla="*/ 1275620 w 1724025"/>
                <a:gd name="connsiteY100" fmla="*/ 575628 h 1724025"/>
                <a:gd name="connsiteX101" fmla="*/ 1205770 w 1724025"/>
                <a:gd name="connsiteY101" fmla="*/ 505778 h 1724025"/>
                <a:gd name="connsiteX102" fmla="*/ 1275620 w 1724025"/>
                <a:gd name="connsiteY102" fmla="*/ 435928 h 1724025"/>
                <a:gd name="connsiteX103" fmla="*/ 1345470 w 1724025"/>
                <a:gd name="connsiteY103" fmla="*/ 505778 h 1724025"/>
                <a:gd name="connsiteX104" fmla="*/ 1275620 w 1724025"/>
                <a:gd name="connsiteY104" fmla="*/ 575628 h 1724025"/>
                <a:gd name="connsiteX105" fmla="*/ 1357344 w 1724025"/>
                <a:gd name="connsiteY105" fmla="*/ 590137 h 1724025"/>
                <a:gd name="connsiteX106" fmla="*/ 1447483 w 1724025"/>
                <a:gd name="connsiteY106" fmla="*/ 681831 h 1724025"/>
                <a:gd name="connsiteX107" fmla="*/ 1447483 w 1724025"/>
                <a:gd name="connsiteY107" fmla="*/ 894556 h 1724025"/>
                <a:gd name="connsiteX108" fmla="*/ 1392968 w 1724025"/>
                <a:gd name="connsiteY108" fmla="*/ 894556 h 1724025"/>
                <a:gd name="connsiteX109" fmla="*/ 1392968 w 1724025"/>
                <a:gd name="connsiteY109" fmla="*/ 686245 h 1724025"/>
                <a:gd name="connsiteX110" fmla="*/ 1366996 w 1724025"/>
                <a:gd name="connsiteY110" fmla="*/ 686245 h 1724025"/>
                <a:gd name="connsiteX111" fmla="*/ 1366996 w 1724025"/>
                <a:gd name="connsiteY111" fmla="*/ 1251617 h 1724025"/>
                <a:gd name="connsiteX112" fmla="*/ 1327848 w 1724025"/>
                <a:gd name="connsiteY112" fmla="*/ 1290765 h 1724025"/>
                <a:gd name="connsiteX113" fmla="*/ 1288701 w 1724025"/>
                <a:gd name="connsiteY113" fmla="*/ 1251617 h 1724025"/>
                <a:gd name="connsiteX114" fmla="*/ 1288701 w 1724025"/>
                <a:gd name="connsiteY114" fmla="*/ 923703 h 1724025"/>
                <a:gd name="connsiteX115" fmla="*/ 1262475 w 1724025"/>
                <a:gd name="connsiteY115" fmla="*/ 923703 h 1724025"/>
                <a:gd name="connsiteX116" fmla="*/ 1262475 w 1724025"/>
                <a:gd name="connsiteY116" fmla="*/ 1251617 h 1724025"/>
                <a:gd name="connsiteX117" fmla="*/ 1224502 w 1724025"/>
                <a:gd name="connsiteY117" fmla="*/ 1291844 h 1724025"/>
                <a:gd name="connsiteX118" fmla="*/ 1184275 w 1724025"/>
                <a:gd name="connsiteY118" fmla="*/ 1253839 h 1724025"/>
                <a:gd name="connsiteX119" fmla="*/ 1184275 w 1724025"/>
                <a:gd name="connsiteY119" fmla="*/ 1251617 h 1724025"/>
                <a:gd name="connsiteX120" fmla="*/ 1184275 w 1724025"/>
                <a:gd name="connsiteY120" fmla="*/ 686276 h 1724025"/>
                <a:gd name="connsiteX121" fmla="*/ 1158177 w 1724025"/>
                <a:gd name="connsiteY121" fmla="*/ 686276 h 1724025"/>
                <a:gd name="connsiteX122" fmla="*/ 1158177 w 1724025"/>
                <a:gd name="connsiteY122" fmla="*/ 894588 h 1724025"/>
                <a:gd name="connsiteX123" fmla="*/ 1103217 w 1724025"/>
                <a:gd name="connsiteY123" fmla="*/ 894588 h 1724025"/>
                <a:gd name="connsiteX124" fmla="*/ 1103217 w 1724025"/>
                <a:gd name="connsiteY124" fmla="*/ 680561 h 1724025"/>
                <a:gd name="connsiteX125" fmla="*/ 1191800 w 1724025"/>
                <a:gd name="connsiteY125" fmla="*/ 590074 h 1724025"/>
                <a:gd name="connsiteX126" fmla="*/ 1192117 w 1724025"/>
                <a:gd name="connsiteY126" fmla="*/ 590074 h 1724025"/>
                <a:gd name="connsiteX127" fmla="*/ 1357217 w 1724025"/>
                <a:gd name="connsiteY127" fmla="*/ 590074 h 1724025"/>
                <a:gd name="connsiteX128" fmla="*/ 657574 w 1724025"/>
                <a:gd name="connsiteY128" fmla="*/ 576199 h 1724025"/>
                <a:gd name="connsiteX129" fmla="*/ 587724 w 1724025"/>
                <a:gd name="connsiteY129" fmla="*/ 506349 h 1724025"/>
                <a:gd name="connsiteX130" fmla="*/ 657574 w 1724025"/>
                <a:gd name="connsiteY130" fmla="*/ 436499 h 1724025"/>
                <a:gd name="connsiteX131" fmla="*/ 727424 w 1724025"/>
                <a:gd name="connsiteY131" fmla="*/ 506349 h 1724025"/>
                <a:gd name="connsiteX132" fmla="*/ 657892 w 1724025"/>
                <a:gd name="connsiteY132" fmla="*/ 576199 h 1724025"/>
                <a:gd name="connsiteX133" fmla="*/ 657574 w 1724025"/>
                <a:gd name="connsiteY133" fmla="*/ 576199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24025" h="1724025">
                  <a:moveTo>
                    <a:pt x="1075214" y="576199"/>
                  </a:moveTo>
                  <a:cubicBezTo>
                    <a:pt x="1036638" y="576199"/>
                    <a:pt x="1005364" y="544925"/>
                    <a:pt x="1005364" y="506349"/>
                  </a:cubicBezTo>
                  <a:cubicBezTo>
                    <a:pt x="1005364" y="467773"/>
                    <a:pt x="1036638" y="436499"/>
                    <a:pt x="1075214" y="436499"/>
                  </a:cubicBezTo>
                  <a:cubicBezTo>
                    <a:pt x="1113790" y="436499"/>
                    <a:pt x="1145064" y="467773"/>
                    <a:pt x="1145064" y="506349"/>
                  </a:cubicBezTo>
                  <a:cubicBezTo>
                    <a:pt x="1145064" y="544925"/>
                    <a:pt x="1113790" y="576199"/>
                    <a:pt x="1075214" y="576199"/>
                  </a:cubicBezTo>
                  <a:close/>
                  <a:moveTo>
                    <a:pt x="245332" y="175451"/>
                  </a:moveTo>
                  <a:lnTo>
                    <a:pt x="271145" y="29401"/>
                  </a:lnTo>
                  <a:lnTo>
                    <a:pt x="357854" y="116142"/>
                  </a:lnTo>
                  <a:lnTo>
                    <a:pt x="321818" y="321977"/>
                  </a:lnTo>
                  <a:lnTo>
                    <a:pt x="116205" y="358013"/>
                  </a:lnTo>
                  <a:lnTo>
                    <a:pt x="29464" y="271177"/>
                  </a:lnTo>
                  <a:lnTo>
                    <a:pt x="175514" y="245396"/>
                  </a:lnTo>
                  <a:lnTo>
                    <a:pt x="0" y="69882"/>
                  </a:lnTo>
                  <a:lnTo>
                    <a:pt x="69850" y="32"/>
                  </a:lnTo>
                  <a:lnTo>
                    <a:pt x="245332" y="175578"/>
                  </a:lnTo>
                  <a:close/>
                  <a:moveTo>
                    <a:pt x="1551496" y="245301"/>
                  </a:moveTo>
                  <a:lnTo>
                    <a:pt x="1697546" y="271113"/>
                  </a:lnTo>
                  <a:lnTo>
                    <a:pt x="1610741" y="357855"/>
                  </a:lnTo>
                  <a:lnTo>
                    <a:pt x="1405160" y="321786"/>
                  </a:lnTo>
                  <a:lnTo>
                    <a:pt x="1369155" y="116205"/>
                  </a:lnTo>
                  <a:lnTo>
                    <a:pt x="1455833" y="29464"/>
                  </a:lnTo>
                  <a:lnTo>
                    <a:pt x="1481646" y="175514"/>
                  </a:lnTo>
                  <a:lnTo>
                    <a:pt x="1657192" y="0"/>
                  </a:lnTo>
                  <a:lnTo>
                    <a:pt x="1727042" y="69850"/>
                  </a:lnTo>
                  <a:lnTo>
                    <a:pt x="1551527" y="245332"/>
                  </a:lnTo>
                  <a:close/>
                  <a:moveTo>
                    <a:pt x="1481646" y="1551464"/>
                  </a:moveTo>
                  <a:lnTo>
                    <a:pt x="1455833" y="1697514"/>
                  </a:lnTo>
                  <a:lnTo>
                    <a:pt x="1369092" y="1610773"/>
                  </a:lnTo>
                  <a:lnTo>
                    <a:pt x="1405192" y="1405160"/>
                  </a:lnTo>
                  <a:lnTo>
                    <a:pt x="1610773" y="1369092"/>
                  </a:lnTo>
                  <a:lnTo>
                    <a:pt x="1697482" y="1455865"/>
                  </a:lnTo>
                  <a:lnTo>
                    <a:pt x="1551432" y="1481646"/>
                  </a:lnTo>
                  <a:lnTo>
                    <a:pt x="1726946" y="1657160"/>
                  </a:lnTo>
                  <a:lnTo>
                    <a:pt x="1657096" y="1727010"/>
                  </a:lnTo>
                  <a:lnTo>
                    <a:pt x="1481614" y="1551496"/>
                  </a:lnTo>
                  <a:close/>
                  <a:moveTo>
                    <a:pt x="175482" y="1481614"/>
                  </a:moveTo>
                  <a:lnTo>
                    <a:pt x="29432" y="1455801"/>
                  </a:lnTo>
                  <a:lnTo>
                    <a:pt x="116205" y="1369060"/>
                  </a:lnTo>
                  <a:lnTo>
                    <a:pt x="321755" y="1405128"/>
                  </a:lnTo>
                  <a:lnTo>
                    <a:pt x="358077" y="1610709"/>
                  </a:lnTo>
                  <a:lnTo>
                    <a:pt x="271336" y="1697419"/>
                  </a:lnTo>
                  <a:lnTo>
                    <a:pt x="245523" y="1551369"/>
                  </a:lnTo>
                  <a:lnTo>
                    <a:pt x="70009" y="1726883"/>
                  </a:lnTo>
                  <a:lnTo>
                    <a:pt x="159" y="1657033"/>
                  </a:lnTo>
                  <a:lnTo>
                    <a:pt x="175673" y="1481550"/>
                  </a:lnTo>
                  <a:close/>
                  <a:moveTo>
                    <a:pt x="869252" y="576199"/>
                  </a:moveTo>
                  <a:cubicBezTo>
                    <a:pt x="830675" y="576199"/>
                    <a:pt x="799402" y="544925"/>
                    <a:pt x="799402" y="506349"/>
                  </a:cubicBezTo>
                  <a:cubicBezTo>
                    <a:pt x="799402" y="467773"/>
                    <a:pt x="830675" y="436499"/>
                    <a:pt x="869252" y="436499"/>
                  </a:cubicBezTo>
                  <a:cubicBezTo>
                    <a:pt x="907828" y="436499"/>
                    <a:pt x="939102" y="467773"/>
                    <a:pt x="939102" y="506349"/>
                  </a:cubicBezTo>
                  <a:cubicBezTo>
                    <a:pt x="939197" y="544830"/>
                    <a:pt x="908050" y="576104"/>
                    <a:pt x="869569" y="576199"/>
                  </a:cubicBezTo>
                  <a:cubicBezTo>
                    <a:pt x="869474" y="576199"/>
                    <a:pt x="869347" y="576199"/>
                    <a:pt x="869252" y="576199"/>
                  </a:cubicBezTo>
                  <a:close/>
                  <a:moveTo>
                    <a:pt x="922020" y="590867"/>
                  </a:moveTo>
                  <a:cubicBezTo>
                    <a:pt x="970598" y="590867"/>
                    <a:pt x="999141" y="631000"/>
                    <a:pt x="1006475" y="653066"/>
                  </a:cubicBezTo>
                  <a:lnTo>
                    <a:pt x="1066197" y="849567"/>
                  </a:lnTo>
                  <a:cubicBezTo>
                    <a:pt x="1078167" y="891794"/>
                    <a:pt x="1024446" y="909320"/>
                    <a:pt x="1011619" y="868109"/>
                  </a:cubicBezTo>
                  <a:lnTo>
                    <a:pt x="957834" y="687737"/>
                  </a:lnTo>
                  <a:lnTo>
                    <a:pt x="933386" y="687737"/>
                  </a:lnTo>
                  <a:lnTo>
                    <a:pt x="1026636" y="1008634"/>
                  </a:lnTo>
                  <a:lnTo>
                    <a:pt x="940689" y="1008634"/>
                  </a:lnTo>
                  <a:lnTo>
                    <a:pt x="940689" y="1258793"/>
                  </a:lnTo>
                  <a:cubicBezTo>
                    <a:pt x="940689" y="1301433"/>
                    <a:pt x="876554" y="1301242"/>
                    <a:pt x="876554" y="1258793"/>
                  </a:cubicBezTo>
                  <a:lnTo>
                    <a:pt x="876554" y="1007015"/>
                  </a:lnTo>
                  <a:lnTo>
                    <a:pt x="850424" y="1007015"/>
                  </a:lnTo>
                  <a:lnTo>
                    <a:pt x="850424" y="1258602"/>
                  </a:lnTo>
                  <a:cubicBezTo>
                    <a:pt x="850424" y="1301592"/>
                    <a:pt x="785971" y="1301592"/>
                    <a:pt x="785971" y="1258602"/>
                  </a:cubicBezTo>
                  <a:lnTo>
                    <a:pt x="785971" y="1008793"/>
                  </a:lnTo>
                  <a:lnTo>
                    <a:pt x="699834" y="1008793"/>
                  </a:lnTo>
                  <a:lnTo>
                    <a:pt x="792353" y="687896"/>
                  </a:lnTo>
                  <a:lnTo>
                    <a:pt x="769080" y="687896"/>
                  </a:lnTo>
                  <a:lnTo>
                    <a:pt x="715105" y="868871"/>
                  </a:lnTo>
                  <a:cubicBezTo>
                    <a:pt x="702405" y="908336"/>
                    <a:pt x="648145" y="892143"/>
                    <a:pt x="660527" y="849821"/>
                  </a:cubicBezTo>
                  <a:lnTo>
                    <a:pt x="720249" y="652971"/>
                  </a:lnTo>
                  <a:cubicBezTo>
                    <a:pt x="726599" y="630555"/>
                    <a:pt x="755015" y="590772"/>
                    <a:pt x="804069" y="590772"/>
                  </a:cubicBezTo>
                  <a:close/>
                  <a:moveTo>
                    <a:pt x="451676" y="575628"/>
                  </a:moveTo>
                  <a:cubicBezTo>
                    <a:pt x="413099" y="575628"/>
                    <a:pt x="381826" y="544354"/>
                    <a:pt x="381826" y="505778"/>
                  </a:cubicBezTo>
                  <a:cubicBezTo>
                    <a:pt x="381826" y="467201"/>
                    <a:pt x="413099" y="435928"/>
                    <a:pt x="451676" y="435928"/>
                  </a:cubicBezTo>
                  <a:cubicBezTo>
                    <a:pt x="490252" y="435928"/>
                    <a:pt x="521526" y="467201"/>
                    <a:pt x="521526" y="505778"/>
                  </a:cubicBezTo>
                  <a:cubicBezTo>
                    <a:pt x="521526" y="544354"/>
                    <a:pt x="490252" y="575628"/>
                    <a:pt x="451676" y="575628"/>
                  </a:cubicBezTo>
                  <a:close/>
                  <a:moveTo>
                    <a:pt x="533336" y="590137"/>
                  </a:moveTo>
                  <a:cubicBezTo>
                    <a:pt x="587597" y="590137"/>
                    <a:pt x="623538" y="635508"/>
                    <a:pt x="623538" y="681831"/>
                  </a:cubicBezTo>
                  <a:lnTo>
                    <a:pt x="623538" y="894556"/>
                  </a:lnTo>
                  <a:cubicBezTo>
                    <a:pt x="623538" y="936498"/>
                    <a:pt x="568992" y="936498"/>
                    <a:pt x="568992" y="894556"/>
                  </a:cubicBezTo>
                  <a:lnTo>
                    <a:pt x="568992" y="686245"/>
                  </a:lnTo>
                  <a:lnTo>
                    <a:pt x="542989" y="686245"/>
                  </a:lnTo>
                  <a:lnTo>
                    <a:pt x="542989" y="1251617"/>
                  </a:lnTo>
                  <a:cubicBezTo>
                    <a:pt x="542989" y="1273207"/>
                    <a:pt x="525463" y="1290733"/>
                    <a:pt x="503873" y="1290733"/>
                  </a:cubicBezTo>
                  <a:cubicBezTo>
                    <a:pt x="482283" y="1290733"/>
                    <a:pt x="464757" y="1273207"/>
                    <a:pt x="464757" y="1251617"/>
                  </a:cubicBezTo>
                  <a:lnTo>
                    <a:pt x="464757" y="923703"/>
                  </a:lnTo>
                  <a:lnTo>
                    <a:pt x="438595" y="923703"/>
                  </a:lnTo>
                  <a:lnTo>
                    <a:pt x="438595" y="1251617"/>
                  </a:lnTo>
                  <a:cubicBezTo>
                    <a:pt x="438595" y="1273207"/>
                    <a:pt x="421100" y="1290701"/>
                    <a:pt x="399511" y="1290701"/>
                  </a:cubicBezTo>
                  <a:cubicBezTo>
                    <a:pt x="377920" y="1290701"/>
                    <a:pt x="360426" y="1273207"/>
                    <a:pt x="360426" y="1251617"/>
                  </a:cubicBezTo>
                  <a:lnTo>
                    <a:pt x="360426" y="686276"/>
                  </a:lnTo>
                  <a:lnTo>
                    <a:pt x="334169" y="686276"/>
                  </a:lnTo>
                  <a:lnTo>
                    <a:pt x="334169" y="894588"/>
                  </a:lnTo>
                  <a:cubicBezTo>
                    <a:pt x="334169" y="936212"/>
                    <a:pt x="279178" y="936212"/>
                    <a:pt x="279178" y="894588"/>
                  </a:cubicBezTo>
                  <a:lnTo>
                    <a:pt x="279178" y="680561"/>
                  </a:lnTo>
                  <a:cubicBezTo>
                    <a:pt x="278651" y="631127"/>
                    <a:pt x="318294" y="590614"/>
                    <a:pt x="367761" y="590074"/>
                  </a:cubicBezTo>
                  <a:cubicBezTo>
                    <a:pt x="367919" y="590074"/>
                    <a:pt x="368110" y="590074"/>
                    <a:pt x="368268" y="590074"/>
                  </a:cubicBezTo>
                  <a:lnTo>
                    <a:pt x="533368" y="590074"/>
                  </a:lnTo>
                  <a:close/>
                  <a:moveTo>
                    <a:pt x="1275620" y="575628"/>
                  </a:moveTo>
                  <a:cubicBezTo>
                    <a:pt x="1237044" y="575628"/>
                    <a:pt x="1205770" y="544354"/>
                    <a:pt x="1205770" y="505778"/>
                  </a:cubicBezTo>
                  <a:cubicBezTo>
                    <a:pt x="1205770" y="467201"/>
                    <a:pt x="1237044" y="435928"/>
                    <a:pt x="1275620" y="435928"/>
                  </a:cubicBezTo>
                  <a:cubicBezTo>
                    <a:pt x="1314196" y="435928"/>
                    <a:pt x="1345470" y="467201"/>
                    <a:pt x="1345470" y="505778"/>
                  </a:cubicBezTo>
                  <a:cubicBezTo>
                    <a:pt x="1345470" y="544354"/>
                    <a:pt x="1314196" y="575628"/>
                    <a:pt x="1275620" y="575628"/>
                  </a:cubicBezTo>
                  <a:close/>
                  <a:moveTo>
                    <a:pt x="1357344" y="590137"/>
                  </a:moveTo>
                  <a:cubicBezTo>
                    <a:pt x="1411542" y="590137"/>
                    <a:pt x="1447483" y="635508"/>
                    <a:pt x="1447483" y="681831"/>
                  </a:cubicBezTo>
                  <a:lnTo>
                    <a:pt x="1447483" y="894556"/>
                  </a:lnTo>
                  <a:cubicBezTo>
                    <a:pt x="1447483" y="936498"/>
                    <a:pt x="1392968" y="936498"/>
                    <a:pt x="1392968" y="894556"/>
                  </a:cubicBezTo>
                  <a:lnTo>
                    <a:pt x="1392968" y="686245"/>
                  </a:lnTo>
                  <a:lnTo>
                    <a:pt x="1366996" y="686245"/>
                  </a:lnTo>
                  <a:lnTo>
                    <a:pt x="1366996" y="1251617"/>
                  </a:lnTo>
                  <a:cubicBezTo>
                    <a:pt x="1366996" y="1273239"/>
                    <a:pt x="1349470" y="1290765"/>
                    <a:pt x="1327848" y="1290765"/>
                  </a:cubicBezTo>
                  <a:cubicBezTo>
                    <a:pt x="1306227" y="1290765"/>
                    <a:pt x="1288701" y="1273239"/>
                    <a:pt x="1288701" y="1251617"/>
                  </a:cubicBezTo>
                  <a:lnTo>
                    <a:pt x="1288701" y="923703"/>
                  </a:lnTo>
                  <a:lnTo>
                    <a:pt x="1262475" y="923703"/>
                  </a:lnTo>
                  <a:lnTo>
                    <a:pt x="1262475" y="1251617"/>
                  </a:lnTo>
                  <a:cubicBezTo>
                    <a:pt x="1263079" y="1273207"/>
                    <a:pt x="1246092" y="1291209"/>
                    <a:pt x="1224502" y="1291844"/>
                  </a:cubicBezTo>
                  <a:cubicBezTo>
                    <a:pt x="1202881" y="1292448"/>
                    <a:pt x="1184879" y="1275430"/>
                    <a:pt x="1184275" y="1253839"/>
                  </a:cubicBezTo>
                  <a:cubicBezTo>
                    <a:pt x="1184243" y="1253109"/>
                    <a:pt x="1184243" y="1252347"/>
                    <a:pt x="1184275" y="1251617"/>
                  </a:cubicBezTo>
                  <a:lnTo>
                    <a:pt x="1184275" y="686276"/>
                  </a:lnTo>
                  <a:lnTo>
                    <a:pt x="1158177" y="686276"/>
                  </a:lnTo>
                  <a:lnTo>
                    <a:pt x="1158177" y="894588"/>
                  </a:lnTo>
                  <a:cubicBezTo>
                    <a:pt x="1158177" y="936212"/>
                    <a:pt x="1103217" y="936212"/>
                    <a:pt x="1103217" y="894588"/>
                  </a:cubicBezTo>
                  <a:lnTo>
                    <a:pt x="1103217" y="680561"/>
                  </a:lnTo>
                  <a:cubicBezTo>
                    <a:pt x="1102678" y="631127"/>
                    <a:pt x="1142333" y="590614"/>
                    <a:pt x="1191800" y="590074"/>
                  </a:cubicBezTo>
                  <a:cubicBezTo>
                    <a:pt x="1191895" y="590074"/>
                    <a:pt x="1192022" y="590074"/>
                    <a:pt x="1192117" y="590074"/>
                  </a:cubicBezTo>
                  <a:lnTo>
                    <a:pt x="1357217" y="590074"/>
                  </a:lnTo>
                  <a:close/>
                  <a:moveTo>
                    <a:pt x="657574" y="576199"/>
                  </a:moveTo>
                  <a:cubicBezTo>
                    <a:pt x="618998" y="576199"/>
                    <a:pt x="587724" y="544925"/>
                    <a:pt x="587724" y="506349"/>
                  </a:cubicBezTo>
                  <a:cubicBezTo>
                    <a:pt x="587724" y="467773"/>
                    <a:pt x="618998" y="436499"/>
                    <a:pt x="657574" y="436499"/>
                  </a:cubicBezTo>
                  <a:cubicBezTo>
                    <a:pt x="696151" y="436499"/>
                    <a:pt x="727424" y="467773"/>
                    <a:pt x="727424" y="506349"/>
                  </a:cubicBezTo>
                  <a:cubicBezTo>
                    <a:pt x="727520" y="544830"/>
                    <a:pt x="696373" y="576104"/>
                    <a:pt x="657892" y="576199"/>
                  </a:cubicBezTo>
                  <a:cubicBezTo>
                    <a:pt x="657797" y="576199"/>
                    <a:pt x="657670" y="576199"/>
                    <a:pt x="657574" y="576199"/>
                  </a:cubicBezTo>
                  <a:close/>
                </a:path>
              </a:pathLst>
            </a:custGeom>
            <a:solidFill>
              <a:srgbClr val="FFFFFF"/>
            </a:solidFill>
            <a:ln w="3175" cap="flat">
              <a:noFill/>
              <a:prstDash val="solid"/>
              <a:miter/>
            </a:ln>
          </p:spPr>
          <p:txBody>
            <a:bodyPr rtlCol="0" anchor="ctr"/>
            <a:lstStyle/>
            <a:p>
              <a:endParaRPr lang="sv-SE" sz="1013"/>
            </a:p>
          </p:txBody>
        </p:sp>
      </p:grpSp>
      <p:grpSp>
        <p:nvGrpSpPr>
          <p:cNvPr id="64" name="Grupp 63">
            <a:extLst>
              <a:ext uri="{FF2B5EF4-FFF2-40B4-BE49-F238E27FC236}">
                <a16:creationId xmlns:a16="http://schemas.microsoft.com/office/drawing/2014/main" id="{EF7EBA4F-F51D-1040-919A-241125303267}"/>
              </a:ext>
            </a:extLst>
          </p:cNvPr>
          <p:cNvGrpSpPr/>
          <p:nvPr userDrawn="1"/>
        </p:nvGrpSpPr>
        <p:grpSpPr>
          <a:xfrm>
            <a:off x="1408546" y="3075734"/>
            <a:ext cx="1069162" cy="1069163"/>
            <a:chOff x="7634383" y="3193576"/>
            <a:chExt cx="1940400" cy="1940400"/>
          </a:xfrm>
        </p:grpSpPr>
        <p:sp>
          <p:nvSpPr>
            <p:cNvPr id="65" name="Frihandsfigur 64">
              <a:extLst>
                <a:ext uri="{FF2B5EF4-FFF2-40B4-BE49-F238E27FC236}">
                  <a16:creationId xmlns:a16="http://schemas.microsoft.com/office/drawing/2014/main" id="{898BB135-9C34-E742-9E47-E456ABDCB882}"/>
                </a:ext>
              </a:extLst>
            </p:cNvPr>
            <p:cNvSpPr/>
            <p:nvPr/>
          </p:nvSpPr>
          <p:spPr>
            <a:xfrm>
              <a:off x="7634383" y="3193576"/>
              <a:ext cx="1940400" cy="1940400"/>
            </a:xfrm>
            <a:custGeom>
              <a:avLst/>
              <a:gdLst>
                <a:gd name="connsiteX0" fmla="*/ 0 w 1936750"/>
                <a:gd name="connsiteY0" fmla="*/ 0 h 1936750"/>
                <a:gd name="connsiteX1" fmla="*/ 1939258 w 1936750"/>
                <a:gd name="connsiteY1" fmla="*/ 0 h 1936750"/>
                <a:gd name="connsiteX2" fmla="*/ 1939258 w 1936750"/>
                <a:gd name="connsiteY2" fmla="*/ 1939290 h 1936750"/>
                <a:gd name="connsiteX3" fmla="*/ 0 w 1936750"/>
                <a:gd name="connsiteY3" fmla="*/ 1939290 h 1936750"/>
                <a:gd name="connsiteX4" fmla="*/ 0 w 1936750"/>
                <a:gd name="connsiteY4" fmla="*/ 0 h 1936750"/>
                <a:gd name="connsiteX5" fmla="*/ 0 w 1936750"/>
                <a:gd name="connsiteY5" fmla="*/ 0 h 19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750" h="1936750">
                  <a:moveTo>
                    <a:pt x="0" y="0"/>
                  </a:moveTo>
                  <a:lnTo>
                    <a:pt x="1939258" y="0"/>
                  </a:lnTo>
                  <a:lnTo>
                    <a:pt x="1939258" y="1939290"/>
                  </a:lnTo>
                  <a:lnTo>
                    <a:pt x="0" y="1939290"/>
                  </a:lnTo>
                  <a:lnTo>
                    <a:pt x="0" y="0"/>
                  </a:lnTo>
                  <a:lnTo>
                    <a:pt x="0" y="0"/>
                  </a:lnTo>
                  <a:close/>
                </a:path>
              </a:pathLst>
            </a:custGeom>
            <a:solidFill>
              <a:schemeClr val="accent1"/>
            </a:solidFill>
            <a:ln w="3175" cap="flat">
              <a:noFill/>
              <a:prstDash val="solid"/>
              <a:miter/>
            </a:ln>
          </p:spPr>
          <p:txBody>
            <a:bodyPr rtlCol="0" anchor="ctr"/>
            <a:lstStyle/>
            <a:p>
              <a:endParaRPr lang="sv-SE" sz="1013"/>
            </a:p>
          </p:txBody>
        </p:sp>
        <p:sp>
          <p:nvSpPr>
            <p:cNvPr id="66" name="Frihandsfigur 65">
              <a:extLst>
                <a:ext uri="{FF2B5EF4-FFF2-40B4-BE49-F238E27FC236}">
                  <a16:creationId xmlns:a16="http://schemas.microsoft.com/office/drawing/2014/main" id="{C7FB31CD-31E8-3F4E-8C8D-37E2A9065027}"/>
                </a:ext>
              </a:extLst>
            </p:cNvPr>
            <p:cNvSpPr/>
            <p:nvPr/>
          </p:nvSpPr>
          <p:spPr>
            <a:xfrm>
              <a:off x="8064767" y="4089381"/>
              <a:ext cx="1082675" cy="866775"/>
            </a:xfrm>
            <a:custGeom>
              <a:avLst/>
              <a:gdLst>
                <a:gd name="connsiteX0" fmla="*/ 1081615 w 1082675"/>
                <a:gd name="connsiteY0" fmla="*/ 48153 h 866775"/>
                <a:gd name="connsiteX1" fmla="*/ 1081265 w 1082675"/>
                <a:gd name="connsiteY1" fmla="*/ 42946 h 866775"/>
                <a:gd name="connsiteX2" fmla="*/ 1078852 w 1082675"/>
                <a:gd name="connsiteY2" fmla="*/ 38343 h 866775"/>
                <a:gd name="connsiteX3" fmla="*/ 1029005 w 1082675"/>
                <a:gd name="connsiteY3" fmla="*/ 846 h 866775"/>
                <a:gd name="connsiteX4" fmla="*/ 963219 w 1082675"/>
                <a:gd name="connsiteY4" fmla="*/ 25738 h 866775"/>
                <a:gd name="connsiteX5" fmla="*/ 996779 w 1082675"/>
                <a:gd name="connsiteY5" fmla="*/ 61552 h 866775"/>
                <a:gd name="connsiteX6" fmla="*/ 1020782 w 1082675"/>
                <a:gd name="connsiteY6" fmla="*/ 49233 h 866775"/>
                <a:gd name="connsiteX7" fmla="*/ 1033069 w 1082675"/>
                <a:gd name="connsiteY7" fmla="*/ 57869 h 866775"/>
                <a:gd name="connsiteX8" fmla="*/ 954107 w 1082675"/>
                <a:gd name="connsiteY8" fmla="*/ 362510 h 866775"/>
                <a:gd name="connsiteX9" fmla="*/ 945979 w 1082675"/>
                <a:gd name="connsiteY9" fmla="*/ 369844 h 866775"/>
                <a:gd name="connsiteX10" fmla="*/ 910387 w 1082675"/>
                <a:gd name="connsiteY10" fmla="*/ 328252 h 866775"/>
                <a:gd name="connsiteX11" fmla="*/ 889051 w 1082675"/>
                <a:gd name="connsiteY11" fmla="*/ 491320 h 866775"/>
                <a:gd name="connsiteX12" fmla="*/ 646290 w 1082675"/>
                <a:gd name="connsiteY12" fmla="*/ 815456 h 866775"/>
                <a:gd name="connsiteX13" fmla="*/ 541960 w 1082675"/>
                <a:gd name="connsiteY13" fmla="*/ 818250 h 866775"/>
                <a:gd name="connsiteX14" fmla="*/ 437629 w 1082675"/>
                <a:gd name="connsiteY14" fmla="*/ 815456 h 866775"/>
                <a:gd name="connsiteX15" fmla="*/ 194837 w 1082675"/>
                <a:gd name="connsiteY15" fmla="*/ 491098 h 866775"/>
                <a:gd name="connsiteX16" fmla="*/ 173565 w 1082675"/>
                <a:gd name="connsiteY16" fmla="*/ 331141 h 866775"/>
                <a:gd name="connsiteX17" fmla="*/ 137973 w 1082675"/>
                <a:gd name="connsiteY17" fmla="*/ 369813 h 866775"/>
                <a:gd name="connsiteX18" fmla="*/ 137973 w 1082675"/>
                <a:gd name="connsiteY18" fmla="*/ 369813 h 866775"/>
                <a:gd name="connsiteX19" fmla="*/ 129845 w 1082675"/>
                <a:gd name="connsiteY19" fmla="*/ 362510 h 866775"/>
                <a:gd name="connsiteX20" fmla="*/ 50883 w 1082675"/>
                <a:gd name="connsiteY20" fmla="*/ 57932 h 866775"/>
                <a:gd name="connsiteX21" fmla="*/ 63202 w 1082675"/>
                <a:gd name="connsiteY21" fmla="*/ 49233 h 866775"/>
                <a:gd name="connsiteX22" fmla="*/ 87173 w 1082675"/>
                <a:gd name="connsiteY22" fmla="*/ 61552 h 866775"/>
                <a:gd name="connsiteX23" fmla="*/ 120733 w 1082675"/>
                <a:gd name="connsiteY23" fmla="*/ 25738 h 866775"/>
                <a:gd name="connsiteX24" fmla="*/ 54978 w 1082675"/>
                <a:gd name="connsiteY24" fmla="*/ 846 h 866775"/>
                <a:gd name="connsiteX25" fmla="*/ 5131 w 1082675"/>
                <a:gd name="connsiteY25" fmla="*/ 38343 h 866775"/>
                <a:gd name="connsiteX26" fmla="*/ 2686 w 1082675"/>
                <a:gd name="connsiteY26" fmla="*/ 42946 h 866775"/>
                <a:gd name="connsiteX27" fmla="*/ 2337 w 1082675"/>
                <a:gd name="connsiteY27" fmla="*/ 48153 h 866775"/>
                <a:gd name="connsiteX28" fmla="*/ 97777 w 1082675"/>
                <a:gd name="connsiteY28" fmla="*/ 399690 h 866775"/>
                <a:gd name="connsiteX29" fmla="*/ 103588 w 1082675"/>
                <a:gd name="connsiteY29" fmla="*/ 404865 h 866775"/>
                <a:gd name="connsiteX30" fmla="*/ 136227 w 1082675"/>
                <a:gd name="connsiteY30" fmla="*/ 421216 h 866775"/>
                <a:gd name="connsiteX31" fmla="*/ 146165 w 1082675"/>
                <a:gd name="connsiteY31" fmla="*/ 497416 h 866775"/>
                <a:gd name="connsiteX32" fmla="*/ 416040 w 1082675"/>
                <a:gd name="connsiteY32" fmla="*/ 860350 h 866775"/>
                <a:gd name="connsiteX33" fmla="*/ 422390 w 1082675"/>
                <a:gd name="connsiteY33" fmla="*/ 864287 h 866775"/>
                <a:gd name="connsiteX34" fmla="*/ 541579 w 1082675"/>
                <a:gd name="connsiteY34" fmla="*/ 867462 h 866775"/>
                <a:gd name="connsiteX35" fmla="*/ 541579 w 1082675"/>
                <a:gd name="connsiteY35" fmla="*/ 867462 h 866775"/>
                <a:gd name="connsiteX36" fmla="*/ 541579 w 1082675"/>
                <a:gd name="connsiteY36" fmla="*/ 867462 h 866775"/>
                <a:gd name="connsiteX37" fmla="*/ 541579 w 1082675"/>
                <a:gd name="connsiteY37" fmla="*/ 867462 h 866775"/>
                <a:gd name="connsiteX38" fmla="*/ 661309 w 1082675"/>
                <a:gd name="connsiteY38" fmla="*/ 864287 h 866775"/>
                <a:gd name="connsiteX39" fmla="*/ 667659 w 1082675"/>
                <a:gd name="connsiteY39" fmla="*/ 860382 h 866775"/>
                <a:gd name="connsiteX40" fmla="*/ 937724 w 1082675"/>
                <a:gd name="connsiteY40" fmla="*/ 497638 h 866775"/>
                <a:gd name="connsiteX41" fmla="*/ 947821 w 1082675"/>
                <a:gd name="connsiteY41" fmla="*/ 421438 h 866775"/>
                <a:gd name="connsiteX42" fmla="*/ 980427 w 1082675"/>
                <a:gd name="connsiteY42" fmla="*/ 405182 h 866775"/>
                <a:gd name="connsiteX43" fmla="*/ 986333 w 1082675"/>
                <a:gd name="connsiteY43" fmla="*/ 399912 h 866775"/>
                <a:gd name="connsiteX44" fmla="*/ 1081615 w 1082675"/>
                <a:gd name="connsiteY44" fmla="*/ 4815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82675" h="866775">
                  <a:moveTo>
                    <a:pt x="1081615" y="48153"/>
                  </a:moveTo>
                  <a:lnTo>
                    <a:pt x="1081265" y="42946"/>
                  </a:lnTo>
                  <a:lnTo>
                    <a:pt x="1078852" y="38343"/>
                  </a:lnTo>
                  <a:cubicBezTo>
                    <a:pt x="1077107" y="35168"/>
                    <a:pt x="1060977" y="6180"/>
                    <a:pt x="1029005" y="846"/>
                  </a:cubicBezTo>
                  <a:cubicBezTo>
                    <a:pt x="1006780" y="-2773"/>
                    <a:pt x="984809" y="5513"/>
                    <a:pt x="963219" y="25738"/>
                  </a:cubicBezTo>
                  <a:lnTo>
                    <a:pt x="996779" y="61552"/>
                  </a:lnTo>
                  <a:cubicBezTo>
                    <a:pt x="1006304" y="52694"/>
                    <a:pt x="1014717" y="48280"/>
                    <a:pt x="1020782" y="49233"/>
                  </a:cubicBezTo>
                  <a:cubicBezTo>
                    <a:pt x="1025734" y="50630"/>
                    <a:pt x="1030085" y="53678"/>
                    <a:pt x="1033069" y="57869"/>
                  </a:cubicBezTo>
                  <a:cubicBezTo>
                    <a:pt x="1046880" y="282468"/>
                    <a:pt x="979571" y="340444"/>
                    <a:pt x="954107" y="362510"/>
                  </a:cubicBezTo>
                  <a:cubicBezTo>
                    <a:pt x="951154" y="365082"/>
                    <a:pt x="948424" y="367400"/>
                    <a:pt x="945979" y="369844"/>
                  </a:cubicBezTo>
                  <a:lnTo>
                    <a:pt x="910387" y="328252"/>
                  </a:lnTo>
                  <a:lnTo>
                    <a:pt x="889051" y="491320"/>
                  </a:lnTo>
                  <a:cubicBezTo>
                    <a:pt x="869747" y="650070"/>
                    <a:pt x="681469" y="790468"/>
                    <a:pt x="646290" y="815456"/>
                  </a:cubicBezTo>
                  <a:lnTo>
                    <a:pt x="541960" y="818250"/>
                  </a:lnTo>
                  <a:lnTo>
                    <a:pt x="437629" y="815456"/>
                  </a:lnTo>
                  <a:cubicBezTo>
                    <a:pt x="402419" y="790500"/>
                    <a:pt x="214237" y="650356"/>
                    <a:pt x="194837" y="491098"/>
                  </a:cubicBezTo>
                  <a:lnTo>
                    <a:pt x="173565" y="331141"/>
                  </a:lnTo>
                  <a:lnTo>
                    <a:pt x="137973" y="369813"/>
                  </a:lnTo>
                  <a:lnTo>
                    <a:pt x="137973" y="369813"/>
                  </a:lnTo>
                  <a:cubicBezTo>
                    <a:pt x="135592" y="367431"/>
                    <a:pt x="132861" y="365114"/>
                    <a:pt x="129845" y="362510"/>
                  </a:cubicBezTo>
                  <a:cubicBezTo>
                    <a:pt x="104445" y="340539"/>
                    <a:pt x="37103" y="282468"/>
                    <a:pt x="50883" y="57932"/>
                  </a:cubicBezTo>
                  <a:cubicBezTo>
                    <a:pt x="53708" y="54408"/>
                    <a:pt x="58217" y="49995"/>
                    <a:pt x="63202" y="49233"/>
                  </a:cubicBezTo>
                  <a:cubicBezTo>
                    <a:pt x="69266" y="48312"/>
                    <a:pt x="77743" y="52694"/>
                    <a:pt x="87173" y="61552"/>
                  </a:cubicBezTo>
                  <a:lnTo>
                    <a:pt x="120733" y="25738"/>
                  </a:lnTo>
                  <a:cubicBezTo>
                    <a:pt x="99175" y="5513"/>
                    <a:pt x="77045" y="-2837"/>
                    <a:pt x="54978" y="846"/>
                  </a:cubicBezTo>
                  <a:cubicBezTo>
                    <a:pt x="22975" y="6180"/>
                    <a:pt x="6877" y="35040"/>
                    <a:pt x="5131" y="38343"/>
                  </a:cubicBezTo>
                  <a:lnTo>
                    <a:pt x="2686" y="42946"/>
                  </a:lnTo>
                  <a:lnTo>
                    <a:pt x="2337" y="48153"/>
                  </a:lnTo>
                  <a:cubicBezTo>
                    <a:pt x="-14808" y="302502"/>
                    <a:pt x="66980" y="373115"/>
                    <a:pt x="97777" y="399690"/>
                  </a:cubicBezTo>
                  <a:cubicBezTo>
                    <a:pt x="99810" y="401309"/>
                    <a:pt x="101746" y="403023"/>
                    <a:pt x="103588" y="404865"/>
                  </a:cubicBezTo>
                  <a:cubicBezTo>
                    <a:pt x="111493" y="414898"/>
                    <a:pt x="123463" y="420898"/>
                    <a:pt x="136227" y="421216"/>
                  </a:cubicBezTo>
                  <a:lnTo>
                    <a:pt x="146165" y="497416"/>
                  </a:lnTo>
                  <a:cubicBezTo>
                    <a:pt x="170135" y="694266"/>
                    <a:pt x="406038" y="853683"/>
                    <a:pt x="416040" y="860350"/>
                  </a:cubicBezTo>
                  <a:lnTo>
                    <a:pt x="422390" y="864287"/>
                  </a:lnTo>
                  <a:lnTo>
                    <a:pt x="541579" y="867462"/>
                  </a:lnTo>
                  <a:lnTo>
                    <a:pt x="541579" y="867462"/>
                  </a:lnTo>
                  <a:lnTo>
                    <a:pt x="541579" y="867462"/>
                  </a:lnTo>
                  <a:lnTo>
                    <a:pt x="541579" y="867462"/>
                  </a:lnTo>
                  <a:lnTo>
                    <a:pt x="661309" y="864287"/>
                  </a:lnTo>
                  <a:lnTo>
                    <a:pt x="667659" y="860382"/>
                  </a:lnTo>
                  <a:cubicBezTo>
                    <a:pt x="677691" y="853683"/>
                    <a:pt x="913816" y="694298"/>
                    <a:pt x="937724" y="497638"/>
                  </a:cubicBezTo>
                  <a:lnTo>
                    <a:pt x="947821" y="421438"/>
                  </a:lnTo>
                  <a:cubicBezTo>
                    <a:pt x="960552" y="421121"/>
                    <a:pt x="972521" y="415152"/>
                    <a:pt x="980427" y="405182"/>
                  </a:cubicBezTo>
                  <a:cubicBezTo>
                    <a:pt x="982301" y="403340"/>
                    <a:pt x="984270" y="401563"/>
                    <a:pt x="986333" y="399912"/>
                  </a:cubicBezTo>
                  <a:cubicBezTo>
                    <a:pt x="1016940" y="373115"/>
                    <a:pt x="1098791" y="302502"/>
                    <a:pt x="1081615" y="48153"/>
                  </a:cubicBezTo>
                  <a:close/>
                </a:path>
              </a:pathLst>
            </a:custGeom>
            <a:solidFill>
              <a:srgbClr val="FFFFFF"/>
            </a:solidFill>
            <a:ln w="3175" cap="flat">
              <a:noFill/>
              <a:prstDash val="solid"/>
              <a:miter/>
            </a:ln>
          </p:spPr>
          <p:txBody>
            <a:bodyPr rtlCol="0" anchor="ctr"/>
            <a:lstStyle/>
            <a:p>
              <a:endParaRPr lang="sv-SE" sz="1013"/>
            </a:p>
          </p:txBody>
        </p:sp>
        <p:sp>
          <p:nvSpPr>
            <p:cNvPr id="67" name="Frihandsfigur 66">
              <a:extLst>
                <a:ext uri="{FF2B5EF4-FFF2-40B4-BE49-F238E27FC236}">
                  <a16:creationId xmlns:a16="http://schemas.microsoft.com/office/drawing/2014/main" id="{D1E776CF-DE31-9B4C-869C-DF6D12BBCB03}"/>
                </a:ext>
              </a:extLst>
            </p:cNvPr>
            <p:cNvSpPr/>
            <p:nvPr/>
          </p:nvSpPr>
          <p:spPr>
            <a:xfrm>
              <a:off x="8026457" y="3370266"/>
              <a:ext cx="1158875" cy="733425"/>
            </a:xfrm>
            <a:custGeom>
              <a:avLst/>
              <a:gdLst>
                <a:gd name="connsiteX0" fmla="*/ 1110876 w 1158875"/>
                <a:gd name="connsiteY0" fmla="*/ 555370 h 733425"/>
                <a:gd name="connsiteX1" fmla="*/ 1083094 w 1158875"/>
                <a:gd name="connsiteY1" fmla="*/ 465898 h 733425"/>
                <a:gd name="connsiteX2" fmla="*/ 580270 w 1158875"/>
                <a:gd name="connsiteY2" fmla="*/ 94 h 733425"/>
                <a:gd name="connsiteX3" fmla="*/ 77413 w 1158875"/>
                <a:gd name="connsiteY3" fmla="*/ 465898 h 733425"/>
                <a:gd name="connsiteX4" fmla="*/ 49664 w 1158875"/>
                <a:gd name="connsiteY4" fmla="*/ 555370 h 733425"/>
                <a:gd name="connsiteX5" fmla="*/ 293 w 1158875"/>
                <a:gd name="connsiteY5" fmla="*/ 629411 h 733425"/>
                <a:gd name="connsiteX6" fmla="*/ 142215 w 1158875"/>
                <a:gd name="connsiteY6" fmla="*/ 672591 h 733425"/>
                <a:gd name="connsiteX7" fmla="*/ 540169 w 1158875"/>
                <a:gd name="connsiteY7" fmla="*/ 734313 h 733425"/>
                <a:gd name="connsiteX8" fmla="*/ 620370 w 1158875"/>
                <a:gd name="connsiteY8" fmla="*/ 734313 h 733425"/>
                <a:gd name="connsiteX9" fmla="*/ 1018325 w 1158875"/>
                <a:gd name="connsiteY9" fmla="*/ 672591 h 733425"/>
                <a:gd name="connsiteX10" fmla="*/ 1160247 w 1158875"/>
                <a:gd name="connsiteY10" fmla="*/ 629411 h 733425"/>
                <a:gd name="connsiteX11" fmla="*/ 1110876 w 1158875"/>
                <a:gd name="connsiteY11" fmla="*/ 55537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8875" h="733425">
                  <a:moveTo>
                    <a:pt x="1110876" y="555370"/>
                  </a:moveTo>
                  <a:cubicBezTo>
                    <a:pt x="1080015" y="521429"/>
                    <a:pt x="1083094" y="465898"/>
                    <a:pt x="1083094" y="465898"/>
                  </a:cubicBezTo>
                  <a:cubicBezTo>
                    <a:pt x="1083094" y="-18448"/>
                    <a:pt x="580270" y="94"/>
                    <a:pt x="580270" y="94"/>
                  </a:cubicBezTo>
                  <a:cubicBezTo>
                    <a:pt x="580270" y="94"/>
                    <a:pt x="77413" y="-18448"/>
                    <a:pt x="77413" y="465898"/>
                  </a:cubicBezTo>
                  <a:cubicBezTo>
                    <a:pt x="77413" y="465898"/>
                    <a:pt x="80588" y="521429"/>
                    <a:pt x="49664" y="555370"/>
                  </a:cubicBezTo>
                  <a:cubicBezTo>
                    <a:pt x="18739" y="589311"/>
                    <a:pt x="-2787" y="598550"/>
                    <a:pt x="293" y="629411"/>
                  </a:cubicBezTo>
                  <a:cubicBezTo>
                    <a:pt x="3373" y="660272"/>
                    <a:pt x="28074" y="672591"/>
                    <a:pt x="142215" y="672591"/>
                  </a:cubicBezTo>
                  <a:cubicBezTo>
                    <a:pt x="256357" y="672591"/>
                    <a:pt x="500038" y="734313"/>
                    <a:pt x="540169" y="734313"/>
                  </a:cubicBezTo>
                  <a:lnTo>
                    <a:pt x="620370" y="734313"/>
                  </a:lnTo>
                  <a:cubicBezTo>
                    <a:pt x="660471" y="734313"/>
                    <a:pt x="904184" y="672591"/>
                    <a:pt x="1018325" y="672591"/>
                  </a:cubicBezTo>
                  <a:cubicBezTo>
                    <a:pt x="1132466" y="672591"/>
                    <a:pt x="1157136" y="660272"/>
                    <a:pt x="1160247" y="629411"/>
                  </a:cubicBezTo>
                  <a:cubicBezTo>
                    <a:pt x="1163359" y="598550"/>
                    <a:pt x="1141737" y="589311"/>
                    <a:pt x="1110876" y="555370"/>
                  </a:cubicBezTo>
                  <a:close/>
                </a:path>
              </a:pathLst>
            </a:custGeom>
            <a:solidFill>
              <a:srgbClr val="FFFFFF"/>
            </a:solidFill>
            <a:ln w="3175" cap="flat">
              <a:noFill/>
              <a:prstDash val="solid"/>
              <a:miter/>
            </a:ln>
          </p:spPr>
          <p:txBody>
            <a:bodyPr rtlCol="0" anchor="ctr"/>
            <a:lstStyle/>
            <a:p>
              <a:endParaRPr lang="sv-SE" sz="1013"/>
            </a:p>
          </p:txBody>
        </p:sp>
      </p:grpSp>
      <p:sp>
        <p:nvSpPr>
          <p:cNvPr id="68" name="Frihandsfigur 67">
            <a:extLst>
              <a:ext uri="{FF2B5EF4-FFF2-40B4-BE49-F238E27FC236}">
                <a16:creationId xmlns:a16="http://schemas.microsoft.com/office/drawing/2014/main" id="{4E26635F-A2BD-9D48-85C9-650277DFC343}"/>
              </a:ext>
            </a:extLst>
          </p:cNvPr>
          <p:cNvSpPr/>
          <p:nvPr userDrawn="1"/>
        </p:nvSpPr>
        <p:spPr>
          <a:xfrm>
            <a:off x="2587368" y="3075996"/>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grpSp>
        <p:nvGrpSpPr>
          <p:cNvPr id="69" name="Grupp 68">
            <a:extLst>
              <a:ext uri="{FF2B5EF4-FFF2-40B4-BE49-F238E27FC236}">
                <a16:creationId xmlns:a16="http://schemas.microsoft.com/office/drawing/2014/main" id="{E379606E-C1CF-804B-9DC6-2FCF8BCFA8A2}"/>
              </a:ext>
            </a:extLst>
          </p:cNvPr>
          <p:cNvGrpSpPr/>
          <p:nvPr userDrawn="1"/>
        </p:nvGrpSpPr>
        <p:grpSpPr>
          <a:xfrm>
            <a:off x="2617077" y="3102545"/>
            <a:ext cx="1009483" cy="1009483"/>
            <a:chOff x="3585750" y="948055"/>
            <a:chExt cx="5092700" cy="5092700"/>
          </a:xfrm>
          <a:solidFill>
            <a:schemeClr val="accent5"/>
          </a:solidFill>
        </p:grpSpPr>
        <p:sp>
          <p:nvSpPr>
            <p:cNvPr id="70" name="Frihandsfigur 69">
              <a:extLst>
                <a:ext uri="{FF2B5EF4-FFF2-40B4-BE49-F238E27FC236}">
                  <a16:creationId xmlns:a16="http://schemas.microsoft.com/office/drawing/2014/main" id="{0946962F-0E9F-1643-80D1-BA1554610655}"/>
                </a:ext>
              </a:extLst>
            </p:cNvPr>
            <p:cNvSpPr/>
            <p:nvPr/>
          </p:nvSpPr>
          <p:spPr>
            <a:xfrm>
              <a:off x="3585750" y="948055"/>
              <a:ext cx="5092700" cy="5092700"/>
            </a:xfrm>
            <a:custGeom>
              <a:avLst/>
              <a:gdLst>
                <a:gd name="connsiteX0" fmla="*/ 0 w 5092700"/>
                <a:gd name="connsiteY0" fmla="*/ 0 h 5092700"/>
                <a:gd name="connsiteX1" fmla="*/ 0 w 5092700"/>
                <a:gd name="connsiteY1" fmla="*/ 5093716 h 5092700"/>
                <a:gd name="connsiteX2" fmla="*/ 5093716 w 5092700"/>
                <a:gd name="connsiteY2" fmla="*/ 5093716 h 5092700"/>
                <a:gd name="connsiteX3" fmla="*/ 5093716 w 5092700"/>
                <a:gd name="connsiteY3" fmla="*/ 0 h 5092700"/>
                <a:gd name="connsiteX4" fmla="*/ 5033391 w 5092700"/>
                <a:gd name="connsiteY4" fmla="*/ 5033391 h 5092700"/>
                <a:gd name="connsiteX5" fmla="*/ 60325 w 5092700"/>
                <a:gd name="connsiteY5" fmla="*/ 5033391 h 5092700"/>
                <a:gd name="connsiteX6" fmla="*/ 60325 w 5092700"/>
                <a:gd name="connsiteY6" fmla="*/ 60325 h 5092700"/>
                <a:gd name="connsiteX7" fmla="*/ 5033391 w 5092700"/>
                <a:gd name="connsiteY7" fmla="*/ 60325 h 509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92700" h="5092700">
                  <a:moveTo>
                    <a:pt x="0" y="0"/>
                  </a:moveTo>
                  <a:lnTo>
                    <a:pt x="0" y="5093716"/>
                  </a:lnTo>
                  <a:lnTo>
                    <a:pt x="5093716" y="5093716"/>
                  </a:lnTo>
                  <a:lnTo>
                    <a:pt x="5093716" y="0"/>
                  </a:lnTo>
                  <a:close/>
                  <a:moveTo>
                    <a:pt x="5033391" y="5033391"/>
                  </a:moveTo>
                  <a:lnTo>
                    <a:pt x="60325" y="5033391"/>
                  </a:lnTo>
                  <a:lnTo>
                    <a:pt x="60325" y="60325"/>
                  </a:lnTo>
                  <a:lnTo>
                    <a:pt x="5033391" y="60325"/>
                  </a:lnTo>
                  <a:close/>
                </a:path>
              </a:pathLst>
            </a:custGeom>
            <a:grpFill/>
            <a:ln w="3175" cap="flat">
              <a:solidFill>
                <a:schemeClr val="accent5"/>
              </a:solidFill>
              <a:prstDash val="solid"/>
              <a:miter/>
            </a:ln>
          </p:spPr>
          <p:txBody>
            <a:bodyPr rtlCol="0" anchor="ctr"/>
            <a:lstStyle/>
            <a:p>
              <a:endParaRPr lang="sv-SE" sz="1013"/>
            </a:p>
          </p:txBody>
        </p:sp>
        <p:sp>
          <p:nvSpPr>
            <p:cNvPr id="71" name="Frihandsfigur 70">
              <a:extLst>
                <a:ext uri="{FF2B5EF4-FFF2-40B4-BE49-F238E27FC236}">
                  <a16:creationId xmlns:a16="http://schemas.microsoft.com/office/drawing/2014/main" id="{CFB48505-DF4D-4C47-A148-D21683A408B8}"/>
                </a:ext>
              </a:extLst>
            </p:cNvPr>
            <p:cNvSpPr/>
            <p:nvPr/>
          </p:nvSpPr>
          <p:spPr>
            <a:xfrm>
              <a:off x="5282172" y="2647156"/>
              <a:ext cx="1698625" cy="1698625"/>
            </a:xfrm>
            <a:custGeom>
              <a:avLst/>
              <a:gdLst>
                <a:gd name="connsiteX0" fmla="*/ 1452003 w 1698625"/>
                <a:gd name="connsiteY0" fmla="*/ 1451959 h 1698625"/>
                <a:gd name="connsiteX1" fmla="*/ 1451959 w 1698625"/>
                <a:gd name="connsiteY1" fmla="*/ 249099 h 1698625"/>
                <a:gd name="connsiteX2" fmla="*/ 249099 w 1698625"/>
                <a:gd name="connsiteY2" fmla="*/ 249142 h 1698625"/>
                <a:gd name="connsiteX3" fmla="*/ 249142 w 1698625"/>
                <a:gd name="connsiteY3" fmla="*/ 1452003 h 1698625"/>
                <a:gd name="connsiteX4" fmla="*/ 850563 w 1698625"/>
                <a:gd name="connsiteY4" fmla="*/ 1701102 h 1698625"/>
                <a:gd name="connsiteX5" fmla="*/ 1452003 w 1698625"/>
                <a:gd name="connsiteY5" fmla="*/ 1451959 h 1698625"/>
                <a:gd name="connsiteX6" fmla="*/ 60273 w 1698625"/>
                <a:gd name="connsiteY6" fmla="*/ 850487 h 1698625"/>
                <a:gd name="connsiteX7" fmla="*/ 850556 w 1698625"/>
                <a:gd name="connsiteY7" fmla="*/ 60192 h 1698625"/>
                <a:gd name="connsiteX8" fmla="*/ 1640852 w 1698625"/>
                <a:gd name="connsiteY8" fmla="*/ 850475 h 1698625"/>
                <a:gd name="connsiteX9" fmla="*/ 850568 w 1698625"/>
                <a:gd name="connsiteY9" fmla="*/ 1640770 h 1698625"/>
                <a:gd name="connsiteX10" fmla="*/ 291731 w 1698625"/>
                <a:gd name="connsiteY10" fmla="*/ 1409287 h 1698625"/>
                <a:gd name="connsiteX11" fmla="*/ 60146 w 1698625"/>
                <a:gd name="connsiteY11" fmla="*/ 850487 h 16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8625" h="1698625">
                  <a:moveTo>
                    <a:pt x="1452003" y="1451959"/>
                  </a:moveTo>
                  <a:cubicBezTo>
                    <a:pt x="1784151" y="1119787"/>
                    <a:pt x="1784132" y="581248"/>
                    <a:pt x="1451959" y="249099"/>
                  </a:cubicBezTo>
                  <a:cubicBezTo>
                    <a:pt x="1119786" y="-83050"/>
                    <a:pt x="581248" y="-83030"/>
                    <a:pt x="249099" y="249142"/>
                  </a:cubicBezTo>
                  <a:cubicBezTo>
                    <a:pt x="-83050" y="581315"/>
                    <a:pt x="-83030" y="1119854"/>
                    <a:pt x="249142" y="1452003"/>
                  </a:cubicBezTo>
                  <a:cubicBezTo>
                    <a:pt x="408653" y="1611502"/>
                    <a:pt x="624989" y="1701105"/>
                    <a:pt x="850563" y="1701102"/>
                  </a:cubicBezTo>
                  <a:cubicBezTo>
                    <a:pt x="1076270" y="1701707"/>
                    <a:pt x="1292839" y="1611994"/>
                    <a:pt x="1452003" y="1451959"/>
                  </a:cubicBezTo>
                  <a:close/>
                  <a:moveTo>
                    <a:pt x="60273" y="850487"/>
                  </a:moveTo>
                  <a:cubicBezTo>
                    <a:pt x="60270" y="414023"/>
                    <a:pt x="414092" y="60195"/>
                    <a:pt x="850556" y="60192"/>
                  </a:cubicBezTo>
                  <a:cubicBezTo>
                    <a:pt x="1287021" y="60188"/>
                    <a:pt x="1640848" y="414010"/>
                    <a:pt x="1640852" y="850475"/>
                  </a:cubicBezTo>
                  <a:cubicBezTo>
                    <a:pt x="1640855" y="1286940"/>
                    <a:pt x="1287033" y="1640767"/>
                    <a:pt x="850568" y="1640770"/>
                  </a:cubicBezTo>
                  <a:cubicBezTo>
                    <a:pt x="640962" y="1640772"/>
                    <a:pt x="439941" y="1557505"/>
                    <a:pt x="291731" y="1409287"/>
                  </a:cubicBezTo>
                  <a:cubicBezTo>
                    <a:pt x="143000" y="1261428"/>
                    <a:pt x="59608" y="1060209"/>
                    <a:pt x="60146" y="850487"/>
                  </a:cubicBezTo>
                  <a:close/>
                </a:path>
              </a:pathLst>
            </a:custGeom>
            <a:grpFill/>
            <a:ln w="3175" cap="flat">
              <a:solidFill>
                <a:schemeClr val="accent5"/>
              </a:solidFill>
              <a:prstDash val="solid"/>
              <a:miter/>
            </a:ln>
          </p:spPr>
          <p:txBody>
            <a:bodyPr rtlCol="0" anchor="ctr"/>
            <a:lstStyle/>
            <a:p>
              <a:endParaRPr lang="sv-SE" sz="1013"/>
            </a:p>
          </p:txBody>
        </p:sp>
        <p:sp>
          <p:nvSpPr>
            <p:cNvPr id="72" name="Frihandsfigur 71">
              <a:extLst>
                <a:ext uri="{FF2B5EF4-FFF2-40B4-BE49-F238E27FC236}">
                  <a16:creationId xmlns:a16="http://schemas.microsoft.com/office/drawing/2014/main" id="{245E711A-B550-9440-AFE4-B46D7697EA7A}"/>
                </a:ext>
              </a:extLst>
            </p:cNvPr>
            <p:cNvSpPr/>
            <p:nvPr/>
          </p:nvSpPr>
          <p:spPr>
            <a:xfrm>
              <a:off x="5834571" y="1710309"/>
              <a:ext cx="593725" cy="854075"/>
            </a:xfrm>
            <a:custGeom>
              <a:avLst/>
              <a:gdLst>
                <a:gd name="connsiteX0" fmla="*/ 298037 w 593725"/>
                <a:gd name="connsiteY0" fmla="*/ 0 h 854075"/>
                <a:gd name="connsiteX1" fmla="*/ 0 w 593725"/>
                <a:gd name="connsiteY1" fmla="*/ 854488 h 854075"/>
                <a:gd name="connsiteX2" fmla="*/ 596043 w 593725"/>
                <a:gd name="connsiteY2" fmla="*/ 854488 h 854075"/>
                <a:gd name="connsiteX3" fmla="*/ 298037 w 593725"/>
                <a:gd name="connsiteY3" fmla="*/ 183198 h 854075"/>
                <a:gd name="connsiteX4" fmla="*/ 511111 w 593725"/>
                <a:gd name="connsiteY4" fmla="*/ 794163 h 854075"/>
                <a:gd name="connsiteX5" fmla="*/ 84931 w 593725"/>
                <a:gd name="connsiteY5" fmla="*/ 794163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0"/>
                  </a:moveTo>
                  <a:lnTo>
                    <a:pt x="0" y="854488"/>
                  </a:lnTo>
                  <a:lnTo>
                    <a:pt x="596043" y="854488"/>
                  </a:lnTo>
                  <a:close/>
                  <a:moveTo>
                    <a:pt x="298037" y="183198"/>
                  </a:moveTo>
                  <a:lnTo>
                    <a:pt x="511111" y="794163"/>
                  </a:lnTo>
                  <a:lnTo>
                    <a:pt x="84931" y="794163"/>
                  </a:lnTo>
                  <a:close/>
                </a:path>
              </a:pathLst>
            </a:custGeom>
            <a:grpFill/>
            <a:ln w="3175" cap="flat">
              <a:solidFill>
                <a:schemeClr val="accent5"/>
              </a:solidFill>
              <a:prstDash val="solid"/>
              <a:miter/>
            </a:ln>
          </p:spPr>
          <p:txBody>
            <a:bodyPr rtlCol="0" anchor="ctr"/>
            <a:lstStyle/>
            <a:p>
              <a:endParaRPr lang="sv-SE" sz="1013"/>
            </a:p>
          </p:txBody>
        </p:sp>
        <p:sp>
          <p:nvSpPr>
            <p:cNvPr id="73" name="Frihandsfigur 72">
              <a:extLst>
                <a:ext uri="{FF2B5EF4-FFF2-40B4-BE49-F238E27FC236}">
                  <a16:creationId xmlns:a16="http://schemas.microsoft.com/office/drawing/2014/main" id="{53BCD621-DA33-734F-AF00-DC26D661D19E}"/>
                </a:ext>
              </a:extLst>
            </p:cNvPr>
            <p:cNvSpPr/>
            <p:nvPr/>
          </p:nvSpPr>
          <p:spPr>
            <a:xfrm>
              <a:off x="5834571" y="4425029"/>
              <a:ext cx="593725" cy="854075"/>
            </a:xfrm>
            <a:custGeom>
              <a:avLst/>
              <a:gdLst>
                <a:gd name="connsiteX0" fmla="*/ 298037 w 593725"/>
                <a:gd name="connsiteY0" fmla="*/ 854488 h 854075"/>
                <a:gd name="connsiteX1" fmla="*/ 596043 w 593725"/>
                <a:gd name="connsiteY1" fmla="*/ 0 h 854075"/>
                <a:gd name="connsiteX2" fmla="*/ 0 w 593725"/>
                <a:gd name="connsiteY2" fmla="*/ 0 h 854075"/>
                <a:gd name="connsiteX3" fmla="*/ 298037 w 593725"/>
                <a:gd name="connsiteY3" fmla="*/ 671290 h 854075"/>
                <a:gd name="connsiteX4" fmla="*/ 84931 w 593725"/>
                <a:gd name="connsiteY4" fmla="*/ 60325 h 854075"/>
                <a:gd name="connsiteX5" fmla="*/ 511111 w 593725"/>
                <a:gd name="connsiteY5" fmla="*/ 60325 h 8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725" h="854075">
                  <a:moveTo>
                    <a:pt x="298037" y="854488"/>
                  </a:moveTo>
                  <a:lnTo>
                    <a:pt x="596043" y="0"/>
                  </a:lnTo>
                  <a:lnTo>
                    <a:pt x="0" y="0"/>
                  </a:lnTo>
                  <a:close/>
                  <a:moveTo>
                    <a:pt x="298037" y="671290"/>
                  </a:moveTo>
                  <a:lnTo>
                    <a:pt x="84931" y="60325"/>
                  </a:lnTo>
                  <a:lnTo>
                    <a:pt x="511111" y="60325"/>
                  </a:lnTo>
                  <a:close/>
                </a:path>
              </a:pathLst>
            </a:custGeom>
            <a:grpFill/>
            <a:ln w="3175" cap="flat">
              <a:solidFill>
                <a:schemeClr val="accent5"/>
              </a:solidFill>
              <a:prstDash val="solid"/>
              <a:miter/>
            </a:ln>
          </p:spPr>
          <p:txBody>
            <a:bodyPr rtlCol="0" anchor="ctr"/>
            <a:lstStyle/>
            <a:p>
              <a:endParaRPr lang="sv-SE" sz="1013"/>
            </a:p>
          </p:txBody>
        </p:sp>
        <p:sp>
          <p:nvSpPr>
            <p:cNvPr id="74" name="Frihandsfigur 73">
              <a:extLst>
                <a:ext uri="{FF2B5EF4-FFF2-40B4-BE49-F238E27FC236}">
                  <a16:creationId xmlns:a16="http://schemas.microsoft.com/office/drawing/2014/main" id="{3489E3D1-6A02-814B-A5E0-C1143FE656A3}"/>
                </a:ext>
              </a:extLst>
            </p:cNvPr>
            <p:cNvSpPr/>
            <p:nvPr/>
          </p:nvSpPr>
          <p:spPr>
            <a:xfrm>
              <a:off x="4348004" y="3199638"/>
              <a:ext cx="854075" cy="593725"/>
            </a:xfrm>
            <a:custGeom>
              <a:avLst/>
              <a:gdLst>
                <a:gd name="connsiteX0" fmla="*/ 854488 w 854075"/>
                <a:gd name="connsiteY0" fmla="*/ 0 h 593725"/>
                <a:gd name="connsiteX1" fmla="*/ 0 w 854075"/>
                <a:gd name="connsiteY1" fmla="*/ 298005 h 593725"/>
                <a:gd name="connsiteX2" fmla="*/ 854488 w 854075"/>
                <a:gd name="connsiteY2" fmla="*/ 596011 h 593725"/>
                <a:gd name="connsiteX3" fmla="*/ 794163 w 854075"/>
                <a:gd name="connsiteY3" fmla="*/ 511175 h 593725"/>
                <a:gd name="connsiteX4" fmla="*/ 183198 w 854075"/>
                <a:gd name="connsiteY4" fmla="*/ 298101 h 593725"/>
                <a:gd name="connsiteX5" fmla="*/ 794163 w 854075"/>
                <a:gd name="connsiteY5" fmla="*/ 85027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854488" y="0"/>
                  </a:moveTo>
                  <a:lnTo>
                    <a:pt x="0" y="298005"/>
                  </a:lnTo>
                  <a:lnTo>
                    <a:pt x="854488" y="596011"/>
                  </a:lnTo>
                  <a:close/>
                  <a:moveTo>
                    <a:pt x="794163" y="511175"/>
                  </a:moveTo>
                  <a:lnTo>
                    <a:pt x="183198" y="298101"/>
                  </a:lnTo>
                  <a:lnTo>
                    <a:pt x="794163" y="85027"/>
                  </a:lnTo>
                  <a:close/>
                </a:path>
              </a:pathLst>
            </a:custGeom>
            <a:grpFill/>
            <a:ln w="3175" cap="flat">
              <a:solidFill>
                <a:schemeClr val="accent5"/>
              </a:solidFill>
              <a:prstDash val="solid"/>
              <a:miter/>
            </a:ln>
          </p:spPr>
          <p:txBody>
            <a:bodyPr rtlCol="0" anchor="ctr"/>
            <a:lstStyle/>
            <a:p>
              <a:endParaRPr lang="sv-SE" sz="1013"/>
            </a:p>
          </p:txBody>
        </p:sp>
        <p:sp>
          <p:nvSpPr>
            <p:cNvPr id="75" name="Frihandsfigur 74">
              <a:extLst>
                <a:ext uri="{FF2B5EF4-FFF2-40B4-BE49-F238E27FC236}">
                  <a16:creationId xmlns:a16="http://schemas.microsoft.com/office/drawing/2014/main" id="{C5A0241D-4975-0D4F-B219-1786ABF07BC8}"/>
                </a:ext>
              </a:extLst>
            </p:cNvPr>
            <p:cNvSpPr/>
            <p:nvPr/>
          </p:nvSpPr>
          <p:spPr>
            <a:xfrm>
              <a:off x="7062692" y="3199638"/>
              <a:ext cx="854075" cy="593725"/>
            </a:xfrm>
            <a:custGeom>
              <a:avLst/>
              <a:gdLst>
                <a:gd name="connsiteX0" fmla="*/ 0 w 854075"/>
                <a:gd name="connsiteY0" fmla="*/ 596011 h 593725"/>
                <a:gd name="connsiteX1" fmla="*/ 854488 w 854075"/>
                <a:gd name="connsiteY1" fmla="*/ 298005 h 593725"/>
                <a:gd name="connsiteX2" fmla="*/ 0 w 854075"/>
                <a:gd name="connsiteY2" fmla="*/ 0 h 593725"/>
                <a:gd name="connsiteX3" fmla="*/ 60325 w 854075"/>
                <a:gd name="connsiteY3" fmla="*/ 84836 h 593725"/>
                <a:gd name="connsiteX4" fmla="*/ 671322 w 854075"/>
                <a:gd name="connsiteY4" fmla="*/ 297910 h 593725"/>
                <a:gd name="connsiteX5" fmla="*/ 60325 w 854075"/>
                <a:gd name="connsiteY5" fmla="*/ 510984 h 59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4075" h="593725">
                  <a:moveTo>
                    <a:pt x="0" y="596011"/>
                  </a:moveTo>
                  <a:lnTo>
                    <a:pt x="854488" y="298005"/>
                  </a:lnTo>
                  <a:lnTo>
                    <a:pt x="0" y="0"/>
                  </a:lnTo>
                  <a:close/>
                  <a:moveTo>
                    <a:pt x="60325" y="84836"/>
                  </a:moveTo>
                  <a:lnTo>
                    <a:pt x="671322" y="297910"/>
                  </a:lnTo>
                  <a:lnTo>
                    <a:pt x="60325" y="510984"/>
                  </a:lnTo>
                  <a:close/>
                </a:path>
              </a:pathLst>
            </a:custGeom>
            <a:grpFill/>
            <a:ln w="3175" cap="flat">
              <a:solidFill>
                <a:schemeClr val="accent5"/>
              </a:solidFill>
              <a:prstDash val="solid"/>
              <a:miter/>
            </a:ln>
          </p:spPr>
          <p:txBody>
            <a:bodyPr rtlCol="0" anchor="ctr"/>
            <a:lstStyle/>
            <a:p>
              <a:endParaRPr lang="sv-SE" sz="1013"/>
            </a:p>
          </p:txBody>
        </p:sp>
        <p:sp>
          <p:nvSpPr>
            <p:cNvPr id="76" name="Frihandsfigur 75">
              <a:extLst>
                <a:ext uri="{FF2B5EF4-FFF2-40B4-BE49-F238E27FC236}">
                  <a16:creationId xmlns:a16="http://schemas.microsoft.com/office/drawing/2014/main" id="{1115253B-1262-0144-8D20-12752BB73516}"/>
                </a:ext>
              </a:extLst>
            </p:cNvPr>
            <p:cNvSpPr/>
            <p:nvPr/>
          </p:nvSpPr>
          <p:spPr>
            <a:xfrm>
              <a:off x="4870704" y="3941858"/>
              <a:ext cx="812800" cy="812800"/>
            </a:xfrm>
            <a:custGeom>
              <a:avLst/>
              <a:gdLst>
                <a:gd name="connsiteX0" fmla="*/ 0 w 812800"/>
                <a:gd name="connsiteY0" fmla="*/ 814959 h 812800"/>
                <a:gd name="connsiteX1" fmla="*/ 814927 w 812800"/>
                <a:gd name="connsiteY1" fmla="*/ 421449 h 812800"/>
                <a:gd name="connsiteX2" fmla="*/ 393446 w 812800"/>
                <a:gd name="connsiteY2" fmla="*/ 0 h 812800"/>
                <a:gd name="connsiteX3" fmla="*/ 712216 w 812800"/>
                <a:gd name="connsiteY3" fmla="*/ 404082 h 812800"/>
                <a:gd name="connsiteX4" fmla="*/ 129540 w 812800"/>
                <a:gd name="connsiteY4" fmla="*/ 685419 h 812800"/>
                <a:gd name="connsiteX5" fmla="*/ 410877 w 812800"/>
                <a:gd name="connsiteY5" fmla="*/ 102711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814959"/>
                  </a:moveTo>
                  <a:lnTo>
                    <a:pt x="814927" y="421449"/>
                  </a:lnTo>
                  <a:lnTo>
                    <a:pt x="393446" y="0"/>
                  </a:lnTo>
                  <a:close/>
                  <a:moveTo>
                    <a:pt x="712216" y="404082"/>
                  </a:moveTo>
                  <a:lnTo>
                    <a:pt x="129540" y="685419"/>
                  </a:lnTo>
                  <a:lnTo>
                    <a:pt x="410877" y="102711"/>
                  </a:lnTo>
                  <a:close/>
                </a:path>
              </a:pathLst>
            </a:custGeom>
            <a:grpFill/>
            <a:ln w="3175" cap="flat">
              <a:solidFill>
                <a:schemeClr val="accent5"/>
              </a:solidFill>
              <a:prstDash val="solid"/>
              <a:miter/>
            </a:ln>
          </p:spPr>
          <p:txBody>
            <a:bodyPr rtlCol="0" anchor="ctr"/>
            <a:lstStyle/>
            <a:p>
              <a:endParaRPr lang="sv-SE" sz="1013"/>
            </a:p>
          </p:txBody>
        </p:sp>
        <p:sp>
          <p:nvSpPr>
            <p:cNvPr id="77" name="Frihandsfigur 76">
              <a:extLst>
                <a:ext uri="{FF2B5EF4-FFF2-40B4-BE49-F238E27FC236}">
                  <a16:creationId xmlns:a16="http://schemas.microsoft.com/office/drawing/2014/main" id="{EFA7D985-1296-0542-A755-42017F19E46A}"/>
                </a:ext>
              </a:extLst>
            </p:cNvPr>
            <p:cNvSpPr/>
            <p:nvPr/>
          </p:nvSpPr>
          <p:spPr>
            <a:xfrm>
              <a:off x="6579553" y="2233009"/>
              <a:ext cx="812800" cy="812800"/>
            </a:xfrm>
            <a:custGeom>
              <a:avLst/>
              <a:gdLst>
                <a:gd name="connsiteX0" fmla="*/ 815022 w 812800"/>
                <a:gd name="connsiteY0" fmla="*/ 0 h 812800"/>
                <a:gd name="connsiteX1" fmla="*/ 0 w 812800"/>
                <a:gd name="connsiteY1" fmla="*/ 393478 h 812800"/>
                <a:gd name="connsiteX2" fmla="*/ 421322 w 812800"/>
                <a:gd name="connsiteY2" fmla="*/ 814991 h 812800"/>
                <a:gd name="connsiteX3" fmla="*/ 102711 w 812800"/>
                <a:gd name="connsiteY3" fmla="*/ 410877 h 812800"/>
                <a:gd name="connsiteX4" fmla="*/ 685419 w 812800"/>
                <a:gd name="connsiteY4" fmla="*/ 129540 h 812800"/>
                <a:gd name="connsiteX5" fmla="*/ 404051 w 812800"/>
                <a:gd name="connsiteY5" fmla="*/ 712216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5022" y="0"/>
                  </a:moveTo>
                  <a:lnTo>
                    <a:pt x="0" y="393478"/>
                  </a:lnTo>
                  <a:lnTo>
                    <a:pt x="421322" y="814991"/>
                  </a:lnTo>
                  <a:close/>
                  <a:moveTo>
                    <a:pt x="102711" y="410877"/>
                  </a:moveTo>
                  <a:lnTo>
                    <a:pt x="685419" y="129540"/>
                  </a:lnTo>
                  <a:lnTo>
                    <a:pt x="404051" y="712216"/>
                  </a:lnTo>
                  <a:close/>
                </a:path>
              </a:pathLst>
            </a:custGeom>
            <a:grpFill/>
            <a:ln w="3175" cap="flat">
              <a:solidFill>
                <a:schemeClr val="accent5"/>
              </a:solidFill>
              <a:prstDash val="solid"/>
              <a:miter/>
            </a:ln>
          </p:spPr>
          <p:txBody>
            <a:bodyPr rtlCol="0" anchor="ctr"/>
            <a:lstStyle/>
            <a:p>
              <a:endParaRPr lang="sv-SE" sz="1013"/>
            </a:p>
          </p:txBody>
        </p:sp>
        <p:sp>
          <p:nvSpPr>
            <p:cNvPr id="78" name="Frihandsfigur 77">
              <a:extLst>
                <a:ext uri="{FF2B5EF4-FFF2-40B4-BE49-F238E27FC236}">
                  <a16:creationId xmlns:a16="http://schemas.microsoft.com/office/drawing/2014/main" id="{15B4E17E-485E-F541-87EA-3679EE2B3E6E}"/>
                </a:ext>
              </a:extLst>
            </p:cNvPr>
            <p:cNvSpPr/>
            <p:nvPr/>
          </p:nvSpPr>
          <p:spPr>
            <a:xfrm>
              <a:off x="4870704" y="2233009"/>
              <a:ext cx="812800" cy="812800"/>
            </a:xfrm>
            <a:custGeom>
              <a:avLst/>
              <a:gdLst>
                <a:gd name="connsiteX0" fmla="*/ 814927 w 812800"/>
                <a:gd name="connsiteY0" fmla="*/ 393478 h 812800"/>
                <a:gd name="connsiteX1" fmla="*/ 0 w 812800"/>
                <a:gd name="connsiteY1" fmla="*/ 0 h 812800"/>
                <a:gd name="connsiteX2" fmla="*/ 393446 w 812800"/>
                <a:gd name="connsiteY2" fmla="*/ 814991 h 812800"/>
                <a:gd name="connsiteX3" fmla="*/ 712216 w 812800"/>
                <a:gd name="connsiteY3" fmla="*/ 410877 h 812800"/>
                <a:gd name="connsiteX4" fmla="*/ 410877 w 812800"/>
                <a:gd name="connsiteY4" fmla="*/ 712216 h 812800"/>
                <a:gd name="connsiteX5" fmla="*/ 129540 w 812800"/>
                <a:gd name="connsiteY5" fmla="*/ 12954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814927" y="393478"/>
                  </a:moveTo>
                  <a:lnTo>
                    <a:pt x="0" y="0"/>
                  </a:lnTo>
                  <a:lnTo>
                    <a:pt x="393446" y="814991"/>
                  </a:lnTo>
                  <a:close/>
                  <a:moveTo>
                    <a:pt x="712216" y="410877"/>
                  </a:moveTo>
                  <a:lnTo>
                    <a:pt x="410877" y="712216"/>
                  </a:lnTo>
                  <a:lnTo>
                    <a:pt x="129540" y="129540"/>
                  </a:lnTo>
                  <a:close/>
                </a:path>
              </a:pathLst>
            </a:custGeom>
            <a:grpFill/>
            <a:ln w="3175" cap="flat">
              <a:solidFill>
                <a:schemeClr val="accent5"/>
              </a:solidFill>
              <a:prstDash val="solid"/>
              <a:miter/>
            </a:ln>
          </p:spPr>
          <p:txBody>
            <a:bodyPr rtlCol="0" anchor="ctr"/>
            <a:lstStyle/>
            <a:p>
              <a:endParaRPr lang="sv-SE" sz="1013"/>
            </a:p>
          </p:txBody>
        </p:sp>
        <p:sp>
          <p:nvSpPr>
            <p:cNvPr id="79" name="Frihandsfigur 78">
              <a:extLst>
                <a:ext uri="{FF2B5EF4-FFF2-40B4-BE49-F238E27FC236}">
                  <a16:creationId xmlns:a16="http://schemas.microsoft.com/office/drawing/2014/main" id="{28279588-F941-974B-8390-8C2FA48A6D65}"/>
                </a:ext>
              </a:extLst>
            </p:cNvPr>
            <p:cNvSpPr/>
            <p:nvPr/>
          </p:nvSpPr>
          <p:spPr>
            <a:xfrm>
              <a:off x="6579553" y="3941858"/>
              <a:ext cx="812800" cy="812800"/>
            </a:xfrm>
            <a:custGeom>
              <a:avLst/>
              <a:gdLst>
                <a:gd name="connsiteX0" fmla="*/ 0 w 812800"/>
                <a:gd name="connsiteY0" fmla="*/ 421449 h 812800"/>
                <a:gd name="connsiteX1" fmla="*/ 815022 w 812800"/>
                <a:gd name="connsiteY1" fmla="*/ 814959 h 812800"/>
                <a:gd name="connsiteX2" fmla="*/ 421322 w 812800"/>
                <a:gd name="connsiteY2" fmla="*/ 0 h 812800"/>
                <a:gd name="connsiteX3" fmla="*/ 102711 w 812800"/>
                <a:gd name="connsiteY3" fmla="*/ 404082 h 812800"/>
                <a:gd name="connsiteX4" fmla="*/ 404051 w 812800"/>
                <a:gd name="connsiteY4" fmla="*/ 102711 h 812800"/>
                <a:gd name="connsiteX5" fmla="*/ 685419 w 812800"/>
                <a:gd name="connsiteY5" fmla="*/ 685419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2800" h="812800">
                  <a:moveTo>
                    <a:pt x="0" y="421449"/>
                  </a:moveTo>
                  <a:lnTo>
                    <a:pt x="815022" y="814959"/>
                  </a:lnTo>
                  <a:lnTo>
                    <a:pt x="421322" y="0"/>
                  </a:lnTo>
                  <a:close/>
                  <a:moveTo>
                    <a:pt x="102711" y="404082"/>
                  </a:moveTo>
                  <a:lnTo>
                    <a:pt x="404051" y="102711"/>
                  </a:lnTo>
                  <a:lnTo>
                    <a:pt x="685419" y="685419"/>
                  </a:lnTo>
                  <a:close/>
                </a:path>
              </a:pathLst>
            </a:custGeom>
            <a:grpFill/>
            <a:ln w="3175" cap="flat">
              <a:solidFill>
                <a:schemeClr val="accent5"/>
              </a:solidFill>
              <a:prstDash val="solid"/>
              <a:miter/>
            </a:ln>
          </p:spPr>
          <p:txBody>
            <a:bodyPr rtlCol="0" anchor="ctr"/>
            <a:lstStyle/>
            <a:p>
              <a:endParaRPr lang="sv-SE" sz="1013"/>
            </a:p>
          </p:txBody>
        </p:sp>
      </p:grpSp>
      <p:sp>
        <p:nvSpPr>
          <p:cNvPr id="80" name="Platshållare för sidfot 4">
            <a:extLst>
              <a:ext uri="{FF2B5EF4-FFF2-40B4-BE49-F238E27FC236}">
                <a16:creationId xmlns:a16="http://schemas.microsoft.com/office/drawing/2014/main" id="{4EDD7A4A-FC7D-BC4B-88A9-314E4EF1FD1C}"/>
              </a:ext>
            </a:extLst>
          </p:cNvPr>
          <p:cNvSpPr>
            <a:spLocks noGrp="1"/>
          </p:cNvSpPr>
          <p:nvPr>
            <p:ph type="ftr" sz="quarter" idx="17"/>
          </p:nvPr>
        </p:nvSpPr>
        <p:spPr>
          <a:xfrm>
            <a:off x="6675316" y="4790469"/>
            <a:ext cx="2243657" cy="273844"/>
          </a:xfrm>
        </p:spPr>
        <p:txBody>
          <a:bodyPr/>
          <a:lstStyle>
            <a:lvl1pPr algn="l">
              <a:defRPr sz="675" b="1">
                <a:solidFill>
                  <a:schemeClr val="bg1"/>
                </a:solidFill>
              </a:defRPr>
            </a:lvl1pPr>
          </a:lstStyle>
          <a:p>
            <a:r>
              <a:rPr lang="en-US" noProof="0"/>
              <a:t>Copyright © 2022 Seco Tools AB - All rights reserved</a:t>
            </a:r>
          </a:p>
        </p:txBody>
      </p:sp>
      <p:pic>
        <p:nvPicPr>
          <p:cNvPr id="81" name="Picture 80" descr="A green sign with white text&#10;&#10;Description automatically generated">
            <a:extLst>
              <a:ext uri="{FF2B5EF4-FFF2-40B4-BE49-F238E27FC236}">
                <a16:creationId xmlns:a16="http://schemas.microsoft.com/office/drawing/2014/main" id="{133DAB76-F954-4BE7-BC76-703C68EE68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0310" y="1597043"/>
            <a:ext cx="1069848" cy="1069848"/>
          </a:xfrm>
          <a:prstGeom prst="rect">
            <a:avLst/>
          </a:prstGeom>
        </p:spPr>
      </p:pic>
      <p:sp>
        <p:nvSpPr>
          <p:cNvPr id="82" name="TextBox 81">
            <a:extLst>
              <a:ext uri="{FF2B5EF4-FFF2-40B4-BE49-F238E27FC236}">
                <a16:creationId xmlns:a16="http://schemas.microsoft.com/office/drawing/2014/main" id="{61688912-8EAD-45FD-A01E-1F9955C467F2}"/>
              </a:ext>
            </a:extLst>
          </p:cNvPr>
          <p:cNvSpPr txBox="1"/>
          <p:nvPr userDrawn="1"/>
        </p:nvSpPr>
        <p:spPr>
          <a:xfrm>
            <a:off x="224528" y="2682314"/>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EMERGENCY</a:t>
            </a:r>
            <a:br>
              <a:rPr lang="en-US" sz="900" kern="1200" cap="all" spc="75" baseline="0">
                <a:solidFill>
                  <a:schemeClr val="tx1"/>
                </a:solidFill>
                <a:latin typeface="+mn-lt"/>
                <a:ea typeface="+mn-ea"/>
                <a:cs typeface="+mn-cs"/>
              </a:rPr>
            </a:br>
            <a:r>
              <a:rPr lang="en-US" sz="900" kern="1200" cap="all" spc="75" baseline="0">
                <a:solidFill>
                  <a:schemeClr val="tx1"/>
                </a:solidFill>
                <a:latin typeface="+mn-lt"/>
                <a:ea typeface="+mn-ea"/>
                <a:cs typeface="+mn-cs"/>
              </a:rPr>
              <a:t>EXIT</a:t>
            </a:r>
          </a:p>
        </p:txBody>
      </p:sp>
      <p:sp>
        <p:nvSpPr>
          <p:cNvPr id="84" name="TextBox 83">
            <a:extLst>
              <a:ext uri="{FF2B5EF4-FFF2-40B4-BE49-F238E27FC236}">
                <a16:creationId xmlns:a16="http://schemas.microsoft.com/office/drawing/2014/main" id="{A3AB8FF2-FE71-4B44-BC70-80B1269F09D3}"/>
              </a:ext>
            </a:extLst>
          </p:cNvPr>
          <p:cNvSpPr txBox="1"/>
          <p:nvPr userDrawn="1"/>
        </p:nvSpPr>
        <p:spPr>
          <a:xfrm>
            <a:off x="224528" y="4161856"/>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EMERGENCY</a:t>
            </a:r>
            <a:br>
              <a:rPr lang="en-US" sz="900" kern="1200" cap="all" spc="75" baseline="0">
                <a:solidFill>
                  <a:schemeClr val="tx1"/>
                </a:solidFill>
                <a:latin typeface="+mn-lt"/>
                <a:ea typeface="+mn-ea"/>
                <a:cs typeface="+mn-cs"/>
              </a:rPr>
            </a:br>
            <a:r>
              <a:rPr lang="en-US" sz="900" kern="1200" cap="all" spc="75" baseline="0">
                <a:solidFill>
                  <a:schemeClr val="tx1"/>
                </a:solidFill>
                <a:latin typeface="+mn-lt"/>
                <a:ea typeface="+mn-ea"/>
                <a:cs typeface="+mn-cs"/>
              </a:rPr>
              <a:t>NUMBER</a:t>
            </a:r>
          </a:p>
        </p:txBody>
      </p:sp>
      <p:sp>
        <p:nvSpPr>
          <p:cNvPr id="85" name="TextBox 84">
            <a:extLst>
              <a:ext uri="{FF2B5EF4-FFF2-40B4-BE49-F238E27FC236}">
                <a16:creationId xmlns:a16="http://schemas.microsoft.com/office/drawing/2014/main" id="{1CC7271C-665A-470A-A2D5-C12685E56810}"/>
              </a:ext>
            </a:extLst>
          </p:cNvPr>
          <p:cNvSpPr txBox="1"/>
          <p:nvPr userDrawn="1"/>
        </p:nvSpPr>
        <p:spPr>
          <a:xfrm>
            <a:off x="1414791" y="4161856"/>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Protective Equipment</a:t>
            </a:r>
          </a:p>
        </p:txBody>
      </p:sp>
      <p:sp>
        <p:nvSpPr>
          <p:cNvPr id="86" name="TextBox 85">
            <a:extLst>
              <a:ext uri="{FF2B5EF4-FFF2-40B4-BE49-F238E27FC236}">
                <a16:creationId xmlns:a16="http://schemas.microsoft.com/office/drawing/2014/main" id="{403E1B52-9A30-40CF-921B-CAD163E8AD40}"/>
              </a:ext>
            </a:extLst>
          </p:cNvPr>
          <p:cNvSpPr txBox="1"/>
          <p:nvPr userDrawn="1"/>
        </p:nvSpPr>
        <p:spPr>
          <a:xfrm>
            <a:off x="2551347" y="4162909"/>
            <a:ext cx="1116646"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PSYCHOLOGICAL SAFETY</a:t>
            </a:r>
          </a:p>
        </p:txBody>
      </p:sp>
      <p:sp>
        <p:nvSpPr>
          <p:cNvPr id="87" name="TextBox 86">
            <a:extLst>
              <a:ext uri="{FF2B5EF4-FFF2-40B4-BE49-F238E27FC236}">
                <a16:creationId xmlns:a16="http://schemas.microsoft.com/office/drawing/2014/main" id="{0385F5E1-1F0C-406F-875D-124D2196FC3E}"/>
              </a:ext>
            </a:extLst>
          </p:cNvPr>
          <p:cNvSpPr txBox="1"/>
          <p:nvPr userDrawn="1"/>
        </p:nvSpPr>
        <p:spPr>
          <a:xfrm>
            <a:off x="1413112" y="2685598"/>
            <a:ext cx="1068650" cy="2308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ALARM</a:t>
            </a:r>
          </a:p>
        </p:txBody>
      </p:sp>
      <p:sp>
        <p:nvSpPr>
          <p:cNvPr id="88" name="TextBox 87">
            <a:extLst>
              <a:ext uri="{FF2B5EF4-FFF2-40B4-BE49-F238E27FC236}">
                <a16:creationId xmlns:a16="http://schemas.microsoft.com/office/drawing/2014/main" id="{0F66BE4F-F77E-4B34-91EA-BB4BD2929985}"/>
              </a:ext>
            </a:extLst>
          </p:cNvPr>
          <p:cNvSpPr txBox="1"/>
          <p:nvPr userDrawn="1"/>
        </p:nvSpPr>
        <p:spPr>
          <a:xfrm>
            <a:off x="2608270" y="2693219"/>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Assembly</a:t>
            </a:r>
            <a:r>
              <a:rPr lang="en-US" sz="900" kern="1200" cap="all" baseline="0">
                <a:solidFill>
                  <a:schemeClr val="tx1"/>
                </a:solidFill>
                <a:latin typeface="+mn-lt"/>
                <a:ea typeface="+mn-ea"/>
                <a:cs typeface="+mn-cs"/>
              </a:rPr>
              <a:t> </a:t>
            </a:r>
            <a:br>
              <a:rPr lang="en-US" sz="900" kern="1200" cap="all" baseline="0">
                <a:solidFill>
                  <a:schemeClr val="tx1"/>
                </a:solidFill>
                <a:latin typeface="+mn-lt"/>
                <a:ea typeface="+mn-ea"/>
                <a:cs typeface="+mn-cs"/>
              </a:rPr>
            </a:br>
            <a:r>
              <a:rPr lang="en-US" sz="900" kern="1200" cap="all" spc="75" baseline="0">
                <a:solidFill>
                  <a:schemeClr val="tx1"/>
                </a:solidFill>
                <a:latin typeface="+mn-lt"/>
                <a:ea typeface="+mn-ea"/>
                <a:cs typeface="+mn-cs"/>
              </a:rPr>
              <a:t>point</a:t>
            </a:r>
          </a:p>
        </p:txBody>
      </p:sp>
      <p:sp>
        <p:nvSpPr>
          <p:cNvPr id="89" name="TextBox 88">
            <a:extLst>
              <a:ext uri="{FF2B5EF4-FFF2-40B4-BE49-F238E27FC236}">
                <a16:creationId xmlns:a16="http://schemas.microsoft.com/office/drawing/2014/main" id="{F2967F97-5B06-4A78-A24C-E3926E319750}"/>
              </a:ext>
            </a:extLst>
          </p:cNvPr>
          <p:cNvSpPr txBox="1"/>
          <p:nvPr userDrawn="1"/>
        </p:nvSpPr>
        <p:spPr>
          <a:xfrm>
            <a:off x="3777189" y="2693219"/>
            <a:ext cx="1068650"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FIRST</a:t>
            </a:r>
            <a:r>
              <a:rPr lang="en-US" sz="900" kern="1200" cap="all" baseline="0">
                <a:solidFill>
                  <a:schemeClr val="tx1"/>
                </a:solidFill>
                <a:latin typeface="+mn-lt"/>
                <a:ea typeface="+mn-ea"/>
                <a:cs typeface="+mn-cs"/>
              </a:rPr>
              <a:t> </a:t>
            </a:r>
            <a:r>
              <a:rPr lang="en-US" sz="900" kern="1200" cap="all" spc="75" baseline="0">
                <a:solidFill>
                  <a:schemeClr val="tx1"/>
                </a:solidFill>
                <a:latin typeface="+mn-lt"/>
                <a:ea typeface="+mn-ea"/>
                <a:cs typeface="+mn-cs"/>
              </a:rPr>
              <a:t>AID</a:t>
            </a:r>
            <a:br>
              <a:rPr lang="en-US" sz="900" kern="1200" cap="all" spc="75" baseline="0">
                <a:solidFill>
                  <a:schemeClr val="tx1"/>
                </a:solidFill>
                <a:latin typeface="+mn-lt"/>
                <a:ea typeface="+mn-ea"/>
                <a:cs typeface="+mn-cs"/>
              </a:rPr>
            </a:br>
            <a:r>
              <a:rPr lang="en-US" sz="900" kern="1200" cap="all" spc="75" baseline="0">
                <a:solidFill>
                  <a:schemeClr val="tx1"/>
                </a:solidFill>
                <a:latin typeface="+mn-lt"/>
                <a:ea typeface="+mn-ea"/>
                <a:cs typeface="+mn-cs"/>
              </a:rPr>
              <a:t>KIT</a:t>
            </a:r>
          </a:p>
        </p:txBody>
      </p:sp>
      <p:sp>
        <p:nvSpPr>
          <p:cNvPr id="91" name="TextBox 90">
            <a:extLst>
              <a:ext uri="{FF2B5EF4-FFF2-40B4-BE49-F238E27FC236}">
                <a16:creationId xmlns:a16="http://schemas.microsoft.com/office/drawing/2014/main" id="{48209722-6F45-48B9-9CB0-E897ADB62114}"/>
              </a:ext>
            </a:extLst>
          </p:cNvPr>
          <p:cNvSpPr txBox="1"/>
          <p:nvPr userDrawn="1"/>
        </p:nvSpPr>
        <p:spPr>
          <a:xfrm>
            <a:off x="162000" y="368641"/>
            <a:ext cx="5012673" cy="840230"/>
          </a:xfrm>
          <a:prstGeom prst="rect">
            <a:avLst/>
          </a:prstGeom>
          <a:noFill/>
        </p:spPr>
        <p:txBody>
          <a:bodyPr wrap="square" rtlCol="0">
            <a:spAutoFit/>
          </a:bodyPr>
          <a:lstStyle/>
          <a:p>
            <a:pPr marL="0" algn="l" defTabSz="685800" rtl="0" eaLnBrk="1" latinLnBrk="0" hangingPunct="1">
              <a:lnSpc>
                <a:spcPct val="90000"/>
              </a:lnSpc>
            </a:pPr>
            <a:r>
              <a:rPr lang="en-US" sz="2700" b="1" kern="1200" cap="all" baseline="0">
                <a:solidFill>
                  <a:schemeClr val="tx2"/>
                </a:solidFill>
                <a:latin typeface="+mj-lt"/>
                <a:ea typeface="+mj-ea"/>
                <a:cs typeface="+mj-cs"/>
              </a:rPr>
              <a:t>YOUR SAFETY IS </a:t>
            </a:r>
            <a:br>
              <a:rPr lang="en-US" sz="2700" b="1" kern="1200" cap="all" baseline="0">
                <a:solidFill>
                  <a:schemeClr val="tx2"/>
                </a:solidFill>
                <a:latin typeface="+mj-lt"/>
                <a:ea typeface="+mj-ea"/>
                <a:cs typeface="+mj-cs"/>
              </a:rPr>
            </a:br>
            <a:r>
              <a:rPr lang="en-US" sz="2700" b="1" kern="1200" cap="all" baseline="0">
                <a:solidFill>
                  <a:schemeClr val="tx2"/>
                </a:solidFill>
                <a:latin typeface="+mj-lt"/>
                <a:ea typeface="+mj-ea"/>
                <a:cs typeface="+mj-cs"/>
              </a:rPr>
              <a:t>OUR TOP PRIORITY</a:t>
            </a:r>
          </a:p>
        </p:txBody>
      </p:sp>
      <p:pic>
        <p:nvPicPr>
          <p:cNvPr id="48" name="Picture 47" descr="Icon&#10;&#10;Description automatically generated">
            <a:extLst>
              <a:ext uri="{FF2B5EF4-FFF2-40B4-BE49-F238E27FC236}">
                <a16:creationId xmlns:a16="http://schemas.microsoft.com/office/drawing/2014/main" id="{48875FE9-4574-42C4-91D6-BD7C6CF2D2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76539" y="3075425"/>
            <a:ext cx="1068650" cy="1068650"/>
          </a:xfrm>
          <a:prstGeom prst="rect">
            <a:avLst/>
          </a:prstGeom>
        </p:spPr>
      </p:pic>
      <p:sp>
        <p:nvSpPr>
          <p:cNvPr id="49" name="TextBox 48">
            <a:extLst>
              <a:ext uri="{FF2B5EF4-FFF2-40B4-BE49-F238E27FC236}">
                <a16:creationId xmlns:a16="http://schemas.microsoft.com/office/drawing/2014/main" id="{89F2F0D9-0152-4D45-88D3-9654715E0664}"/>
              </a:ext>
            </a:extLst>
          </p:cNvPr>
          <p:cNvSpPr txBox="1"/>
          <p:nvPr userDrawn="1"/>
        </p:nvSpPr>
        <p:spPr>
          <a:xfrm>
            <a:off x="3724688" y="4160605"/>
            <a:ext cx="1116646" cy="369332"/>
          </a:xfrm>
          <a:prstGeom prst="rect">
            <a:avLst/>
          </a:prstGeom>
          <a:noFill/>
        </p:spPr>
        <p:txBody>
          <a:bodyPr wrap="square" rtlCol="0">
            <a:spAutoFit/>
          </a:bodyPr>
          <a:lstStyle/>
          <a:p>
            <a:pPr marL="0" lvl="0" indent="0" algn="ctr" defTabSz="685800" rtl="0" eaLnBrk="1" latinLnBrk="0" hangingPunct="1">
              <a:lnSpc>
                <a:spcPct val="100000"/>
              </a:lnSpc>
              <a:spcBef>
                <a:spcPts val="750"/>
              </a:spcBef>
              <a:buSzPct val="100000"/>
              <a:buFont typeface="Wingdings" panose="05000000000000000000" pitchFamily="2" charset="2"/>
              <a:buNone/>
              <a:tabLst/>
            </a:pPr>
            <a:r>
              <a:rPr lang="en-US" sz="900" kern="1200" cap="all" spc="75" baseline="0">
                <a:solidFill>
                  <a:schemeClr val="tx1"/>
                </a:solidFill>
                <a:latin typeface="+mn-lt"/>
                <a:ea typeface="+mn-ea"/>
                <a:cs typeface="+mn-cs"/>
              </a:rPr>
              <a:t>Health &amp; </a:t>
            </a:r>
            <a:r>
              <a:rPr lang="en-US" sz="900" kern="1200" cap="all" spc="75" baseline="0" err="1">
                <a:solidFill>
                  <a:schemeClr val="tx1"/>
                </a:solidFill>
                <a:latin typeface="+mn-lt"/>
                <a:ea typeface="+mn-ea"/>
                <a:cs typeface="+mn-cs"/>
              </a:rPr>
              <a:t>well-beinG</a:t>
            </a:r>
            <a:endParaRPr lang="en-US" sz="900" kern="1200" cap="all" spc="75" baseline="0">
              <a:solidFill>
                <a:schemeClr val="tx1"/>
              </a:solidFill>
              <a:latin typeface="+mn-lt"/>
              <a:ea typeface="+mn-ea"/>
              <a:cs typeface="+mn-cs"/>
            </a:endParaRPr>
          </a:p>
        </p:txBody>
      </p:sp>
    </p:spTree>
    <p:extLst>
      <p:ext uri="{BB962C8B-B14F-4D97-AF65-F5344CB8AC3E}">
        <p14:creationId xmlns:p14="http://schemas.microsoft.com/office/powerpoint/2010/main" val="4094395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_1_Covid-19 prevention">
    <p:bg>
      <p:bgRef idx="1001">
        <a:schemeClr val="bg1"/>
      </p:bgRef>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A97A36DE-C1D4-4284-81F5-5CBA48D238A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7065" y="1727837"/>
            <a:ext cx="594000" cy="594000"/>
          </a:xfrm>
          <a:prstGeom prst="rect">
            <a:avLst/>
          </a:prstGeom>
        </p:spPr>
      </p:pic>
      <p:pic>
        <p:nvPicPr>
          <p:cNvPr id="6" name="Picture 5" descr="A picture containing animal&#10;&#10;Description automatically generated">
            <a:extLst>
              <a:ext uri="{FF2B5EF4-FFF2-40B4-BE49-F238E27FC236}">
                <a16:creationId xmlns:a16="http://schemas.microsoft.com/office/drawing/2014/main" id="{5B06EFD8-E26A-43B8-8C71-2CABABB2DD6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861" t="475" r="1971" b="-475"/>
          <a:stretch/>
        </p:blipFill>
        <p:spPr>
          <a:xfrm flipH="1">
            <a:off x="-1" y="-36740"/>
            <a:ext cx="9317600" cy="5246951"/>
          </a:xfrm>
          <a:prstGeom prst="rect">
            <a:avLst/>
          </a:prstGeom>
          <a:scene3d>
            <a:camera prst="orthographicFront">
              <a:rot lat="21000001" lon="0" rev="0"/>
            </a:camera>
            <a:lightRig rig="threePt" dir="t"/>
          </a:scene3d>
        </p:spPr>
      </p:pic>
      <p:sp>
        <p:nvSpPr>
          <p:cNvPr id="46" name="Rubrik 1">
            <a:extLst>
              <a:ext uri="{FF2B5EF4-FFF2-40B4-BE49-F238E27FC236}">
                <a16:creationId xmlns:a16="http://schemas.microsoft.com/office/drawing/2014/main" id="{E05EC42F-2875-094A-851D-664D9963B04B}"/>
              </a:ext>
            </a:extLst>
          </p:cNvPr>
          <p:cNvSpPr>
            <a:spLocks noGrp="1"/>
          </p:cNvSpPr>
          <p:nvPr>
            <p:ph type="ctrTitle" hasCustomPrompt="1"/>
          </p:nvPr>
        </p:nvSpPr>
        <p:spPr>
          <a:xfrm>
            <a:off x="162000" y="374957"/>
            <a:ext cx="5135091" cy="760294"/>
          </a:xfrm>
        </p:spPr>
        <p:txBody>
          <a:bodyPr anchor="t">
            <a:noAutofit/>
          </a:bodyPr>
          <a:lstStyle>
            <a:lvl1pPr algn="l">
              <a:defRPr sz="2700">
                <a:solidFill>
                  <a:schemeClr val="bg2"/>
                </a:solidFill>
              </a:defRPr>
            </a:lvl1pPr>
          </a:lstStyle>
          <a:p>
            <a:r>
              <a:rPr lang="en-US" noProof="0"/>
              <a:t>CLICK TO ADD HEADLINE IN A MAXIMUM OF TWO LINES</a:t>
            </a:r>
          </a:p>
        </p:txBody>
      </p:sp>
      <p:sp>
        <p:nvSpPr>
          <p:cNvPr id="3" name="Platshållare för text 2">
            <a:extLst>
              <a:ext uri="{FF2B5EF4-FFF2-40B4-BE49-F238E27FC236}">
                <a16:creationId xmlns:a16="http://schemas.microsoft.com/office/drawing/2014/main" id="{B3D0C557-0A0E-3C47-A392-A5C10A81A377}"/>
              </a:ext>
            </a:extLst>
          </p:cNvPr>
          <p:cNvSpPr>
            <a:spLocks noGrp="1"/>
          </p:cNvSpPr>
          <p:nvPr>
            <p:ph type="body" sz="quarter" idx="10" hasCustomPrompt="1"/>
          </p:nvPr>
        </p:nvSpPr>
        <p:spPr>
          <a:xfrm>
            <a:off x="225029" y="25823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47" name="Platshållare för text 2">
            <a:extLst>
              <a:ext uri="{FF2B5EF4-FFF2-40B4-BE49-F238E27FC236}">
                <a16:creationId xmlns:a16="http://schemas.microsoft.com/office/drawing/2014/main" id="{3058FABC-CE11-4E41-A475-F93D820D5E76}"/>
              </a:ext>
            </a:extLst>
          </p:cNvPr>
          <p:cNvSpPr>
            <a:spLocks noGrp="1"/>
          </p:cNvSpPr>
          <p:nvPr>
            <p:ph type="body" sz="quarter" idx="11" hasCustomPrompt="1"/>
          </p:nvPr>
        </p:nvSpPr>
        <p:spPr>
          <a:xfrm>
            <a:off x="1406129" y="25823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48" name="Platshållare för text 2">
            <a:extLst>
              <a:ext uri="{FF2B5EF4-FFF2-40B4-BE49-F238E27FC236}">
                <a16:creationId xmlns:a16="http://schemas.microsoft.com/office/drawing/2014/main" id="{EE33A259-2F2F-4416-ACBA-1FEE6B9FA6C2}"/>
              </a:ext>
            </a:extLst>
          </p:cNvPr>
          <p:cNvSpPr>
            <a:spLocks noGrp="1"/>
          </p:cNvSpPr>
          <p:nvPr>
            <p:ph type="body" sz="quarter" idx="12" hasCustomPrompt="1"/>
          </p:nvPr>
        </p:nvSpPr>
        <p:spPr>
          <a:xfrm>
            <a:off x="2587228" y="25823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49" name="Platshållare för text 2">
            <a:extLst>
              <a:ext uri="{FF2B5EF4-FFF2-40B4-BE49-F238E27FC236}">
                <a16:creationId xmlns:a16="http://schemas.microsoft.com/office/drawing/2014/main" id="{D34A9826-AEF7-4AFC-BF79-CB4ECF1333C9}"/>
              </a:ext>
            </a:extLst>
          </p:cNvPr>
          <p:cNvSpPr>
            <a:spLocks noGrp="1"/>
          </p:cNvSpPr>
          <p:nvPr>
            <p:ph type="body" sz="quarter" idx="13" hasCustomPrompt="1"/>
          </p:nvPr>
        </p:nvSpPr>
        <p:spPr>
          <a:xfrm>
            <a:off x="225029" y="41618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50" name="Platshållare för text 2">
            <a:extLst>
              <a:ext uri="{FF2B5EF4-FFF2-40B4-BE49-F238E27FC236}">
                <a16:creationId xmlns:a16="http://schemas.microsoft.com/office/drawing/2014/main" id="{608A50DA-4820-4ACE-9AE0-15626899CD0C}"/>
              </a:ext>
            </a:extLst>
          </p:cNvPr>
          <p:cNvSpPr>
            <a:spLocks noGrp="1"/>
          </p:cNvSpPr>
          <p:nvPr>
            <p:ph type="body" sz="quarter" idx="14" hasCustomPrompt="1"/>
          </p:nvPr>
        </p:nvSpPr>
        <p:spPr>
          <a:xfrm>
            <a:off x="1406129" y="41618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sp>
        <p:nvSpPr>
          <p:cNvPr id="51" name="Platshållare för text 2">
            <a:extLst>
              <a:ext uri="{FF2B5EF4-FFF2-40B4-BE49-F238E27FC236}">
                <a16:creationId xmlns:a16="http://schemas.microsoft.com/office/drawing/2014/main" id="{8F9187F8-5E56-49B8-9748-7734418F5800}"/>
              </a:ext>
            </a:extLst>
          </p:cNvPr>
          <p:cNvSpPr>
            <a:spLocks noGrp="1"/>
          </p:cNvSpPr>
          <p:nvPr>
            <p:ph type="body" sz="quarter" idx="15" hasCustomPrompt="1"/>
          </p:nvPr>
        </p:nvSpPr>
        <p:spPr>
          <a:xfrm>
            <a:off x="2587228" y="4161856"/>
            <a:ext cx="1068651" cy="389904"/>
          </a:xfrm>
        </p:spPr>
        <p:txBody>
          <a:bodyPr>
            <a:noAutofit/>
          </a:bodyPr>
          <a:lstStyle>
            <a:lvl1pPr marL="0" indent="0" algn="ctr">
              <a:buNone/>
              <a:defRPr sz="900" cap="all" baseline="0">
                <a:solidFill>
                  <a:schemeClr val="bg2"/>
                </a:solidFill>
              </a:defRPr>
            </a:lvl1pPr>
          </a:lstStyle>
          <a:p>
            <a:pPr lvl="0"/>
            <a:r>
              <a:rPr lang="en-US" noProof="0"/>
              <a:t>Add text</a:t>
            </a:r>
          </a:p>
        </p:txBody>
      </p:sp>
      <p:grpSp>
        <p:nvGrpSpPr>
          <p:cNvPr id="42" name="Grupp 41">
            <a:extLst>
              <a:ext uri="{FF2B5EF4-FFF2-40B4-BE49-F238E27FC236}">
                <a16:creationId xmlns:a16="http://schemas.microsoft.com/office/drawing/2014/main" id="{AF83F1FF-3A15-5E4D-BB45-81B710B140B3}"/>
              </a:ext>
            </a:extLst>
          </p:cNvPr>
          <p:cNvGrpSpPr/>
          <p:nvPr userDrawn="1"/>
        </p:nvGrpSpPr>
        <p:grpSpPr>
          <a:xfrm>
            <a:off x="225029" y="1495193"/>
            <a:ext cx="1068652" cy="1068653"/>
            <a:chOff x="352965" y="3189416"/>
            <a:chExt cx="1949450" cy="1949450"/>
          </a:xfrm>
        </p:grpSpPr>
        <p:sp>
          <p:nvSpPr>
            <p:cNvPr id="43" name="Frihandsfigur 42">
              <a:extLst>
                <a:ext uri="{FF2B5EF4-FFF2-40B4-BE49-F238E27FC236}">
                  <a16:creationId xmlns:a16="http://schemas.microsoft.com/office/drawing/2014/main" id="{C590CF5B-D92F-B047-9A7B-1DD890C9389F}"/>
                </a:ext>
              </a:extLst>
            </p:cNvPr>
            <p:cNvSpPr/>
            <p:nvPr userDrawn="1"/>
          </p:nvSpPr>
          <p:spPr>
            <a:xfrm>
              <a:off x="352965" y="3189416"/>
              <a:ext cx="1949450" cy="1949450"/>
            </a:xfrm>
            <a:custGeom>
              <a:avLst/>
              <a:gdLst>
                <a:gd name="connsiteX0" fmla="*/ 0 w 1949450"/>
                <a:gd name="connsiteY0" fmla="*/ 0 h 1949450"/>
                <a:gd name="connsiteX1" fmla="*/ 1950371 w 1949450"/>
                <a:gd name="connsiteY1" fmla="*/ 0 h 1949450"/>
                <a:gd name="connsiteX2" fmla="*/ 1950371 w 1949450"/>
                <a:gd name="connsiteY2" fmla="*/ 1950403 h 1949450"/>
                <a:gd name="connsiteX3" fmla="*/ 0 w 1949450"/>
                <a:gd name="connsiteY3" fmla="*/ 1950403 h 1949450"/>
                <a:gd name="connsiteX4" fmla="*/ 0 w 1949450"/>
                <a:gd name="connsiteY4" fmla="*/ 0 h 1949450"/>
                <a:gd name="connsiteX5" fmla="*/ 0 w 1949450"/>
                <a:gd name="connsiteY5" fmla="*/ 0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450">
                  <a:moveTo>
                    <a:pt x="0" y="0"/>
                  </a:moveTo>
                  <a:lnTo>
                    <a:pt x="1950371" y="0"/>
                  </a:lnTo>
                  <a:lnTo>
                    <a:pt x="1950371" y="1950403"/>
                  </a:lnTo>
                  <a:lnTo>
                    <a:pt x="0" y="1950403"/>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44" name="Frihandsfigur 43">
              <a:extLst>
                <a:ext uri="{FF2B5EF4-FFF2-40B4-BE49-F238E27FC236}">
                  <a16:creationId xmlns:a16="http://schemas.microsoft.com/office/drawing/2014/main" id="{32AC2FB3-1A11-A349-93DD-9A1C3AEB1C11}"/>
                </a:ext>
              </a:extLst>
            </p:cNvPr>
            <p:cNvSpPr/>
            <p:nvPr userDrawn="1"/>
          </p:nvSpPr>
          <p:spPr>
            <a:xfrm>
              <a:off x="833438" y="3380265"/>
              <a:ext cx="987425" cy="1568450"/>
            </a:xfrm>
            <a:custGeom>
              <a:avLst/>
              <a:gdLst>
                <a:gd name="connsiteX0" fmla="*/ 313087 w 987425"/>
                <a:gd name="connsiteY0" fmla="*/ 436594 h 1568450"/>
                <a:gd name="connsiteX1" fmla="*/ 419862 w 987425"/>
                <a:gd name="connsiteY1" fmla="*/ 543306 h 1568450"/>
                <a:gd name="connsiteX2" fmla="*/ 526574 w 987425"/>
                <a:gd name="connsiteY2" fmla="*/ 436531 h 1568450"/>
                <a:gd name="connsiteX3" fmla="*/ 419799 w 987425"/>
                <a:gd name="connsiteY3" fmla="*/ 329819 h 1568450"/>
                <a:gd name="connsiteX4" fmla="*/ 419767 w 987425"/>
                <a:gd name="connsiteY4" fmla="*/ 329819 h 1568450"/>
                <a:gd name="connsiteX5" fmla="*/ 313087 w 987425"/>
                <a:gd name="connsiteY5" fmla="*/ 436372 h 1568450"/>
                <a:gd name="connsiteX6" fmla="*/ 313087 w 987425"/>
                <a:gd name="connsiteY6" fmla="*/ 436594 h 1568450"/>
                <a:gd name="connsiteX7" fmla="*/ 0 w 987425"/>
                <a:gd name="connsiteY7" fmla="*/ 0 h 1568450"/>
                <a:gd name="connsiteX8" fmla="*/ 989425 w 987425"/>
                <a:gd name="connsiteY8" fmla="*/ 0 h 1568450"/>
                <a:gd name="connsiteX9" fmla="*/ 989425 w 987425"/>
                <a:gd name="connsiteY9" fmla="*/ 1173068 h 1568450"/>
                <a:gd name="connsiteX10" fmla="*/ 755428 w 987425"/>
                <a:gd name="connsiteY10" fmla="*/ 1173068 h 1568450"/>
                <a:gd name="connsiteX11" fmla="*/ 742569 w 987425"/>
                <a:gd name="connsiteY11" fmla="*/ 986505 h 1568450"/>
                <a:gd name="connsiteX12" fmla="*/ 702659 w 987425"/>
                <a:gd name="connsiteY12" fmla="*/ 829215 h 1568450"/>
                <a:gd name="connsiteX13" fmla="*/ 642938 w 987425"/>
                <a:gd name="connsiteY13" fmla="*/ 693960 h 1568450"/>
                <a:gd name="connsiteX14" fmla="*/ 750570 w 987425"/>
                <a:gd name="connsiteY14" fmla="*/ 693960 h 1568450"/>
                <a:gd name="connsiteX15" fmla="*/ 835216 w 987425"/>
                <a:gd name="connsiteY15" fmla="*/ 832930 h 1568450"/>
                <a:gd name="connsiteX16" fmla="*/ 903684 w 987425"/>
                <a:gd name="connsiteY16" fmla="*/ 854774 h 1568450"/>
                <a:gd name="connsiteX17" fmla="*/ 925513 w 987425"/>
                <a:gd name="connsiteY17" fmla="*/ 786289 h 1568450"/>
                <a:gd name="connsiteX18" fmla="*/ 837914 w 987425"/>
                <a:gd name="connsiteY18" fmla="*/ 628936 h 1568450"/>
                <a:gd name="connsiteX19" fmla="*/ 717963 w 987425"/>
                <a:gd name="connsiteY19" fmla="*/ 576104 h 1568450"/>
                <a:gd name="connsiteX20" fmla="*/ 487712 w 987425"/>
                <a:gd name="connsiteY20" fmla="*/ 576104 h 1568450"/>
                <a:gd name="connsiteX21" fmla="*/ 357537 w 987425"/>
                <a:gd name="connsiteY21" fmla="*/ 650018 h 1568450"/>
                <a:gd name="connsiteX22" fmla="*/ 262509 w 987425"/>
                <a:gd name="connsiteY22" fmla="*/ 790480 h 1568450"/>
                <a:gd name="connsiteX23" fmla="*/ 107252 w 987425"/>
                <a:gd name="connsiteY23" fmla="*/ 790480 h 1568450"/>
                <a:gd name="connsiteX24" fmla="*/ 51860 w 987425"/>
                <a:gd name="connsiteY24" fmla="*/ 842613 h 1568450"/>
                <a:gd name="connsiteX25" fmla="*/ 103991 w 987425"/>
                <a:gd name="connsiteY25" fmla="*/ 897986 h 1568450"/>
                <a:gd name="connsiteX26" fmla="*/ 106490 w 987425"/>
                <a:gd name="connsiteY26" fmla="*/ 898017 h 1568450"/>
                <a:gd name="connsiteX27" fmla="*/ 284639 w 987425"/>
                <a:gd name="connsiteY27" fmla="*/ 897763 h 1568450"/>
                <a:gd name="connsiteX28" fmla="*/ 343345 w 987425"/>
                <a:gd name="connsiteY28" fmla="*/ 867378 h 1568450"/>
                <a:gd name="connsiteX29" fmla="*/ 416370 w 987425"/>
                <a:gd name="connsiteY29" fmla="*/ 766509 h 1568450"/>
                <a:gd name="connsiteX30" fmla="*/ 494379 w 987425"/>
                <a:gd name="connsiteY30" fmla="*/ 945896 h 1568450"/>
                <a:gd name="connsiteX31" fmla="*/ 284512 w 987425"/>
                <a:gd name="connsiteY31" fmla="*/ 1419162 h 1568450"/>
                <a:gd name="connsiteX32" fmla="*/ 281019 w 987425"/>
                <a:gd name="connsiteY32" fmla="*/ 1439355 h 1568450"/>
                <a:gd name="connsiteX33" fmla="*/ 340519 w 987425"/>
                <a:gd name="connsiteY33" fmla="*/ 1498854 h 1568450"/>
                <a:gd name="connsiteX34" fmla="*/ 340582 w 987425"/>
                <a:gd name="connsiteY34" fmla="*/ 1498854 h 1568450"/>
                <a:gd name="connsiteX35" fmla="*/ 393255 w 987425"/>
                <a:gd name="connsiteY35" fmla="*/ 1468057 h 1568450"/>
                <a:gd name="connsiteX36" fmla="*/ 608394 w 987425"/>
                <a:gd name="connsiteY36" fmla="*/ 1017207 h 1568450"/>
                <a:gd name="connsiteX37" fmla="*/ 626332 w 987425"/>
                <a:gd name="connsiteY37" fmla="*/ 1217581 h 1568450"/>
                <a:gd name="connsiteX38" fmla="*/ 704025 w 987425"/>
                <a:gd name="connsiteY38" fmla="*/ 1289781 h 1568450"/>
                <a:gd name="connsiteX39" fmla="*/ 989394 w 987425"/>
                <a:gd name="connsiteY39" fmla="*/ 1289781 h 1568450"/>
                <a:gd name="connsiteX40" fmla="*/ 989394 w 987425"/>
                <a:gd name="connsiteY40" fmla="*/ 1568863 h 1568450"/>
                <a:gd name="connsiteX41" fmla="*/ 0 w 987425"/>
                <a:gd name="connsiteY41" fmla="*/ 1568863 h 1568450"/>
                <a:gd name="connsiteX42" fmla="*/ 0 w 987425"/>
                <a:gd name="connsiteY42" fmla="*/ 0 h 156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87425" h="1568450">
                  <a:moveTo>
                    <a:pt x="313087" y="436594"/>
                  </a:moveTo>
                  <a:cubicBezTo>
                    <a:pt x="313106" y="495554"/>
                    <a:pt x="360909" y="543338"/>
                    <a:pt x="419862" y="543306"/>
                  </a:cubicBezTo>
                  <a:cubicBezTo>
                    <a:pt x="478815" y="543275"/>
                    <a:pt x="526590" y="495491"/>
                    <a:pt x="526574" y="436531"/>
                  </a:cubicBezTo>
                  <a:cubicBezTo>
                    <a:pt x="526555" y="377571"/>
                    <a:pt x="478752" y="329787"/>
                    <a:pt x="419799" y="329819"/>
                  </a:cubicBezTo>
                  <a:cubicBezTo>
                    <a:pt x="419789" y="329819"/>
                    <a:pt x="419776" y="329819"/>
                    <a:pt x="419767" y="329819"/>
                  </a:cubicBezTo>
                  <a:cubicBezTo>
                    <a:pt x="360883" y="329787"/>
                    <a:pt x="313122" y="377476"/>
                    <a:pt x="313087" y="436372"/>
                  </a:cubicBezTo>
                  <a:cubicBezTo>
                    <a:pt x="313087" y="436436"/>
                    <a:pt x="313087" y="436531"/>
                    <a:pt x="313087" y="436594"/>
                  </a:cubicBezTo>
                  <a:close/>
                  <a:moveTo>
                    <a:pt x="0" y="0"/>
                  </a:moveTo>
                  <a:lnTo>
                    <a:pt x="989425" y="0"/>
                  </a:lnTo>
                  <a:lnTo>
                    <a:pt x="989425" y="1173068"/>
                  </a:lnTo>
                  <a:lnTo>
                    <a:pt x="755428" y="1173068"/>
                  </a:lnTo>
                  <a:lnTo>
                    <a:pt x="742569" y="986505"/>
                  </a:lnTo>
                  <a:cubicBezTo>
                    <a:pt x="736918" y="906558"/>
                    <a:pt x="721106" y="871919"/>
                    <a:pt x="702659" y="829215"/>
                  </a:cubicBezTo>
                  <a:lnTo>
                    <a:pt x="642938" y="693960"/>
                  </a:lnTo>
                  <a:lnTo>
                    <a:pt x="750570" y="693960"/>
                  </a:lnTo>
                  <a:lnTo>
                    <a:pt x="835216" y="832930"/>
                  </a:lnTo>
                  <a:cubicBezTo>
                    <a:pt x="848097" y="857853"/>
                    <a:pt x="878748" y="867632"/>
                    <a:pt x="903684" y="854774"/>
                  </a:cubicBezTo>
                  <a:cubicBezTo>
                    <a:pt x="928621" y="841883"/>
                    <a:pt x="938394" y="811213"/>
                    <a:pt x="925513" y="786289"/>
                  </a:cubicBezTo>
                  <a:cubicBezTo>
                    <a:pt x="907574" y="752158"/>
                    <a:pt x="861536" y="669290"/>
                    <a:pt x="837914" y="628936"/>
                  </a:cubicBezTo>
                  <a:cubicBezTo>
                    <a:pt x="814292" y="588582"/>
                    <a:pt x="771620" y="576104"/>
                    <a:pt x="717963" y="576104"/>
                  </a:cubicBezTo>
                  <a:lnTo>
                    <a:pt x="487712" y="576104"/>
                  </a:lnTo>
                  <a:cubicBezTo>
                    <a:pt x="423640" y="576104"/>
                    <a:pt x="379762" y="617379"/>
                    <a:pt x="357537" y="650018"/>
                  </a:cubicBezTo>
                  <a:cubicBezTo>
                    <a:pt x="335312" y="682657"/>
                    <a:pt x="262509" y="790480"/>
                    <a:pt x="262509" y="790480"/>
                  </a:cubicBezTo>
                  <a:lnTo>
                    <a:pt x="107252" y="790480"/>
                  </a:lnTo>
                  <a:cubicBezTo>
                    <a:pt x="77562" y="789591"/>
                    <a:pt x="52762" y="812927"/>
                    <a:pt x="51860" y="842613"/>
                  </a:cubicBezTo>
                  <a:cubicBezTo>
                    <a:pt x="50959" y="872300"/>
                    <a:pt x="74298" y="897096"/>
                    <a:pt x="103991" y="897986"/>
                  </a:cubicBezTo>
                  <a:cubicBezTo>
                    <a:pt x="104823" y="898017"/>
                    <a:pt x="105658" y="898017"/>
                    <a:pt x="106490" y="898017"/>
                  </a:cubicBezTo>
                  <a:lnTo>
                    <a:pt x="284639" y="897763"/>
                  </a:lnTo>
                  <a:cubicBezTo>
                    <a:pt x="312357" y="897763"/>
                    <a:pt x="326231" y="891223"/>
                    <a:pt x="343345" y="867378"/>
                  </a:cubicBezTo>
                  <a:cubicBezTo>
                    <a:pt x="360458" y="843534"/>
                    <a:pt x="416370" y="766509"/>
                    <a:pt x="416370" y="766509"/>
                  </a:cubicBezTo>
                  <a:lnTo>
                    <a:pt x="494379" y="945896"/>
                  </a:lnTo>
                  <a:lnTo>
                    <a:pt x="284512" y="1419162"/>
                  </a:lnTo>
                  <a:cubicBezTo>
                    <a:pt x="282169" y="1425639"/>
                    <a:pt x="280988" y="1432465"/>
                    <a:pt x="281019" y="1439355"/>
                  </a:cubicBezTo>
                  <a:cubicBezTo>
                    <a:pt x="281019" y="1472216"/>
                    <a:pt x="307657" y="1498854"/>
                    <a:pt x="340519" y="1498854"/>
                  </a:cubicBezTo>
                  <a:cubicBezTo>
                    <a:pt x="340541" y="1498854"/>
                    <a:pt x="340560" y="1498854"/>
                    <a:pt x="340582" y="1498854"/>
                  </a:cubicBezTo>
                  <a:cubicBezTo>
                    <a:pt x="362420" y="1498886"/>
                    <a:pt x="382565" y="1487107"/>
                    <a:pt x="393255" y="1468057"/>
                  </a:cubicBezTo>
                  <a:lnTo>
                    <a:pt x="608394" y="1017207"/>
                  </a:lnTo>
                  <a:lnTo>
                    <a:pt x="626332" y="1217581"/>
                  </a:lnTo>
                  <a:cubicBezTo>
                    <a:pt x="630555" y="1264285"/>
                    <a:pt x="659162" y="1289781"/>
                    <a:pt x="704025" y="1289781"/>
                  </a:cubicBezTo>
                  <a:lnTo>
                    <a:pt x="989394" y="1289781"/>
                  </a:lnTo>
                  <a:lnTo>
                    <a:pt x="989394" y="1568863"/>
                  </a:lnTo>
                  <a:lnTo>
                    <a:pt x="0" y="1568863"/>
                  </a:lnTo>
                  <a:lnTo>
                    <a:pt x="0" y="0"/>
                  </a:lnTo>
                  <a:close/>
                </a:path>
              </a:pathLst>
            </a:custGeom>
            <a:solidFill>
              <a:srgbClr val="FFFFFF"/>
            </a:solidFill>
            <a:ln w="3175" cap="flat">
              <a:noFill/>
              <a:prstDash val="solid"/>
              <a:miter/>
            </a:ln>
          </p:spPr>
          <p:txBody>
            <a:bodyPr rtlCol="0" anchor="ctr"/>
            <a:lstStyle/>
            <a:p>
              <a:endParaRPr lang="sv-SE" sz="1013"/>
            </a:p>
          </p:txBody>
        </p:sp>
      </p:grpSp>
      <p:grpSp>
        <p:nvGrpSpPr>
          <p:cNvPr id="45" name="Grupp 44">
            <a:extLst>
              <a:ext uri="{FF2B5EF4-FFF2-40B4-BE49-F238E27FC236}">
                <a16:creationId xmlns:a16="http://schemas.microsoft.com/office/drawing/2014/main" id="{C52C798F-3BDC-0444-89F7-8E5011D29A0A}"/>
              </a:ext>
            </a:extLst>
          </p:cNvPr>
          <p:cNvGrpSpPr/>
          <p:nvPr userDrawn="1"/>
        </p:nvGrpSpPr>
        <p:grpSpPr>
          <a:xfrm>
            <a:off x="1408331" y="1495193"/>
            <a:ext cx="1068652" cy="1068653"/>
            <a:chOff x="10064559" y="3203386"/>
            <a:chExt cx="1927225" cy="1927225"/>
          </a:xfrm>
        </p:grpSpPr>
        <p:sp>
          <p:nvSpPr>
            <p:cNvPr id="52" name="Frihandsfigur 51">
              <a:extLst>
                <a:ext uri="{FF2B5EF4-FFF2-40B4-BE49-F238E27FC236}">
                  <a16:creationId xmlns:a16="http://schemas.microsoft.com/office/drawing/2014/main" id="{CA593A34-08A1-E649-A467-357494BB7DF5}"/>
                </a:ext>
              </a:extLst>
            </p:cNvPr>
            <p:cNvSpPr/>
            <p:nvPr/>
          </p:nvSpPr>
          <p:spPr>
            <a:xfrm>
              <a:off x="10064559" y="3203386"/>
              <a:ext cx="1927225" cy="1927225"/>
            </a:xfrm>
            <a:custGeom>
              <a:avLst/>
              <a:gdLst>
                <a:gd name="connsiteX0" fmla="*/ 0 w 1927225"/>
                <a:gd name="connsiteY0" fmla="*/ 0 h 1927225"/>
                <a:gd name="connsiteX1" fmla="*/ 1929479 w 1927225"/>
                <a:gd name="connsiteY1" fmla="*/ 0 h 1927225"/>
                <a:gd name="connsiteX2" fmla="*/ 1929479 w 1927225"/>
                <a:gd name="connsiteY2" fmla="*/ 1929479 h 1927225"/>
                <a:gd name="connsiteX3" fmla="*/ 0 w 1927225"/>
                <a:gd name="connsiteY3" fmla="*/ 1929479 h 1927225"/>
                <a:gd name="connsiteX4" fmla="*/ 0 w 1927225"/>
                <a:gd name="connsiteY4" fmla="*/ 0 h 1927225"/>
                <a:gd name="connsiteX5" fmla="*/ 0 w 1927225"/>
                <a:gd name="connsiteY5" fmla="*/ 0 h 192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225" h="1927225">
                  <a:moveTo>
                    <a:pt x="0" y="0"/>
                  </a:moveTo>
                  <a:lnTo>
                    <a:pt x="1929479" y="0"/>
                  </a:lnTo>
                  <a:lnTo>
                    <a:pt x="1929479" y="1929479"/>
                  </a:lnTo>
                  <a:lnTo>
                    <a:pt x="0" y="192947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3" name="Frihandsfigur 52">
              <a:extLst>
                <a:ext uri="{FF2B5EF4-FFF2-40B4-BE49-F238E27FC236}">
                  <a16:creationId xmlns:a16="http://schemas.microsoft.com/office/drawing/2014/main" id="{C1160565-75B5-3540-A656-6026D106471C}"/>
                </a:ext>
              </a:extLst>
            </p:cNvPr>
            <p:cNvSpPr/>
            <p:nvPr/>
          </p:nvSpPr>
          <p:spPr>
            <a:xfrm>
              <a:off x="10405491" y="3544286"/>
              <a:ext cx="1244600" cy="1244600"/>
            </a:xfrm>
            <a:custGeom>
              <a:avLst/>
              <a:gdLst>
                <a:gd name="connsiteX0" fmla="*/ 623792 w 1244600"/>
                <a:gd name="connsiteY0" fmla="*/ 0 h 1244600"/>
                <a:gd name="connsiteX1" fmla="*/ 0 w 1244600"/>
                <a:gd name="connsiteY1" fmla="*/ 623824 h 1244600"/>
                <a:gd name="connsiteX2" fmla="*/ 623792 w 1244600"/>
                <a:gd name="connsiteY2" fmla="*/ 1247648 h 1244600"/>
                <a:gd name="connsiteX3" fmla="*/ 1247616 w 1244600"/>
                <a:gd name="connsiteY3" fmla="*/ 623824 h 1244600"/>
                <a:gd name="connsiteX4" fmla="*/ 623792 w 1244600"/>
                <a:gd name="connsiteY4" fmla="*/ 0 h 124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244600">
                  <a:moveTo>
                    <a:pt x="623792" y="0"/>
                  </a:moveTo>
                  <a:cubicBezTo>
                    <a:pt x="279812" y="0"/>
                    <a:pt x="0" y="279845"/>
                    <a:pt x="0" y="623824"/>
                  </a:cubicBezTo>
                  <a:cubicBezTo>
                    <a:pt x="0" y="967804"/>
                    <a:pt x="279812" y="1247648"/>
                    <a:pt x="623792" y="1247648"/>
                  </a:cubicBezTo>
                  <a:cubicBezTo>
                    <a:pt x="967771" y="1247648"/>
                    <a:pt x="1247616" y="967804"/>
                    <a:pt x="1247616" y="623824"/>
                  </a:cubicBezTo>
                  <a:cubicBezTo>
                    <a:pt x="1247616" y="279845"/>
                    <a:pt x="967771" y="0"/>
                    <a:pt x="623792" y="0"/>
                  </a:cubicBezTo>
                  <a:close/>
                </a:path>
              </a:pathLst>
            </a:custGeom>
            <a:solidFill>
              <a:srgbClr val="FFFFFF"/>
            </a:solidFill>
            <a:ln w="3175" cap="flat">
              <a:noFill/>
              <a:prstDash val="solid"/>
              <a:miter/>
            </a:ln>
          </p:spPr>
          <p:txBody>
            <a:bodyPr rtlCol="0" anchor="ctr"/>
            <a:lstStyle/>
            <a:p>
              <a:endParaRPr lang="sv-SE" sz="1013"/>
            </a:p>
          </p:txBody>
        </p:sp>
        <p:sp>
          <p:nvSpPr>
            <p:cNvPr id="54" name="Frihandsfigur 53">
              <a:extLst>
                <a:ext uri="{FF2B5EF4-FFF2-40B4-BE49-F238E27FC236}">
                  <a16:creationId xmlns:a16="http://schemas.microsoft.com/office/drawing/2014/main" id="{3F313FAD-097C-FB4B-A7F1-A67E97DFFFB4}"/>
                </a:ext>
              </a:extLst>
            </p:cNvPr>
            <p:cNvSpPr/>
            <p:nvPr/>
          </p:nvSpPr>
          <p:spPr>
            <a:xfrm>
              <a:off x="10253204" y="4189636"/>
              <a:ext cx="536575" cy="666750"/>
            </a:xfrm>
            <a:custGeom>
              <a:avLst/>
              <a:gdLst>
                <a:gd name="connsiteX0" fmla="*/ 265889 w 536575"/>
                <a:gd name="connsiteY0" fmla="*/ 488664 h 666750"/>
                <a:gd name="connsiteX1" fmla="*/ 54941 w 536575"/>
                <a:gd name="connsiteY1" fmla="*/ 0 h 666750"/>
                <a:gd name="connsiteX2" fmla="*/ 236584 w 536575"/>
                <a:gd name="connsiteY2" fmla="*/ 613537 h 666750"/>
                <a:gd name="connsiteX3" fmla="*/ 538621 w 536575"/>
                <a:gd name="connsiteY3" fmla="*/ 660114 h 666750"/>
                <a:gd name="connsiteX4" fmla="*/ 265889 w 536575"/>
                <a:gd name="connsiteY4" fmla="*/ 48866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666750">
                  <a:moveTo>
                    <a:pt x="265889" y="488664"/>
                  </a:moveTo>
                  <a:cubicBezTo>
                    <a:pt x="135428" y="358902"/>
                    <a:pt x="59894" y="183928"/>
                    <a:pt x="54941" y="0"/>
                  </a:cubicBezTo>
                  <a:cubicBezTo>
                    <a:pt x="-64311" y="219583"/>
                    <a:pt x="17000" y="494252"/>
                    <a:pt x="236584" y="613537"/>
                  </a:cubicBezTo>
                  <a:cubicBezTo>
                    <a:pt x="328817" y="663607"/>
                    <a:pt x="435592" y="680085"/>
                    <a:pt x="538621" y="660114"/>
                  </a:cubicBezTo>
                  <a:cubicBezTo>
                    <a:pt x="435909" y="624332"/>
                    <a:pt x="342660" y="565722"/>
                    <a:pt x="265889" y="488664"/>
                  </a:cubicBezTo>
                  <a:close/>
                </a:path>
              </a:pathLst>
            </a:custGeom>
            <a:solidFill>
              <a:srgbClr val="FFFFFF"/>
            </a:solidFill>
            <a:ln w="3175" cap="flat">
              <a:noFill/>
              <a:prstDash val="solid"/>
              <a:miter/>
            </a:ln>
          </p:spPr>
          <p:txBody>
            <a:bodyPr rtlCol="0" anchor="ctr"/>
            <a:lstStyle/>
            <a:p>
              <a:endParaRPr lang="sv-SE" sz="1013"/>
            </a:p>
          </p:txBody>
        </p:sp>
        <p:sp>
          <p:nvSpPr>
            <p:cNvPr id="55" name="Frihandsfigur 54">
              <a:extLst>
                <a:ext uri="{FF2B5EF4-FFF2-40B4-BE49-F238E27FC236}">
                  <a16:creationId xmlns:a16="http://schemas.microsoft.com/office/drawing/2014/main" id="{3CE9CB77-2366-9242-9107-7CBF852C67A9}"/>
                </a:ext>
              </a:extLst>
            </p:cNvPr>
            <p:cNvSpPr/>
            <p:nvPr/>
          </p:nvSpPr>
          <p:spPr>
            <a:xfrm>
              <a:off x="10653649" y="3718292"/>
              <a:ext cx="749300" cy="828675"/>
            </a:xfrm>
            <a:custGeom>
              <a:avLst/>
              <a:gdLst>
                <a:gd name="connsiteX0" fmla="*/ 752380 w 749300"/>
                <a:gd name="connsiteY0" fmla="*/ 639715 h 828675"/>
                <a:gd name="connsiteX1" fmla="*/ 494220 w 749300"/>
                <a:gd name="connsiteY1" fmla="*/ 145018 h 828675"/>
                <a:gd name="connsiteX2" fmla="*/ 455073 w 749300"/>
                <a:gd name="connsiteY2" fmla="*/ 77327 h 828675"/>
                <a:gd name="connsiteX3" fmla="*/ 455073 w 749300"/>
                <a:gd name="connsiteY3" fmla="*/ 77327 h 828675"/>
                <a:gd name="connsiteX4" fmla="*/ 374618 w 749300"/>
                <a:gd name="connsiteY4" fmla="*/ 16 h 828675"/>
                <a:gd name="connsiteX5" fmla="*/ 297307 w 749300"/>
                <a:gd name="connsiteY5" fmla="*/ 77327 h 828675"/>
                <a:gd name="connsiteX6" fmla="*/ 297307 w 749300"/>
                <a:gd name="connsiteY6" fmla="*/ 77327 h 828675"/>
                <a:gd name="connsiteX7" fmla="*/ 258191 w 749300"/>
                <a:gd name="connsiteY7" fmla="*/ 145145 h 828675"/>
                <a:gd name="connsiteX8" fmla="*/ 0 w 749300"/>
                <a:gd name="connsiteY8" fmla="*/ 639842 h 828675"/>
                <a:gd name="connsiteX9" fmla="*/ 0 w 749300"/>
                <a:gd name="connsiteY9" fmla="*/ 718042 h 828675"/>
                <a:gd name="connsiteX10" fmla="*/ 255651 w 749300"/>
                <a:gd name="connsiteY10" fmla="*/ 718042 h 828675"/>
                <a:gd name="connsiteX11" fmla="*/ 383636 w 749300"/>
                <a:gd name="connsiteY11" fmla="*/ 830881 h 828675"/>
                <a:gd name="connsiteX12" fmla="*/ 496475 w 749300"/>
                <a:gd name="connsiteY12" fmla="*/ 718042 h 828675"/>
                <a:gd name="connsiteX13" fmla="*/ 752253 w 749300"/>
                <a:gd name="connsiteY13" fmla="*/ 71804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300" h="828675">
                  <a:moveTo>
                    <a:pt x="752380" y="639715"/>
                  </a:moveTo>
                  <a:cubicBezTo>
                    <a:pt x="568896" y="580564"/>
                    <a:pt x="669830" y="245792"/>
                    <a:pt x="494220" y="145018"/>
                  </a:cubicBezTo>
                  <a:cubicBezTo>
                    <a:pt x="469964" y="131111"/>
                    <a:pt x="455041" y="105267"/>
                    <a:pt x="455073" y="77327"/>
                  </a:cubicBezTo>
                  <a:lnTo>
                    <a:pt x="455073" y="77327"/>
                  </a:lnTo>
                  <a:cubicBezTo>
                    <a:pt x="454184" y="33766"/>
                    <a:pt x="418179" y="-842"/>
                    <a:pt x="374618" y="16"/>
                  </a:cubicBezTo>
                  <a:cubicBezTo>
                    <a:pt x="332263" y="873"/>
                    <a:pt x="298164" y="35004"/>
                    <a:pt x="297307" y="77327"/>
                  </a:cubicBezTo>
                  <a:lnTo>
                    <a:pt x="297307" y="77327"/>
                  </a:lnTo>
                  <a:cubicBezTo>
                    <a:pt x="297402" y="105330"/>
                    <a:pt x="282480" y="131206"/>
                    <a:pt x="258191" y="145145"/>
                  </a:cubicBezTo>
                  <a:cubicBezTo>
                    <a:pt x="82582" y="245951"/>
                    <a:pt x="183483" y="580691"/>
                    <a:pt x="0" y="639842"/>
                  </a:cubicBezTo>
                  <a:lnTo>
                    <a:pt x="0" y="718042"/>
                  </a:lnTo>
                  <a:lnTo>
                    <a:pt x="255651" y="718042"/>
                  </a:lnTo>
                  <a:cubicBezTo>
                    <a:pt x="259842" y="784558"/>
                    <a:pt x="317151" y="835072"/>
                    <a:pt x="383636" y="830881"/>
                  </a:cubicBezTo>
                  <a:cubicBezTo>
                    <a:pt x="444309" y="827071"/>
                    <a:pt x="492665" y="778716"/>
                    <a:pt x="496475" y="718042"/>
                  </a:cubicBezTo>
                  <a:lnTo>
                    <a:pt x="752253" y="718042"/>
                  </a:lnTo>
                  <a:close/>
                </a:path>
              </a:pathLst>
            </a:custGeom>
            <a:solidFill>
              <a:schemeClr val="accent5"/>
            </a:solidFill>
            <a:ln w="3175" cap="flat">
              <a:noFill/>
              <a:prstDash val="solid"/>
              <a:miter/>
            </a:ln>
          </p:spPr>
          <p:txBody>
            <a:bodyPr rtlCol="0" anchor="ctr"/>
            <a:lstStyle/>
            <a:p>
              <a:endParaRPr lang="sv-SE" sz="1013"/>
            </a:p>
          </p:txBody>
        </p:sp>
        <p:sp>
          <p:nvSpPr>
            <p:cNvPr id="56" name="Frihandsfigur 55">
              <a:extLst>
                <a:ext uri="{FF2B5EF4-FFF2-40B4-BE49-F238E27FC236}">
                  <a16:creationId xmlns:a16="http://schemas.microsoft.com/office/drawing/2014/main" id="{05CF7D51-37BC-B446-8FFA-74E4D152894F}"/>
                </a:ext>
              </a:extLst>
            </p:cNvPr>
            <p:cNvSpPr/>
            <p:nvPr/>
          </p:nvSpPr>
          <p:spPr>
            <a:xfrm>
              <a:off x="11287633" y="3488406"/>
              <a:ext cx="523875" cy="679450"/>
            </a:xfrm>
            <a:custGeom>
              <a:avLst/>
              <a:gdLst>
                <a:gd name="connsiteX0" fmla="*/ 251841 w 523875"/>
                <a:gd name="connsiteY0" fmla="*/ 169513 h 679450"/>
                <a:gd name="connsiteX1" fmla="*/ 463042 w 523875"/>
                <a:gd name="connsiteY1" fmla="*/ 679831 h 679450"/>
                <a:gd name="connsiteX2" fmla="*/ 463042 w 523875"/>
                <a:gd name="connsiteY2" fmla="*/ 680403 h 679450"/>
                <a:gd name="connsiteX3" fmla="*/ 300546 w 523875"/>
                <a:gd name="connsiteY3" fmla="*/ 61722 h 679450"/>
                <a:gd name="connsiteX4" fmla="*/ 72517 w 523875"/>
                <a:gd name="connsiteY4" fmla="*/ 0 h 679450"/>
                <a:gd name="connsiteX5" fmla="*/ 0 w 523875"/>
                <a:gd name="connsiteY5" fmla="*/ 5810 h 679450"/>
                <a:gd name="connsiteX6" fmla="*/ 251841 w 523875"/>
                <a:gd name="connsiteY6" fmla="*/ 169513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679450">
                  <a:moveTo>
                    <a:pt x="251841" y="169513"/>
                  </a:moveTo>
                  <a:cubicBezTo>
                    <a:pt x="387572" y="304578"/>
                    <a:pt x="463645" y="488347"/>
                    <a:pt x="463042" y="679831"/>
                  </a:cubicBezTo>
                  <a:lnTo>
                    <a:pt x="463042" y="680403"/>
                  </a:lnTo>
                  <a:cubicBezTo>
                    <a:pt x="589026" y="464693"/>
                    <a:pt x="516255" y="187706"/>
                    <a:pt x="300546" y="61722"/>
                  </a:cubicBezTo>
                  <a:cubicBezTo>
                    <a:pt x="231363" y="21304"/>
                    <a:pt x="152654" y="0"/>
                    <a:pt x="72517" y="0"/>
                  </a:cubicBezTo>
                  <a:cubicBezTo>
                    <a:pt x="48229" y="0"/>
                    <a:pt x="23971" y="1937"/>
                    <a:pt x="0" y="5810"/>
                  </a:cubicBezTo>
                  <a:cubicBezTo>
                    <a:pt x="94520" y="42069"/>
                    <a:pt x="180340" y="97822"/>
                    <a:pt x="251841" y="169513"/>
                  </a:cubicBezTo>
                  <a:close/>
                </a:path>
              </a:pathLst>
            </a:custGeom>
            <a:solidFill>
              <a:srgbClr val="FFFFFF"/>
            </a:solidFill>
            <a:ln w="3175" cap="flat">
              <a:noFill/>
              <a:prstDash val="solid"/>
              <a:miter/>
            </a:ln>
          </p:spPr>
          <p:txBody>
            <a:bodyPr rtlCol="0" anchor="ctr"/>
            <a:lstStyle/>
            <a:p>
              <a:endParaRPr lang="sv-SE" sz="1013"/>
            </a:p>
          </p:txBody>
        </p:sp>
      </p:grpSp>
      <p:grpSp>
        <p:nvGrpSpPr>
          <p:cNvPr id="57" name="Grupp 56">
            <a:extLst>
              <a:ext uri="{FF2B5EF4-FFF2-40B4-BE49-F238E27FC236}">
                <a16:creationId xmlns:a16="http://schemas.microsoft.com/office/drawing/2014/main" id="{5DBCE9A8-AAF9-B842-BC9C-7D4CEC2D2955}"/>
              </a:ext>
            </a:extLst>
          </p:cNvPr>
          <p:cNvGrpSpPr/>
          <p:nvPr userDrawn="1"/>
        </p:nvGrpSpPr>
        <p:grpSpPr>
          <a:xfrm>
            <a:off x="225029" y="3075734"/>
            <a:ext cx="1069162" cy="1069163"/>
            <a:chOff x="5207000" y="3189416"/>
            <a:chExt cx="1940400" cy="1940400"/>
          </a:xfrm>
        </p:grpSpPr>
        <p:sp>
          <p:nvSpPr>
            <p:cNvPr id="58" name="Frihandsfigur 57">
              <a:extLst>
                <a:ext uri="{FF2B5EF4-FFF2-40B4-BE49-F238E27FC236}">
                  <a16:creationId xmlns:a16="http://schemas.microsoft.com/office/drawing/2014/main" id="{D6A03709-9005-F848-9655-0E093F73DA0A}"/>
                </a:ext>
              </a:extLst>
            </p:cNvPr>
            <p:cNvSpPr/>
            <p:nvPr/>
          </p:nvSpPr>
          <p:spPr>
            <a:xfrm>
              <a:off x="5207000" y="3189416"/>
              <a:ext cx="1940400" cy="1940400"/>
            </a:xfrm>
            <a:custGeom>
              <a:avLst/>
              <a:gdLst>
                <a:gd name="connsiteX0" fmla="*/ 0 w 1943100"/>
                <a:gd name="connsiteY0" fmla="*/ 0 h 1943100"/>
                <a:gd name="connsiteX1" fmla="*/ 1943450 w 1943100"/>
                <a:gd name="connsiteY1" fmla="*/ 0 h 1943100"/>
                <a:gd name="connsiteX2" fmla="*/ 1943450 w 1943100"/>
                <a:gd name="connsiteY2" fmla="*/ 1943449 h 1943100"/>
                <a:gd name="connsiteX3" fmla="*/ 0 w 1943100"/>
                <a:gd name="connsiteY3" fmla="*/ 1943449 h 1943100"/>
                <a:gd name="connsiteX4" fmla="*/ 0 w 1943100"/>
                <a:gd name="connsiteY4" fmla="*/ 0 h 1943100"/>
                <a:gd name="connsiteX5" fmla="*/ 0 w 1943100"/>
                <a:gd name="connsiteY5"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100" h="1943100">
                  <a:moveTo>
                    <a:pt x="0" y="0"/>
                  </a:moveTo>
                  <a:lnTo>
                    <a:pt x="1943450" y="0"/>
                  </a:lnTo>
                  <a:lnTo>
                    <a:pt x="1943450" y="1943449"/>
                  </a:lnTo>
                  <a:lnTo>
                    <a:pt x="0" y="194344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9" name="Frihandsfigur 58">
              <a:extLst>
                <a:ext uri="{FF2B5EF4-FFF2-40B4-BE49-F238E27FC236}">
                  <a16:creationId xmlns:a16="http://schemas.microsoft.com/office/drawing/2014/main" id="{6361FE55-305D-AE44-B842-6151574A7DFF}"/>
                </a:ext>
              </a:extLst>
            </p:cNvPr>
            <p:cNvSpPr/>
            <p:nvPr/>
          </p:nvSpPr>
          <p:spPr>
            <a:xfrm>
              <a:off x="5450613" y="3397671"/>
              <a:ext cx="1127125" cy="1612900"/>
            </a:xfrm>
            <a:custGeom>
              <a:avLst/>
              <a:gdLst>
                <a:gd name="connsiteX0" fmla="*/ 1035246 w 1127125"/>
                <a:gd name="connsiteY0" fmla="*/ 1567777 h 1612900"/>
                <a:gd name="connsiteX1" fmla="*/ 780642 w 1127125"/>
                <a:gd name="connsiteY1" fmla="*/ 1126738 h 1612900"/>
                <a:gd name="connsiteX2" fmla="*/ 838300 w 1127125"/>
                <a:gd name="connsiteY2" fmla="*/ 1093463 h 1612900"/>
                <a:gd name="connsiteX3" fmla="*/ 935297 w 1127125"/>
                <a:gd name="connsiteY3" fmla="*/ 1119467 h 1612900"/>
                <a:gd name="connsiteX4" fmla="*/ 1118875 w 1127125"/>
                <a:gd name="connsiteY4" fmla="*/ 1437570 h 1612900"/>
                <a:gd name="connsiteX5" fmla="*/ 1092935 w 1127125"/>
                <a:gd name="connsiteY5" fmla="*/ 1534503 h 1612900"/>
                <a:gd name="connsiteX6" fmla="*/ 1092903 w 1127125"/>
                <a:gd name="connsiteY6" fmla="*/ 1534534 h 1612900"/>
                <a:gd name="connsiteX7" fmla="*/ 1035246 w 1127125"/>
                <a:gd name="connsiteY7" fmla="*/ 1567777 h 1612900"/>
                <a:gd name="connsiteX8" fmla="*/ 464127 w 1127125"/>
                <a:gd name="connsiteY8" fmla="*/ 891946 h 1612900"/>
                <a:gd name="connsiteX9" fmla="*/ 728255 w 1127125"/>
                <a:gd name="connsiteY9" fmla="*/ 1156963 h 1612900"/>
                <a:gd name="connsiteX10" fmla="*/ 982890 w 1127125"/>
                <a:gd name="connsiteY10" fmla="*/ 1597971 h 1612900"/>
                <a:gd name="connsiteX11" fmla="*/ 615447 w 1127125"/>
                <a:gd name="connsiteY11" fmla="*/ 1507134 h 1612900"/>
                <a:gd name="connsiteX12" fmla="*/ 220572 w 1127125"/>
                <a:gd name="connsiteY12" fmla="*/ 1037996 h 1612900"/>
                <a:gd name="connsiteX13" fmla="*/ 3656 w 1127125"/>
                <a:gd name="connsiteY13" fmla="*/ 452399 h 1612900"/>
                <a:gd name="connsiteX14" fmla="*/ 101700 w 1127125"/>
                <a:gd name="connsiteY14" fmla="*/ 73368 h 1612900"/>
                <a:gd name="connsiteX15" fmla="*/ 352081 w 1127125"/>
                <a:gd name="connsiteY15" fmla="*/ 505453 h 1612900"/>
                <a:gd name="connsiteX16" fmla="*/ 464127 w 1127125"/>
                <a:gd name="connsiteY16" fmla="*/ 891946 h 1612900"/>
                <a:gd name="connsiteX17" fmla="*/ 404436 w 1127125"/>
                <a:gd name="connsiteY17" fmla="*/ 475291 h 1612900"/>
                <a:gd name="connsiteX18" fmla="*/ 154723 w 1127125"/>
                <a:gd name="connsiteY18" fmla="*/ 42761 h 1612900"/>
                <a:gd name="connsiteX19" fmla="*/ 212444 w 1127125"/>
                <a:gd name="connsiteY19" fmla="*/ 9487 h 1612900"/>
                <a:gd name="connsiteX20" fmla="*/ 309377 w 1127125"/>
                <a:gd name="connsiteY20" fmla="*/ 35522 h 1612900"/>
                <a:gd name="connsiteX21" fmla="*/ 488066 w 1127125"/>
                <a:gd name="connsiteY21" fmla="*/ 345052 h 1612900"/>
                <a:gd name="connsiteX22" fmla="*/ 462126 w 1127125"/>
                <a:gd name="connsiteY22" fmla="*/ 441985 h 1612900"/>
                <a:gd name="connsiteX23" fmla="*/ 462095 w 1127125"/>
                <a:gd name="connsiteY23" fmla="*/ 442017 h 1612900"/>
                <a:gd name="connsiteX24" fmla="*/ 404436 w 1127125"/>
                <a:gd name="connsiteY24" fmla="*/ 475291 h 16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7125" h="1612900">
                  <a:moveTo>
                    <a:pt x="1035246" y="1567777"/>
                  </a:moveTo>
                  <a:lnTo>
                    <a:pt x="780642" y="1126738"/>
                  </a:lnTo>
                  <a:lnTo>
                    <a:pt x="838300" y="1093463"/>
                  </a:lnTo>
                  <a:cubicBezTo>
                    <a:pt x="872273" y="1073906"/>
                    <a:pt x="915675" y="1085526"/>
                    <a:pt x="935297" y="1119467"/>
                  </a:cubicBezTo>
                  <a:lnTo>
                    <a:pt x="1118875" y="1437570"/>
                  </a:lnTo>
                  <a:cubicBezTo>
                    <a:pt x="1138497" y="1471511"/>
                    <a:pt x="1126876" y="1514913"/>
                    <a:pt x="1092935" y="1534503"/>
                  </a:cubicBezTo>
                  <a:cubicBezTo>
                    <a:pt x="1092935" y="1534534"/>
                    <a:pt x="1092903" y="1534534"/>
                    <a:pt x="1092903" y="1534534"/>
                  </a:cubicBezTo>
                  <a:lnTo>
                    <a:pt x="1035246" y="1567777"/>
                  </a:lnTo>
                  <a:close/>
                  <a:moveTo>
                    <a:pt x="464127" y="891946"/>
                  </a:moveTo>
                  <a:cubicBezTo>
                    <a:pt x="611605" y="1147375"/>
                    <a:pt x="675709" y="1178331"/>
                    <a:pt x="728255" y="1156963"/>
                  </a:cubicBezTo>
                  <a:lnTo>
                    <a:pt x="982890" y="1597971"/>
                  </a:lnTo>
                  <a:cubicBezTo>
                    <a:pt x="896879" y="1643342"/>
                    <a:pt x="722540" y="1584128"/>
                    <a:pt x="615447" y="1507134"/>
                  </a:cubicBezTo>
                  <a:cubicBezTo>
                    <a:pt x="481208" y="1408296"/>
                    <a:pt x="348271" y="1259135"/>
                    <a:pt x="220572" y="1037996"/>
                  </a:cubicBezTo>
                  <a:cubicBezTo>
                    <a:pt x="108463" y="843782"/>
                    <a:pt x="25786" y="624262"/>
                    <a:pt x="3656" y="452399"/>
                  </a:cubicBezTo>
                  <a:cubicBezTo>
                    <a:pt x="-8663" y="354800"/>
                    <a:pt x="6831" y="128232"/>
                    <a:pt x="101700" y="73368"/>
                  </a:cubicBezTo>
                  <a:lnTo>
                    <a:pt x="352081" y="505453"/>
                  </a:lnTo>
                  <a:cubicBezTo>
                    <a:pt x="321759" y="537203"/>
                    <a:pt x="303884" y="614356"/>
                    <a:pt x="464127" y="891946"/>
                  </a:cubicBezTo>
                  <a:close/>
                  <a:moveTo>
                    <a:pt x="404436" y="475291"/>
                  </a:moveTo>
                  <a:lnTo>
                    <a:pt x="154723" y="42761"/>
                  </a:lnTo>
                  <a:lnTo>
                    <a:pt x="212444" y="9487"/>
                  </a:lnTo>
                  <a:cubicBezTo>
                    <a:pt x="246417" y="-10071"/>
                    <a:pt x="289787" y="1581"/>
                    <a:pt x="309377" y="35522"/>
                  </a:cubicBezTo>
                  <a:lnTo>
                    <a:pt x="488066" y="345052"/>
                  </a:lnTo>
                  <a:cubicBezTo>
                    <a:pt x="507688" y="378993"/>
                    <a:pt x="496067" y="422395"/>
                    <a:pt x="462126" y="441985"/>
                  </a:cubicBezTo>
                  <a:cubicBezTo>
                    <a:pt x="462126" y="442017"/>
                    <a:pt x="462095" y="442017"/>
                    <a:pt x="462095" y="442017"/>
                  </a:cubicBezTo>
                  <a:lnTo>
                    <a:pt x="404436" y="475291"/>
                  </a:lnTo>
                  <a:close/>
                </a:path>
              </a:pathLst>
            </a:custGeom>
            <a:solidFill>
              <a:srgbClr val="FFFFFF"/>
            </a:solidFill>
            <a:ln w="3175" cap="flat">
              <a:noFill/>
              <a:prstDash val="solid"/>
              <a:miter/>
            </a:ln>
          </p:spPr>
          <p:txBody>
            <a:bodyPr rtlCol="0" anchor="ctr"/>
            <a:lstStyle/>
            <a:p>
              <a:endParaRPr lang="sv-SE" sz="1013"/>
            </a:p>
          </p:txBody>
        </p:sp>
        <p:sp>
          <p:nvSpPr>
            <p:cNvPr id="60" name="Frihandsfigur 59">
              <a:extLst>
                <a:ext uri="{FF2B5EF4-FFF2-40B4-BE49-F238E27FC236}">
                  <a16:creationId xmlns:a16="http://schemas.microsoft.com/office/drawing/2014/main" id="{F510F484-B2AF-BA4B-BD01-40EDF4F802C9}"/>
                </a:ext>
              </a:extLst>
            </p:cNvPr>
            <p:cNvSpPr/>
            <p:nvPr/>
          </p:nvSpPr>
          <p:spPr>
            <a:xfrm>
              <a:off x="6053359" y="3403062"/>
              <a:ext cx="968375" cy="860425"/>
            </a:xfrm>
            <a:custGeom>
              <a:avLst/>
              <a:gdLst>
                <a:gd name="connsiteX0" fmla="*/ 484347 w 968375"/>
                <a:gd name="connsiteY0" fmla="*/ 0 h 860425"/>
                <a:gd name="connsiteX1" fmla="*/ 0 w 968375"/>
                <a:gd name="connsiteY1" fmla="*/ 399510 h 860425"/>
                <a:gd name="connsiteX2" fmla="*/ 97949 w 968375"/>
                <a:gd name="connsiteY2" fmla="*/ 640620 h 860425"/>
                <a:gd name="connsiteX3" fmla="*/ 29941 w 968375"/>
                <a:gd name="connsiteY3" fmla="*/ 860425 h 860425"/>
                <a:gd name="connsiteX4" fmla="*/ 305404 w 968375"/>
                <a:gd name="connsiteY4" fmla="*/ 772033 h 860425"/>
                <a:gd name="connsiteX5" fmla="*/ 968979 w 968375"/>
                <a:gd name="connsiteY5" fmla="*/ 399383 h 860425"/>
                <a:gd name="connsiteX6" fmla="*/ 484347 w 968375"/>
                <a:gd name="connsiteY6" fmla="*/ 0 h 860425"/>
                <a:gd name="connsiteX7" fmla="*/ 712947 w 968375"/>
                <a:gd name="connsiteY7" fmla="*/ 478949 h 860425"/>
                <a:gd name="connsiteX8" fmla="*/ 573247 w 968375"/>
                <a:gd name="connsiteY8" fmla="*/ 478949 h 860425"/>
                <a:gd name="connsiteX9" fmla="*/ 573247 w 968375"/>
                <a:gd name="connsiteY9" fmla="*/ 619125 h 860425"/>
                <a:gd name="connsiteX10" fmla="*/ 409289 w 968375"/>
                <a:gd name="connsiteY10" fmla="*/ 619125 h 860425"/>
                <a:gd name="connsiteX11" fmla="*/ 409289 w 968375"/>
                <a:gd name="connsiteY11" fmla="*/ 478822 h 860425"/>
                <a:gd name="connsiteX12" fmla="*/ 269589 w 968375"/>
                <a:gd name="connsiteY12" fmla="*/ 478822 h 860425"/>
                <a:gd name="connsiteX13" fmla="*/ 269589 w 968375"/>
                <a:gd name="connsiteY13" fmla="*/ 315563 h 860425"/>
                <a:gd name="connsiteX14" fmla="*/ 409289 w 968375"/>
                <a:gd name="connsiteY14" fmla="*/ 315563 h 860425"/>
                <a:gd name="connsiteX15" fmla="*/ 409289 w 968375"/>
                <a:gd name="connsiteY15" fmla="*/ 175863 h 860425"/>
                <a:gd name="connsiteX16" fmla="*/ 573247 w 968375"/>
                <a:gd name="connsiteY16" fmla="*/ 175863 h 860425"/>
                <a:gd name="connsiteX17" fmla="*/ 573247 w 968375"/>
                <a:gd name="connsiteY17" fmla="*/ 315563 h 860425"/>
                <a:gd name="connsiteX18" fmla="*/ 712947 w 968375"/>
                <a:gd name="connsiteY18" fmla="*/ 315563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8375" h="860425">
                  <a:moveTo>
                    <a:pt x="484347" y="0"/>
                  </a:moveTo>
                  <a:cubicBezTo>
                    <a:pt x="216853" y="0"/>
                    <a:pt x="0" y="178879"/>
                    <a:pt x="0" y="399510"/>
                  </a:cubicBezTo>
                  <a:cubicBezTo>
                    <a:pt x="-63" y="489585"/>
                    <a:pt x="35084" y="576104"/>
                    <a:pt x="97949" y="640620"/>
                  </a:cubicBezTo>
                  <a:lnTo>
                    <a:pt x="29941" y="860425"/>
                  </a:lnTo>
                  <a:lnTo>
                    <a:pt x="305404" y="772033"/>
                  </a:lnTo>
                  <a:cubicBezTo>
                    <a:pt x="688658" y="873633"/>
                    <a:pt x="968979" y="645033"/>
                    <a:pt x="968979" y="399383"/>
                  </a:cubicBezTo>
                  <a:cubicBezTo>
                    <a:pt x="968693" y="178816"/>
                    <a:pt x="751841" y="0"/>
                    <a:pt x="484347" y="0"/>
                  </a:cubicBezTo>
                  <a:close/>
                  <a:moveTo>
                    <a:pt x="712947" y="478949"/>
                  </a:moveTo>
                  <a:lnTo>
                    <a:pt x="573247" y="478949"/>
                  </a:lnTo>
                  <a:lnTo>
                    <a:pt x="573247" y="619125"/>
                  </a:lnTo>
                  <a:lnTo>
                    <a:pt x="409289" y="619125"/>
                  </a:lnTo>
                  <a:lnTo>
                    <a:pt x="409289" y="478822"/>
                  </a:lnTo>
                  <a:lnTo>
                    <a:pt x="269589" y="478822"/>
                  </a:lnTo>
                  <a:lnTo>
                    <a:pt x="269589" y="315563"/>
                  </a:lnTo>
                  <a:lnTo>
                    <a:pt x="409289" y="315563"/>
                  </a:lnTo>
                  <a:lnTo>
                    <a:pt x="409289" y="175863"/>
                  </a:lnTo>
                  <a:lnTo>
                    <a:pt x="573247" y="175863"/>
                  </a:lnTo>
                  <a:lnTo>
                    <a:pt x="573247" y="315563"/>
                  </a:lnTo>
                  <a:lnTo>
                    <a:pt x="712947" y="315563"/>
                  </a:lnTo>
                  <a:close/>
                </a:path>
              </a:pathLst>
            </a:custGeom>
            <a:solidFill>
              <a:srgbClr val="FFFFFF"/>
            </a:solidFill>
            <a:ln w="3175" cap="flat">
              <a:noFill/>
              <a:prstDash val="solid"/>
              <a:miter/>
            </a:ln>
          </p:spPr>
          <p:txBody>
            <a:bodyPr rtlCol="0" anchor="ctr"/>
            <a:lstStyle/>
            <a:p>
              <a:endParaRPr lang="sv-SE" sz="1013"/>
            </a:p>
          </p:txBody>
        </p:sp>
      </p:grpSp>
      <p:grpSp>
        <p:nvGrpSpPr>
          <p:cNvPr id="61" name="Grupp 60">
            <a:extLst>
              <a:ext uri="{FF2B5EF4-FFF2-40B4-BE49-F238E27FC236}">
                <a16:creationId xmlns:a16="http://schemas.microsoft.com/office/drawing/2014/main" id="{65C99658-0934-AC4E-95AB-2E6667739EA8}"/>
              </a:ext>
            </a:extLst>
          </p:cNvPr>
          <p:cNvGrpSpPr/>
          <p:nvPr userDrawn="1"/>
        </p:nvGrpSpPr>
        <p:grpSpPr>
          <a:xfrm>
            <a:off x="2591338" y="1495194"/>
            <a:ext cx="1068901" cy="1068901"/>
            <a:chOff x="2782443" y="3189416"/>
            <a:chExt cx="1939925" cy="1939925"/>
          </a:xfrm>
        </p:grpSpPr>
        <p:sp>
          <p:nvSpPr>
            <p:cNvPr id="62" name="Frihandsfigur 61">
              <a:extLst>
                <a:ext uri="{FF2B5EF4-FFF2-40B4-BE49-F238E27FC236}">
                  <a16:creationId xmlns:a16="http://schemas.microsoft.com/office/drawing/2014/main" id="{6305B073-F8FD-DA46-9F24-086DA7FB1CB2}"/>
                </a:ext>
              </a:extLst>
            </p:cNvPr>
            <p:cNvSpPr/>
            <p:nvPr/>
          </p:nvSpPr>
          <p:spPr>
            <a:xfrm>
              <a:off x="2782443" y="3189416"/>
              <a:ext cx="1939925" cy="1939925"/>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63" name="Frihandsfigur 62">
              <a:extLst>
                <a:ext uri="{FF2B5EF4-FFF2-40B4-BE49-F238E27FC236}">
                  <a16:creationId xmlns:a16="http://schemas.microsoft.com/office/drawing/2014/main" id="{B84F6827-4A1A-BA4B-9F0D-9D502A5BD216}"/>
                </a:ext>
              </a:extLst>
            </p:cNvPr>
            <p:cNvSpPr/>
            <p:nvPr/>
          </p:nvSpPr>
          <p:spPr>
            <a:xfrm>
              <a:off x="2889948" y="3296985"/>
              <a:ext cx="1724025" cy="1724025"/>
            </a:xfrm>
            <a:custGeom>
              <a:avLst/>
              <a:gdLst>
                <a:gd name="connsiteX0" fmla="*/ 1075214 w 1724025"/>
                <a:gd name="connsiteY0" fmla="*/ 576199 h 1724025"/>
                <a:gd name="connsiteX1" fmla="*/ 1005364 w 1724025"/>
                <a:gd name="connsiteY1" fmla="*/ 506349 h 1724025"/>
                <a:gd name="connsiteX2" fmla="*/ 1075214 w 1724025"/>
                <a:gd name="connsiteY2" fmla="*/ 436499 h 1724025"/>
                <a:gd name="connsiteX3" fmla="*/ 1145064 w 1724025"/>
                <a:gd name="connsiteY3" fmla="*/ 506349 h 1724025"/>
                <a:gd name="connsiteX4" fmla="*/ 1075214 w 1724025"/>
                <a:gd name="connsiteY4" fmla="*/ 576199 h 1724025"/>
                <a:gd name="connsiteX5" fmla="*/ 245332 w 1724025"/>
                <a:gd name="connsiteY5" fmla="*/ 175451 h 1724025"/>
                <a:gd name="connsiteX6" fmla="*/ 271145 w 1724025"/>
                <a:gd name="connsiteY6" fmla="*/ 29401 h 1724025"/>
                <a:gd name="connsiteX7" fmla="*/ 357854 w 1724025"/>
                <a:gd name="connsiteY7" fmla="*/ 116142 h 1724025"/>
                <a:gd name="connsiteX8" fmla="*/ 321818 w 1724025"/>
                <a:gd name="connsiteY8" fmla="*/ 321977 h 1724025"/>
                <a:gd name="connsiteX9" fmla="*/ 116205 w 1724025"/>
                <a:gd name="connsiteY9" fmla="*/ 358013 h 1724025"/>
                <a:gd name="connsiteX10" fmla="*/ 29464 w 1724025"/>
                <a:gd name="connsiteY10" fmla="*/ 271177 h 1724025"/>
                <a:gd name="connsiteX11" fmla="*/ 175514 w 1724025"/>
                <a:gd name="connsiteY11" fmla="*/ 245396 h 1724025"/>
                <a:gd name="connsiteX12" fmla="*/ 0 w 1724025"/>
                <a:gd name="connsiteY12" fmla="*/ 69882 h 1724025"/>
                <a:gd name="connsiteX13" fmla="*/ 69850 w 1724025"/>
                <a:gd name="connsiteY13" fmla="*/ 32 h 1724025"/>
                <a:gd name="connsiteX14" fmla="*/ 245332 w 1724025"/>
                <a:gd name="connsiteY14" fmla="*/ 175578 h 1724025"/>
                <a:gd name="connsiteX15" fmla="*/ 1551496 w 1724025"/>
                <a:gd name="connsiteY15" fmla="*/ 245301 h 1724025"/>
                <a:gd name="connsiteX16" fmla="*/ 1697546 w 1724025"/>
                <a:gd name="connsiteY16" fmla="*/ 271113 h 1724025"/>
                <a:gd name="connsiteX17" fmla="*/ 1610741 w 1724025"/>
                <a:gd name="connsiteY17" fmla="*/ 357855 h 1724025"/>
                <a:gd name="connsiteX18" fmla="*/ 1405160 w 1724025"/>
                <a:gd name="connsiteY18" fmla="*/ 321786 h 1724025"/>
                <a:gd name="connsiteX19" fmla="*/ 1369155 w 1724025"/>
                <a:gd name="connsiteY19" fmla="*/ 116205 h 1724025"/>
                <a:gd name="connsiteX20" fmla="*/ 1455833 w 1724025"/>
                <a:gd name="connsiteY20" fmla="*/ 29464 h 1724025"/>
                <a:gd name="connsiteX21" fmla="*/ 1481646 w 1724025"/>
                <a:gd name="connsiteY21" fmla="*/ 175514 h 1724025"/>
                <a:gd name="connsiteX22" fmla="*/ 1657192 w 1724025"/>
                <a:gd name="connsiteY22" fmla="*/ 0 h 1724025"/>
                <a:gd name="connsiteX23" fmla="*/ 1727042 w 1724025"/>
                <a:gd name="connsiteY23" fmla="*/ 69850 h 1724025"/>
                <a:gd name="connsiteX24" fmla="*/ 1551527 w 1724025"/>
                <a:gd name="connsiteY24" fmla="*/ 245332 h 1724025"/>
                <a:gd name="connsiteX25" fmla="*/ 1481646 w 1724025"/>
                <a:gd name="connsiteY25" fmla="*/ 1551464 h 1724025"/>
                <a:gd name="connsiteX26" fmla="*/ 1455833 w 1724025"/>
                <a:gd name="connsiteY26" fmla="*/ 1697514 h 1724025"/>
                <a:gd name="connsiteX27" fmla="*/ 1369092 w 1724025"/>
                <a:gd name="connsiteY27" fmla="*/ 1610773 h 1724025"/>
                <a:gd name="connsiteX28" fmla="*/ 1405192 w 1724025"/>
                <a:gd name="connsiteY28" fmla="*/ 1405160 h 1724025"/>
                <a:gd name="connsiteX29" fmla="*/ 1610773 w 1724025"/>
                <a:gd name="connsiteY29" fmla="*/ 1369092 h 1724025"/>
                <a:gd name="connsiteX30" fmla="*/ 1697482 w 1724025"/>
                <a:gd name="connsiteY30" fmla="*/ 1455865 h 1724025"/>
                <a:gd name="connsiteX31" fmla="*/ 1551432 w 1724025"/>
                <a:gd name="connsiteY31" fmla="*/ 1481646 h 1724025"/>
                <a:gd name="connsiteX32" fmla="*/ 1726946 w 1724025"/>
                <a:gd name="connsiteY32" fmla="*/ 1657160 h 1724025"/>
                <a:gd name="connsiteX33" fmla="*/ 1657096 w 1724025"/>
                <a:gd name="connsiteY33" fmla="*/ 1727010 h 1724025"/>
                <a:gd name="connsiteX34" fmla="*/ 1481614 w 1724025"/>
                <a:gd name="connsiteY34" fmla="*/ 1551496 h 1724025"/>
                <a:gd name="connsiteX35" fmla="*/ 175482 w 1724025"/>
                <a:gd name="connsiteY35" fmla="*/ 1481614 h 1724025"/>
                <a:gd name="connsiteX36" fmla="*/ 29432 w 1724025"/>
                <a:gd name="connsiteY36" fmla="*/ 1455801 h 1724025"/>
                <a:gd name="connsiteX37" fmla="*/ 116205 w 1724025"/>
                <a:gd name="connsiteY37" fmla="*/ 1369060 h 1724025"/>
                <a:gd name="connsiteX38" fmla="*/ 321755 w 1724025"/>
                <a:gd name="connsiteY38" fmla="*/ 1405128 h 1724025"/>
                <a:gd name="connsiteX39" fmla="*/ 358077 w 1724025"/>
                <a:gd name="connsiteY39" fmla="*/ 1610709 h 1724025"/>
                <a:gd name="connsiteX40" fmla="*/ 271336 w 1724025"/>
                <a:gd name="connsiteY40" fmla="*/ 1697419 h 1724025"/>
                <a:gd name="connsiteX41" fmla="*/ 245523 w 1724025"/>
                <a:gd name="connsiteY41" fmla="*/ 1551369 h 1724025"/>
                <a:gd name="connsiteX42" fmla="*/ 70009 w 1724025"/>
                <a:gd name="connsiteY42" fmla="*/ 1726883 h 1724025"/>
                <a:gd name="connsiteX43" fmla="*/ 159 w 1724025"/>
                <a:gd name="connsiteY43" fmla="*/ 1657033 h 1724025"/>
                <a:gd name="connsiteX44" fmla="*/ 175673 w 1724025"/>
                <a:gd name="connsiteY44" fmla="*/ 1481550 h 1724025"/>
                <a:gd name="connsiteX45" fmla="*/ 869252 w 1724025"/>
                <a:gd name="connsiteY45" fmla="*/ 576199 h 1724025"/>
                <a:gd name="connsiteX46" fmla="*/ 799402 w 1724025"/>
                <a:gd name="connsiteY46" fmla="*/ 506349 h 1724025"/>
                <a:gd name="connsiteX47" fmla="*/ 869252 w 1724025"/>
                <a:gd name="connsiteY47" fmla="*/ 436499 h 1724025"/>
                <a:gd name="connsiteX48" fmla="*/ 939102 w 1724025"/>
                <a:gd name="connsiteY48" fmla="*/ 506349 h 1724025"/>
                <a:gd name="connsiteX49" fmla="*/ 869569 w 1724025"/>
                <a:gd name="connsiteY49" fmla="*/ 576199 h 1724025"/>
                <a:gd name="connsiteX50" fmla="*/ 869252 w 1724025"/>
                <a:gd name="connsiteY50" fmla="*/ 576199 h 1724025"/>
                <a:gd name="connsiteX51" fmla="*/ 922020 w 1724025"/>
                <a:gd name="connsiteY51" fmla="*/ 590867 h 1724025"/>
                <a:gd name="connsiteX52" fmla="*/ 1006475 w 1724025"/>
                <a:gd name="connsiteY52" fmla="*/ 653066 h 1724025"/>
                <a:gd name="connsiteX53" fmla="*/ 1066197 w 1724025"/>
                <a:gd name="connsiteY53" fmla="*/ 849567 h 1724025"/>
                <a:gd name="connsiteX54" fmla="*/ 1011619 w 1724025"/>
                <a:gd name="connsiteY54" fmla="*/ 868109 h 1724025"/>
                <a:gd name="connsiteX55" fmla="*/ 957834 w 1724025"/>
                <a:gd name="connsiteY55" fmla="*/ 687737 h 1724025"/>
                <a:gd name="connsiteX56" fmla="*/ 933386 w 1724025"/>
                <a:gd name="connsiteY56" fmla="*/ 687737 h 1724025"/>
                <a:gd name="connsiteX57" fmla="*/ 1026636 w 1724025"/>
                <a:gd name="connsiteY57" fmla="*/ 1008634 h 1724025"/>
                <a:gd name="connsiteX58" fmla="*/ 940689 w 1724025"/>
                <a:gd name="connsiteY58" fmla="*/ 1008634 h 1724025"/>
                <a:gd name="connsiteX59" fmla="*/ 940689 w 1724025"/>
                <a:gd name="connsiteY59" fmla="*/ 1258793 h 1724025"/>
                <a:gd name="connsiteX60" fmla="*/ 876554 w 1724025"/>
                <a:gd name="connsiteY60" fmla="*/ 1258793 h 1724025"/>
                <a:gd name="connsiteX61" fmla="*/ 876554 w 1724025"/>
                <a:gd name="connsiteY61" fmla="*/ 1007015 h 1724025"/>
                <a:gd name="connsiteX62" fmla="*/ 850424 w 1724025"/>
                <a:gd name="connsiteY62" fmla="*/ 1007015 h 1724025"/>
                <a:gd name="connsiteX63" fmla="*/ 850424 w 1724025"/>
                <a:gd name="connsiteY63" fmla="*/ 1258602 h 1724025"/>
                <a:gd name="connsiteX64" fmla="*/ 785971 w 1724025"/>
                <a:gd name="connsiteY64" fmla="*/ 1258602 h 1724025"/>
                <a:gd name="connsiteX65" fmla="*/ 785971 w 1724025"/>
                <a:gd name="connsiteY65" fmla="*/ 1008793 h 1724025"/>
                <a:gd name="connsiteX66" fmla="*/ 699834 w 1724025"/>
                <a:gd name="connsiteY66" fmla="*/ 1008793 h 1724025"/>
                <a:gd name="connsiteX67" fmla="*/ 792353 w 1724025"/>
                <a:gd name="connsiteY67" fmla="*/ 687896 h 1724025"/>
                <a:gd name="connsiteX68" fmla="*/ 769080 w 1724025"/>
                <a:gd name="connsiteY68" fmla="*/ 687896 h 1724025"/>
                <a:gd name="connsiteX69" fmla="*/ 715105 w 1724025"/>
                <a:gd name="connsiteY69" fmla="*/ 868871 h 1724025"/>
                <a:gd name="connsiteX70" fmla="*/ 660527 w 1724025"/>
                <a:gd name="connsiteY70" fmla="*/ 849821 h 1724025"/>
                <a:gd name="connsiteX71" fmla="*/ 720249 w 1724025"/>
                <a:gd name="connsiteY71" fmla="*/ 652971 h 1724025"/>
                <a:gd name="connsiteX72" fmla="*/ 804069 w 1724025"/>
                <a:gd name="connsiteY72" fmla="*/ 590772 h 1724025"/>
                <a:gd name="connsiteX73" fmla="*/ 451676 w 1724025"/>
                <a:gd name="connsiteY73" fmla="*/ 575628 h 1724025"/>
                <a:gd name="connsiteX74" fmla="*/ 381826 w 1724025"/>
                <a:gd name="connsiteY74" fmla="*/ 505778 h 1724025"/>
                <a:gd name="connsiteX75" fmla="*/ 451676 w 1724025"/>
                <a:gd name="connsiteY75" fmla="*/ 435928 h 1724025"/>
                <a:gd name="connsiteX76" fmla="*/ 521526 w 1724025"/>
                <a:gd name="connsiteY76" fmla="*/ 505778 h 1724025"/>
                <a:gd name="connsiteX77" fmla="*/ 451676 w 1724025"/>
                <a:gd name="connsiteY77" fmla="*/ 575628 h 1724025"/>
                <a:gd name="connsiteX78" fmla="*/ 533336 w 1724025"/>
                <a:gd name="connsiteY78" fmla="*/ 590137 h 1724025"/>
                <a:gd name="connsiteX79" fmla="*/ 623538 w 1724025"/>
                <a:gd name="connsiteY79" fmla="*/ 681831 h 1724025"/>
                <a:gd name="connsiteX80" fmla="*/ 623538 w 1724025"/>
                <a:gd name="connsiteY80" fmla="*/ 894556 h 1724025"/>
                <a:gd name="connsiteX81" fmla="*/ 568992 w 1724025"/>
                <a:gd name="connsiteY81" fmla="*/ 894556 h 1724025"/>
                <a:gd name="connsiteX82" fmla="*/ 568992 w 1724025"/>
                <a:gd name="connsiteY82" fmla="*/ 686245 h 1724025"/>
                <a:gd name="connsiteX83" fmla="*/ 542989 w 1724025"/>
                <a:gd name="connsiteY83" fmla="*/ 686245 h 1724025"/>
                <a:gd name="connsiteX84" fmla="*/ 542989 w 1724025"/>
                <a:gd name="connsiteY84" fmla="*/ 1251617 h 1724025"/>
                <a:gd name="connsiteX85" fmla="*/ 503873 w 1724025"/>
                <a:gd name="connsiteY85" fmla="*/ 1290733 h 1724025"/>
                <a:gd name="connsiteX86" fmla="*/ 464757 w 1724025"/>
                <a:gd name="connsiteY86" fmla="*/ 1251617 h 1724025"/>
                <a:gd name="connsiteX87" fmla="*/ 464757 w 1724025"/>
                <a:gd name="connsiteY87" fmla="*/ 923703 h 1724025"/>
                <a:gd name="connsiteX88" fmla="*/ 438595 w 1724025"/>
                <a:gd name="connsiteY88" fmla="*/ 923703 h 1724025"/>
                <a:gd name="connsiteX89" fmla="*/ 438595 w 1724025"/>
                <a:gd name="connsiteY89" fmla="*/ 1251617 h 1724025"/>
                <a:gd name="connsiteX90" fmla="*/ 399511 w 1724025"/>
                <a:gd name="connsiteY90" fmla="*/ 1290701 h 1724025"/>
                <a:gd name="connsiteX91" fmla="*/ 360426 w 1724025"/>
                <a:gd name="connsiteY91" fmla="*/ 1251617 h 1724025"/>
                <a:gd name="connsiteX92" fmla="*/ 360426 w 1724025"/>
                <a:gd name="connsiteY92" fmla="*/ 686276 h 1724025"/>
                <a:gd name="connsiteX93" fmla="*/ 334169 w 1724025"/>
                <a:gd name="connsiteY93" fmla="*/ 686276 h 1724025"/>
                <a:gd name="connsiteX94" fmla="*/ 334169 w 1724025"/>
                <a:gd name="connsiteY94" fmla="*/ 894588 h 1724025"/>
                <a:gd name="connsiteX95" fmla="*/ 279178 w 1724025"/>
                <a:gd name="connsiteY95" fmla="*/ 894588 h 1724025"/>
                <a:gd name="connsiteX96" fmla="*/ 279178 w 1724025"/>
                <a:gd name="connsiteY96" fmla="*/ 680561 h 1724025"/>
                <a:gd name="connsiteX97" fmla="*/ 367761 w 1724025"/>
                <a:gd name="connsiteY97" fmla="*/ 590074 h 1724025"/>
                <a:gd name="connsiteX98" fmla="*/ 368268 w 1724025"/>
                <a:gd name="connsiteY98" fmla="*/ 590074 h 1724025"/>
                <a:gd name="connsiteX99" fmla="*/ 533368 w 1724025"/>
                <a:gd name="connsiteY99" fmla="*/ 590074 h 1724025"/>
                <a:gd name="connsiteX100" fmla="*/ 1275620 w 1724025"/>
                <a:gd name="connsiteY100" fmla="*/ 575628 h 1724025"/>
                <a:gd name="connsiteX101" fmla="*/ 1205770 w 1724025"/>
                <a:gd name="connsiteY101" fmla="*/ 505778 h 1724025"/>
                <a:gd name="connsiteX102" fmla="*/ 1275620 w 1724025"/>
                <a:gd name="connsiteY102" fmla="*/ 435928 h 1724025"/>
                <a:gd name="connsiteX103" fmla="*/ 1345470 w 1724025"/>
                <a:gd name="connsiteY103" fmla="*/ 505778 h 1724025"/>
                <a:gd name="connsiteX104" fmla="*/ 1275620 w 1724025"/>
                <a:gd name="connsiteY104" fmla="*/ 575628 h 1724025"/>
                <a:gd name="connsiteX105" fmla="*/ 1357344 w 1724025"/>
                <a:gd name="connsiteY105" fmla="*/ 590137 h 1724025"/>
                <a:gd name="connsiteX106" fmla="*/ 1447483 w 1724025"/>
                <a:gd name="connsiteY106" fmla="*/ 681831 h 1724025"/>
                <a:gd name="connsiteX107" fmla="*/ 1447483 w 1724025"/>
                <a:gd name="connsiteY107" fmla="*/ 894556 h 1724025"/>
                <a:gd name="connsiteX108" fmla="*/ 1392968 w 1724025"/>
                <a:gd name="connsiteY108" fmla="*/ 894556 h 1724025"/>
                <a:gd name="connsiteX109" fmla="*/ 1392968 w 1724025"/>
                <a:gd name="connsiteY109" fmla="*/ 686245 h 1724025"/>
                <a:gd name="connsiteX110" fmla="*/ 1366996 w 1724025"/>
                <a:gd name="connsiteY110" fmla="*/ 686245 h 1724025"/>
                <a:gd name="connsiteX111" fmla="*/ 1366996 w 1724025"/>
                <a:gd name="connsiteY111" fmla="*/ 1251617 h 1724025"/>
                <a:gd name="connsiteX112" fmla="*/ 1327848 w 1724025"/>
                <a:gd name="connsiteY112" fmla="*/ 1290765 h 1724025"/>
                <a:gd name="connsiteX113" fmla="*/ 1288701 w 1724025"/>
                <a:gd name="connsiteY113" fmla="*/ 1251617 h 1724025"/>
                <a:gd name="connsiteX114" fmla="*/ 1288701 w 1724025"/>
                <a:gd name="connsiteY114" fmla="*/ 923703 h 1724025"/>
                <a:gd name="connsiteX115" fmla="*/ 1262475 w 1724025"/>
                <a:gd name="connsiteY115" fmla="*/ 923703 h 1724025"/>
                <a:gd name="connsiteX116" fmla="*/ 1262475 w 1724025"/>
                <a:gd name="connsiteY116" fmla="*/ 1251617 h 1724025"/>
                <a:gd name="connsiteX117" fmla="*/ 1224502 w 1724025"/>
                <a:gd name="connsiteY117" fmla="*/ 1291844 h 1724025"/>
                <a:gd name="connsiteX118" fmla="*/ 1184275 w 1724025"/>
                <a:gd name="connsiteY118" fmla="*/ 1253839 h 1724025"/>
                <a:gd name="connsiteX119" fmla="*/ 1184275 w 1724025"/>
                <a:gd name="connsiteY119" fmla="*/ 1251617 h 1724025"/>
                <a:gd name="connsiteX120" fmla="*/ 1184275 w 1724025"/>
                <a:gd name="connsiteY120" fmla="*/ 686276 h 1724025"/>
                <a:gd name="connsiteX121" fmla="*/ 1158177 w 1724025"/>
                <a:gd name="connsiteY121" fmla="*/ 686276 h 1724025"/>
                <a:gd name="connsiteX122" fmla="*/ 1158177 w 1724025"/>
                <a:gd name="connsiteY122" fmla="*/ 894588 h 1724025"/>
                <a:gd name="connsiteX123" fmla="*/ 1103217 w 1724025"/>
                <a:gd name="connsiteY123" fmla="*/ 894588 h 1724025"/>
                <a:gd name="connsiteX124" fmla="*/ 1103217 w 1724025"/>
                <a:gd name="connsiteY124" fmla="*/ 680561 h 1724025"/>
                <a:gd name="connsiteX125" fmla="*/ 1191800 w 1724025"/>
                <a:gd name="connsiteY125" fmla="*/ 590074 h 1724025"/>
                <a:gd name="connsiteX126" fmla="*/ 1192117 w 1724025"/>
                <a:gd name="connsiteY126" fmla="*/ 590074 h 1724025"/>
                <a:gd name="connsiteX127" fmla="*/ 1357217 w 1724025"/>
                <a:gd name="connsiteY127" fmla="*/ 590074 h 1724025"/>
                <a:gd name="connsiteX128" fmla="*/ 657574 w 1724025"/>
                <a:gd name="connsiteY128" fmla="*/ 576199 h 1724025"/>
                <a:gd name="connsiteX129" fmla="*/ 587724 w 1724025"/>
                <a:gd name="connsiteY129" fmla="*/ 506349 h 1724025"/>
                <a:gd name="connsiteX130" fmla="*/ 657574 w 1724025"/>
                <a:gd name="connsiteY130" fmla="*/ 436499 h 1724025"/>
                <a:gd name="connsiteX131" fmla="*/ 727424 w 1724025"/>
                <a:gd name="connsiteY131" fmla="*/ 506349 h 1724025"/>
                <a:gd name="connsiteX132" fmla="*/ 657892 w 1724025"/>
                <a:gd name="connsiteY132" fmla="*/ 576199 h 1724025"/>
                <a:gd name="connsiteX133" fmla="*/ 657574 w 1724025"/>
                <a:gd name="connsiteY133" fmla="*/ 576199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24025" h="1724025">
                  <a:moveTo>
                    <a:pt x="1075214" y="576199"/>
                  </a:moveTo>
                  <a:cubicBezTo>
                    <a:pt x="1036638" y="576199"/>
                    <a:pt x="1005364" y="544925"/>
                    <a:pt x="1005364" y="506349"/>
                  </a:cubicBezTo>
                  <a:cubicBezTo>
                    <a:pt x="1005364" y="467773"/>
                    <a:pt x="1036638" y="436499"/>
                    <a:pt x="1075214" y="436499"/>
                  </a:cubicBezTo>
                  <a:cubicBezTo>
                    <a:pt x="1113790" y="436499"/>
                    <a:pt x="1145064" y="467773"/>
                    <a:pt x="1145064" y="506349"/>
                  </a:cubicBezTo>
                  <a:cubicBezTo>
                    <a:pt x="1145064" y="544925"/>
                    <a:pt x="1113790" y="576199"/>
                    <a:pt x="1075214" y="576199"/>
                  </a:cubicBezTo>
                  <a:close/>
                  <a:moveTo>
                    <a:pt x="245332" y="175451"/>
                  </a:moveTo>
                  <a:lnTo>
                    <a:pt x="271145" y="29401"/>
                  </a:lnTo>
                  <a:lnTo>
                    <a:pt x="357854" y="116142"/>
                  </a:lnTo>
                  <a:lnTo>
                    <a:pt x="321818" y="321977"/>
                  </a:lnTo>
                  <a:lnTo>
                    <a:pt x="116205" y="358013"/>
                  </a:lnTo>
                  <a:lnTo>
                    <a:pt x="29464" y="271177"/>
                  </a:lnTo>
                  <a:lnTo>
                    <a:pt x="175514" y="245396"/>
                  </a:lnTo>
                  <a:lnTo>
                    <a:pt x="0" y="69882"/>
                  </a:lnTo>
                  <a:lnTo>
                    <a:pt x="69850" y="32"/>
                  </a:lnTo>
                  <a:lnTo>
                    <a:pt x="245332" y="175578"/>
                  </a:lnTo>
                  <a:close/>
                  <a:moveTo>
                    <a:pt x="1551496" y="245301"/>
                  </a:moveTo>
                  <a:lnTo>
                    <a:pt x="1697546" y="271113"/>
                  </a:lnTo>
                  <a:lnTo>
                    <a:pt x="1610741" y="357855"/>
                  </a:lnTo>
                  <a:lnTo>
                    <a:pt x="1405160" y="321786"/>
                  </a:lnTo>
                  <a:lnTo>
                    <a:pt x="1369155" y="116205"/>
                  </a:lnTo>
                  <a:lnTo>
                    <a:pt x="1455833" y="29464"/>
                  </a:lnTo>
                  <a:lnTo>
                    <a:pt x="1481646" y="175514"/>
                  </a:lnTo>
                  <a:lnTo>
                    <a:pt x="1657192" y="0"/>
                  </a:lnTo>
                  <a:lnTo>
                    <a:pt x="1727042" y="69850"/>
                  </a:lnTo>
                  <a:lnTo>
                    <a:pt x="1551527" y="245332"/>
                  </a:lnTo>
                  <a:close/>
                  <a:moveTo>
                    <a:pt x="1481646" y="1551464"/>
                  </a:moveTo>
                  <a:lnTo>
                    <a:pt x="1455833" y="1697514"/>
                  </a:lnTo>
                  <a:lnTo>
                    <a:pt x="1369092" y="1610773"/>
                  </a:lnTo>
                  <a:lnTo>
                    <a:pt x="1405192" y="1405160"/>
                  </a:lnTo>
                  <a:lnTo>
                    <a:pt x="1610773" y="1369092"/>
                  </a:lnTo>
                  <a:lnTo>
                    <a:pt x="1697482" y="1455865"/>
                  </a:lnTo>
                  <a:lnTo>
                    <a:pt x="1551432" y="1481646"/>
                  </a:lnTo>
                  <a:lnTo>
                    <a:pt x="1726946" y="1657160"/>
                  </a:lnTo>
                  <a:lnTo>
                    <a:pt x="1657096" y="1727010"/>
                  </a:lnTo>
                  <a:lnTo>
                    <a:pt x="1481614" y="1551496"/>
                  </a:lnTo>
                  <a:close/>
                  <a:moveTo>
                    <a:pt x="175482" y="1481614"/>
                  </a:moveTo>
                  <a:lnTo>
                    <a:pt x="29432" y="1455801"/>
                  </a:lnTo>
                  <a:lnTo>
                    <a:pt x="116205" y="1369060"/>
                  </a:lnTo>
                  <a:lnTo>
                    <a:pt x="321755" y="1405128"/>
                  </a:lnTo>
                  <a:lnTo>
                    <a:pt x="358077" y="1610709"/>
                  </a:lnTo>
                  <a:lnTo>
                    <a:pt x="271336" y="1697419"/>
                  </a:lnTo>
                  <a:lnTo>
                    <a:pt x="245523" y="1551369"/>
                  </a:lnTo>
                  <a:lnTo>
                    <a:pt x="70009" y="1726883"/>
                  </a:lnTo>
                  <a:lnTo>
                    <a:pt x="159" y="1657033"/>
                  </a:lnTo>
                  <a:lnTo>
                    <a:pt x="175673" y="1481550"/>
                  </a:lnTo>
                  <a:close/>
                  <a:moveTo>
                    <a:pt x="869252" y="576199"/>
                  </a:moveTo>
                  <a:cubicBezTo>
                    <a:pt x="830675" y="576199"/>
                    <a:pt x="799402" y="544925"/>
                    <a:pt x="799402" y="506349"/>
                  </a:cubicBezTo>
                  <a:cubicBezTo>
                    <a:pt x="799402" y="467773"/>
                    <a:pt x="830675" y="436499"/>
                    <a:pt x="869252" y="436499"/>
                  </a:cubicBezTo>
                  <a:cubicBezTo>
                    <a:pt x="907828" y="436499"/>
                    <a:pt x="939102" y="467773"/>
                    <a:pt x="939102" y="506349"/>
                  </a:cubicBezTo>
                  <a:cubicBezTo>
                    <a:pt x="939197" y="544830"/>
                    <a:pt x="908050" y="576104"/>
                    <a:pt x="869569" y="576199"/>
                  </a:cubicBezTo>
                  <a:cubicBezTo>
                    <a:pt x="869474" y="576199"/>
                    <a:pt x="869347" y="576199"/>
                    <a:pt x="869252" y="576199"/>
                  </a:cubicBezTo>
                  <a:close/>
                  <a:moveTo>
                    <a:pt x="922020" y="590867"/>
                  </a:moveTo>
                  <a:cubicBezTo>
                    <a:pt x="970598" y="590867"/>
                    <a:pt x="999141" y="631000"/>
                    <a:pt x="1006475" y="653066"/>
                  </a:cubicBezTo>
                  <a:lnTo>
                    <a:pt x="1066197" y="849567"/>
                  </a:lnTo>
                  <a:cubicBezTo>
                    <a:pt x="1078167" y="891794"/>
                    <a:pt x="1024446" y="909320"/>
                    <a:pt x="1011619" y="868109"/>
                  </a:cubicBezTo>
                  <a:lnTo>
                    <a:pt x="957834" y="687737"/>
                  </a:lnTo>
                  <a:lnTo>
                    <a:pt x="933386" y="687737"/>
                  </a:lnTo>
                  <a:lnTo>
                    <a:pt x="1026636" y="1008634"/>
                  </a:lnTo>
                  <a:lnTo>
                    <a:pt x="940689" y="1008634"/>
                  </a:lnTo>
                  <a:lnTo>
                    <a:pt x="940689" y="1258793"/>
                  </a:lnTo>
                  <a:cubicBezTo>
                    <a:pt x="940689" y="1301433"/>
                    <a:pt x="876554" y="1301242"/>
                    <a:pt x="876554" y="1258793"/>
                  </a:cubicBezTo>
                  <a:lnTo>
                    <a:pt x="876554" y="1007015"/>
                  </a:lnTo>
                  <a:lnTo>
                    <a:pt x="850424" y="1007015"/>
                  </a:lnTo>
                  <a:lnTo>
                    <a:pt x="850424" y="1258602"/>
                  </a:lnTo>
                  <a:cubicBezTo>
                    <a:pt x="850424" y="1301592"/>
                    <a:pt x="785971" y="1301592"/>
                    <a:pt x="785971" y="1258602"/>
                  </a:cubicBezTo>
                  <a:lnTo>
                    <a:pt x="785971" y="1008793"/>
                  </a:lnTo>
                  <a:lnTo>
                    <a:pt x="699834" y="1008793"/>
                  </a:lnTo>
                  <a:lnTo>
                    <a:pt x="792353" y="687896"/>
                  </a:lnTo>
                  <a:lnTo>
                    <a:pt x="769080" y="687896"/>
                  </a:lnTo>
                  <a:lnTo>
                    <a:pt x="715105" y="868871"/>
                  </a:lnTo>
                  <a:cubicBezTo>
                    <a:pt x="702405" y="908336"/>
                    <a:pt x="648145" y="892143"/>
                    <a:pt x="660527" y="849821"/>
                  </a:cubicBezTo>
                  <a:lnTo>
                    <a:pt x="720249" y="652971"/>
                  </a:lnTo>
                  <a:cubicBezTo>
                    <a:pt x="726599" y="630555"/>
                    <a:pt x="755015" y="590772"/>
                    <a:pt x="804069" y="590772"/>
                  </a:cubicBezTo>
                  <a:close/>
                  <a:moveTo>
                    <a:pt x="451676" y="575628"/>
                  </a:moveTo>
                  <a:cubicBezTo>
                    <a:pt x="413099" y="575628"/>
                    <a:pt x="381826" y="544354"/>
                    <a:pt x="381826" y="505778"/>
                  </a:cubicBezTo>
                  <a:cubicBezTo>
                    <a:pt x="381826" y="467201"/>
                    <a:pt x="413099" y="435928"/>
                    <a:pt x="451676" y="435928"/>
                  </a:cubicBezTo>
                  <a:cubicBezTo>
                    <a:pt x="490252" y="435928"/>
                    <a:pt x="521526" y="467201"/>
                    <a:pt x="521526" y="505778"/>
                  </a:cubicBezTo>
                  <a:cubicBezTo>
                    <a:pt x="521526" y="544354"/>
                    <a:pt x="490252" y="575628"/>
                    <a:pt x="451676" y="575628"/>
                  </a:cubicBezTo>
                  <a:close/>
                  <a:moveTo>
                    <a:pt x="533336" y="590137"/>
                  </a:moveTo>
                  <a:cubicBezTo>
                    <a:pt x="587597" y="590137"/>
                    <a:pt x="623538" y="635508"/>
                    <a:pt x="623538" y="681831"/>
                  </a:cubicBezTo>
                  <a:lnTo>
                    <a:pt x="623538" y="894556"/>
                  </a:lnTo>
                  <a:cubicBezTo>
                    <a:pt x="623538" y="936498"/>
                    <a:pt x="568992" y="936498"/>
                    <a:pt x="568992" y="894556"/>
                  </a:cubicBezTo>
                  <a:lnTo>
                    <a:pt x="568992" y="686245"/>
                  </a:lnTo>
                  <a:lnTo>
                    <a:pt x="542989" y="686245"/>
                  </a:lnTo>
                  <a:lnTo>
                    <a:pt x="542989" y="1251617"/>
                  </a:lnTo>
                  <a:cubicBezTo>
                    <a:pt x="542989" y="1273207"/>
                    <a:pt x="525463" y="1290733"/>
                    <a:pt x="503873" y="1290733"/>
                  </a:cubicBezTo>
                  <a:cubicBezTo>
                    <a:pt x="482283" y="1290733"/>
                    <a:pt x="464757" y="1273207"/>
                    <a:pt x="464757" y="1251617"/>
                  </a:cubicBezTo>
                  <a:lnTo>
                    <a:pt x="464757" y="923703"/>
                  </a:lnTo>
                  <a:lnTo>
                    <a:pt x="438595" y="923703"/>
                  </a:lnTo>
                  <a:lnTo>
                    <a:pt x="438595" y="1251617"/>
                  </a:lnTo>
                  <a:cubicBezTo>
                    <a:pt x="438595" y="1273207"/>
                    <a:pt x="421100" y="1290701"/>
                    <a:pt x="399511" y="1290701"/>
                  </a:cubicBezTo>
                  <a:cubicBezTo>
                    <a:pt x="377920" y="1290701"/>
                    <a:pt x="360426" y="1273207"/>
                    <a:pt x="360426" y="1251617"/>
                  </a:cubicBezTo>
                  <a:lnTo>
                    <a:pt x="360426" y="686276"/>
                  </a:lnTo>
                  <a:lnTo>
                    <a:pt x="334169" y="686276"/>
                  </a:lnTo>
                  <a:lnTo>
                    <a:pt x="334169" y="894588"/>
                  </a:lnTo>
                  <a:cubicBezTo>
                    <a:pt x="334169" y="936212"/>
                    <a:pt x="279178" y="936212"/>
                    <a:pt x="279178" y="894588"/>
                  </a:cubicBezTo>
                  <a:lnTo>
                    <a:pt x="279178" y="680561"/>
                  </a:lnTo>
                  <a:cubicBezTo>
                    <a:pt x="278651" y="631127"/>
                    <a:pt x="318294" y="590614"/>
                    <a:pt x="367761" y="590074"/>
                  </a:cubicBezTo>
                  <a:cubicBezTo>
                    <a:pt x="367919" y="590074"/>
                    <a:pt x="368110" y="590074"/>
                    <a:pt x="368268" y="590074"/>
                  </a:cubicBezTo>
                  <a:lnTo>
                    <a:pt x="533368" y="590074"/>
                  </a:lnTo>
                  <a:close/>
                  <a:moveTo>
                    <a:pt x="1275620" y="575628"/>
                  </a:moveTo>
                  <a:cubicBezTo>
                    <a:pt x="1237044" y="575628"/>
                    <a:pt x="1205770" y="544354"/>
                    <a:pt x="1205770" y="505778"/>
                  </a:cubicBezTo>
                  <a:cubicBezTo>
                    <a:pt x="1205770" y="467201"/>
                    <a:pt x="1237044" y="435928"/>
                    <a:pt x="1275620" y="435928"/>
                  </a:cubicBezTo>
                  <a:cubicBezTo>
                    <a:pt x="1314196" y="435928"/>
                    <a:pt x="1345470" y="467201"/>
                    <a:pt x="1345470" y="505778"/>
                  </a:cubicBezTo>
                  <a:cubicBezTo>
                    <a:pt x="1345470" y="544354"/>
                    <a:pt x="1314196" y="575628"/>
                    <a:pt x="1275620" y="575628"/>
                  </a:cubicBezTo>
                  <a:close/>
                  <a:moveTo>
                    <a:pt x="1357344" y="590137"/>
                  </a:moveTo>
                  <a:cubicBezTo>
                    <a:pt x="1411542" y="590137"/>
                    <a:pt x="1447483" y="635508"/>
                    <a:pt x="1447483" y="681831"/>
                  </a:cubicBezTo>
                  <a:lnTo>
                    <a:pt x="1447483" y="894556"/>
                  </a:lnTo>
                  <a:cubicBezTo>
                    <a:pt x="1447483" y="936498"/>
                    <a:pt x="1392968" y="936498"/>
                    <a:pt x="1392968" y="894556"/>
                  </a:cubicBezTo>
                  <a:lnTo>
                    <a:pt x="1392968" y="686245"/>
                  </a:lnTo>
                  <a:lnTo>
                    <a:pt x="1366996" y="686245"/>
                  </a:lnTo>
                  <a:lnTo>
                    <a:pt x="1366996" y="1251617"/>
                  </a:lnTo>
                  <a:cubicBezTo>
                    <a:pt x="1366996" y="1273239"/>
                    <a:pt x="1349470" y="1290765"/>
                    <a:pt x="1327848" y="1290765"/>
                  </a:cubicBezTo>
                  <a:cubicBezTo>
                    <a:pt x="1306227" y="1290765"/>
                    <a:pt x="1288701" y="1273239"/>
                    <a:pt x="1288701" y="1251617"/>
                  </a:cubicBezTo>
                  <a:lnTo>
                    <a:pt x="1288701" y="923703"/>
                  </a:lnTo>
                  <a:lnTo>
                    <a:pt x="1262475" y="923703"/>
                  </a:lnTo>
                  <a:lnTo>
                    <a:pt x="1262475" y="1251617"/>
                  </a:lnTo>
                  <a:cubicBezTo>
                    <a:pt x="1263079" y="1273207"/>
                    <a:pt x="1246092" y="1291209"/>
                    <a:pt x="1224502" y="1291844"/>
                  </a:cubicBezTo>
                  <a:cubicBezTo>
                    <a:pt x="1202881" y="1292448"/>
                    <a:pt x="1184879" y="1275430"/>
                    <a:pt x="1184275" y="1253839"/>
                  </a:cubicBezTo>
                  <a:cubicBezTo>
                    <a:pt x="1184243" y="1253109"/>
                    <a:pt x="1184243" y="1252347"/>
                    <a:pt x="1184275" y="1251617"/>
                  </a:cubicBezTo>
                  <a:lnTo>
                    <a:pt x="1184275" y="686276"/>
                  </a:lnTo>
                  <a:lnTo>
                    <a:pt x="1158177" y="686276"/>
                  </a:lnTo>
                  <a:lnTo>
                    <a:pt x="1158177" y="894588"/>
                  </a:lnTo>
                  <a:cubicBezTo>
                    <a:pt x="1158177" y="936212"/>
                    <a:pt x="1103217" y="936212"/>
                    <a:pt x="1103217" y="894588"/>
                  </a:cubicBezTo>
                  <a:lnTo>
                    <a:pt x="1103217" y="680561"/>
                  </a:lnTo>
                  <a:cubicBezTo>
                    <a:pt x="1102678" y="631127"/>
                    <a:pt x="1142333" y="590614"/>
                    <a:pt x="1191800" y="590074"/>
                  </a:cubicBezTo>
                  <a:cubicBezTo>
                    <a:pt x="1191895" y="590074"/>
                    <a:pt x="1192022" y="590074"/>
                    <a:pt x="1192117" y="590074"/>
                  </a:cubicBezTo>
                  <a:lnTo>
                    <a:pt x="1357217" y="590074"/>
                  </a:lnTo>
                  <a:close/>
                  <a:moveTo>
                    <a:pt x="657574" y="576199"/>
                  </a:moveTo>
                  <a:cubicBezTo>
                    <a:pt x="618998" y="576199"/>
                    <a:pt x="587724" y="544925"/>
                    <a:pt x="587724" y="506349"/>
                  </a:cubicBezTo>
                  <a:cubicBezTo>
                    <a:pt x="587724" y="467773"/>
                    <a:pt x="618998" y="436499"/>
                    <a:pt x="657574" y="436499"/>
                  </a:cubicBezTo>
                  <a:cubicBezTo>
                    <a:pt x="696151" y="436499"/>
                    <a:pt x="727424" y="467773"/>
                    <a:pt x="727424" y="506349"/>
                  </a:cubicBezTo>
                  <a:cubicBezTo>
                    <a:pt x="727520" y="544830"/>
                    <a:pt x="696373" y="576104"/>
                    <a:pt x="657892" y="576199"/>
                  </a:cubicBezTo>
                  <a:cubicBezTo>
                    <a:pt x="657797" y="576199"/>
                    <a:pt x="657670" y="576199"/>
                    <a:pt x="657574" y="576199"/>
                  </a:cubicBezTo>
                  <a:close/>
                </a:path>
              </a:pathLst>
            </a:custGeom>
            <a:solidFill>
              <a:srgbClr val="FFFFFF"/>
            </a:solidFill>
            <a:ln w="3175" cap="flat">
              <a:noFill/>
              <a:prstDash val="solid"/>
              <a:miter/>
            </a:ln>
          </p:spPr>
          <p:txBody>
            <a:bodyPr rtlCol="0" anchor="ctr"/>
            <a:lstStyle/>
            <a:p>
              <a:endParaRPr lang="sv-SE" sz="1013"/>
            </a:p>
          </p:txBody>
        </p:sp>
      </p:grpSp>
      <p:grpSp>
        <p:nvGrpSpPr>
          <p:cNvPr id="64" name="Grupp 63">
            <a:extLst>
              <a:ext uri="{FF2B5EF4-FFF2-40B4-BE49-F238E27FC236}">
                <a16:creationId xmlns:a16="http://schemas.microsoft.com/office/drawing/2014/main" id="{EF7EBA4F-F51D-1040-919A-241125303267}"/>
              </a:ext>
            </a:extLst>
          </p:cNvPr>
          <p:cNvGrpSpPr/>
          <p:nvPr userDrawn="1"/>
        </p:nvGrpSpPr>
        <p:grpSpPr>
          <a:xfrm>
            <a:off x="1408546" y="3075734"/>
            <a:ext cx="1069162" cy="1069163"/>
            <a:chOff x="7634383" y="3193576"/>
            <a:chExt cx="1940400" cy="1940400"/>
          </a:xfrm>
        </p:grpSpPr>
        <p:sp>
          <p:nvSpPr>
            <p:cNvPr id="65" name="Frihandsfigur 64">
              <a:extLst>
                <a:ext uri="{FF2B5EF4-FFF2-40B4-BE49-F238E27FC236}">
                  <a16:creationId xmlns:a16="http://schemas.microsoft.com/office/drawing/2014/main" id="{898BB135-9C34-E742-9E47-E456ABDCB882}"/>
                </a:ext>
              </a:extLst>
            </p:cNvPr>
            <p:cNvSpPr/>
            <p:nvPr/>
          </p:nvSpPr>
          <p:spPr>
            <a:xfrm>
              <a:off x="7634383" y="3193576"/>
              <a:ext cx="1940400" cy="1940400"/>
            </a:xfrm>
            <a:custGeom>
              <a:avLst/>
              <a:gdLst>
                <a:gd name="connsiteX0" fmla="*/ 0 w 1936750"/>
                <a:gd name="connsiteY0" fmla="*/ 0 h 1936750"/>
                <a:gd name="connsiteX1" fmla="*/ 1939258 w 1936750"/>
                <a:gd name="connsiteY1" fmla="*/ 0 h 1936750"/>
                <a:gd name="connsiteX2" fmla="*/ 1939258 w 1936750"/>
                <a:gd name="connsiteY2" fmla="*/ 1939290 h 1936750"/>
                <a:gd name="connsiteX3" fmla="*/ 0 w 1936750"/>
                <a:gd name="connsiteY3" fmla="*/ 1939290 h 1936750"/>
                <a:gd name="connsiteX4" fmla="*/ 0 w 1936750"/>
                <a:gd name="connsiteY4" fmla="*/ 0 h 1936750"/>
                <a:gd name="connsiteX5" fmla="*/ 0 w 1936750"/>
                <a:gd name="connsiteY5" fmla="*/ 0 h 19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750" h="1936750">
                  <a:moveTo>
                    <a:pt x="0" y="0"/>
                  </a:moveTo>
                  <a:lnTo>
                    <a:pt x="1939258" y="0"/>
                  </a:lnTo>
                  <a:lnTo>
                    <a:pt x="1939258" y="1939290"/>
                  </a:lnTo>
                  <a:lnTo>
                    <a:pt x="0" y="1939290"/>
                  </a:lnTo>
                  <a:lnTo>
                    <a:pt x="0" y="0"/>
                  </a:lnTo>
                  <a:lnTo>
                    <a:pt x="0" y="0"/>
                  </a:lnTo>
                  <a:close/>
                </a:path>
              </a:pathLst>
            </a:custGeom>
            <a:solidFill>
              <a:schemeClr val="accent1"/>
            </a:solidFill>
            <a:ln w="3175" cap="flat">
              <a:noFill/>
              <a:prstDash val="solid"/>
              <a:miter/>
            </a:ln>
          </p:spPr>
          <p:txBody>
            <a:bodyPr rtlCol="0" anchor="ctr"/>
            <a:lstStyle/>
            <a:p>
              <a:endParaRPr lang="sv-SE" sz="1013"/>
            </a:p>
          </p:txBody>
        </p:sp>
        <p:sp>
          <p:nvSpPr>
            <p:cNvPr id="66" name="Frihandsfigur 65">
              <a:extLst>
                <a:ext uri="{FF2B5EF4-FFF2-40B4-BE49-F238E27FC236}">
                  <a16:creationId xmlns:a16="http://schemas.microsoft.com/office/drawing/2014/main" id="{C7FB31CD-31E8-3F4E-8C8D-37E2A9065027}"/>
                </a:ext>
              </a:extLst>
            </p:cNvPr>
            <p:cNvSpPr/>
            <p:nvPr/>
          </p:nvSpPr>
          <p:spPr>
            <a:xfrm>
              <a:off x="8064767" y="4089381"/>
              <a:ext cx="1082675" cy="866775"/>
            </a:xfrm>
            <a:custGeom>
              <a:avLst/>
              <a:gdLst>
                <a:gd name="connsiteX0" fmla="*/ 1081615 w 1082675"/>
                <a:gd name="connsiteY0" fmla="*/ 48153 h 866775"/>
                <a:gd name="connsiteX1" fmla="*/ 1081265 w 1082675"/>
                <a:gd name="connsiteY1" fmla="*/ 42946 h 866775"/>
                <a:gd name="connsiteX2" fmla="*/ 1078852 w 1082675"/>
                <a:gd name="connsiteY2" fmla="*/ 38343 h 866775"/>
                <a:gd name="connsiteX3" fmla="*/ 1029005 w 1082675"/>
                <a:gd name="connsiteY3" fmla="*/ 846 h 866775"/>
                <a:gd name="connsiteX4" fmla="*/ 963219 w 1082675"/>
                <a:gd name="connsiteY4" fmla="*/ 25738 h 866775"/>
                <a:gd name="connsiteX5" fmla="*/ 996779 w 1082675"/>
                <a:gd name="connsiteY5" fmla="*/ 61552 h 866775"/>
                <a:gd name="connsiteX6" fmla="*/ 1020782 w 1082675"/>
                <a:gd name="connsiteY6" fmla="*/ 49233 h 866775"/>
                <a:gd name="connsiteX7" fmla="*/ 1033069 w 1082675"/>
                <a:gd name="connsiteY7" fmla="*/ 57869 h 866775"/>
                <a:gd name="connsiteX8" fmla="*/ 954107 w 1082675"/>
                <a:gd name="connsiteY8" fmla="*/ 362510 h 866775"/>
                <a:gd name="connsiteX9" fmla="*/ 945979 w 1082675"/>
                <a:gd name="connsiteY9" fmla="*/ 369844 h 866775"/>
                <a:gd name="connsiteX10" fmla="*/ 910387 w 1082675"/>
                <a:gd name="connsiteY10" fmla="*/ 328252 h 866775"/>
                <a:gd name="connsiteX11" fmla="*/ 889051 w 1082675"/>
                <a:gd name="connsiteY11" fmla="*/ 491320 h 866775"/>
                <a:gd name="connsiteX12" fmla="*/ 646290 w 1082675"/>
                <a:gd name="connsiteY12" fmla="*/ 815456 h 866775"/>
                <a:gd name="connsiteX13" fmla="*/ 541960 w 1082675"/>
                <a:gd name="connsiteY13" fmla="*/ 818250 h 866775"/>
                <a:gd name="connsiteX14" fmla="*/ 437629 w 1082675"/>
                <a:gd name="connsiteY14" fmla="*/ 815456 h 866775"/>
                <a:gd name="connsiteX15" fmla="*/ 194837 w 1082675"/>
                <a:gd name="connsiteY15" fmla="*/ 491098 h 866775"/>
                <a:gd name="connsiteX16" fmla="*/ 173565 w 1082675"/>
                <a:gd name="connsiteY16" fmla="*/ 331141 h 866775"/>
                <a:gd name="connsiteX17" fmla="*/ 137973 w 1082675"/>
                <a:gd name="connsiteY17" fmla="*/ 369813 h 866775"/>
                <a:gd name="connsiteX18" fmla="*/ 137973 w 1082675"/>
                <a:gd name="connsiteY18" fmla="*/ 369813 h 866775"/>
                <a:gd name="connsiteX19" fmla="*/ 129845 w 1082675"/>
                <a:gd name="connsiteY19" fmla="*/ 362510 h 866775"/>
                <a:gd name="connsiteX20" fmla="*/ 50883 w 1082675"/>
                <a:gd name="connsiteY20" fmla="*/ 57932 h 866775"/>
                <a:gd name="connsiteX21" fmla="*/ 63202 w 1082675"/>
                <a:gd name="connsiteY21" fmla="*/ 49233 h 866775"/>
                <a:gd name="connsiteX22" fmla="*/ 87173 w 1082675"/>
                <a:gd name="connsiteY22" fmla="*/ 61552 h 866775"/>
                <a:gd name="connsiteX23" fmla="*/ 120733 w 1082675"/>
                <a:gd name="connsiteY23" fmla="*/ 25738 h 866775"/>
                <a:gd name="connsiteX24" fmla="*/ 54978 w 1082675"/>
                <a:gd name="connsiteY24" fmla="*/ 846 h 866775"/>
                <a:gd name="connsiteX25" fmla="*/ 5131 w 1082675"/>
                <a:gd name="connsiteY25" fmla="*/ 38343 h 866775"/>
                <a:gd name="connsiteX26" fmla="*/ 2686 w 1082675"/>
                <a:gd name="connsiteY26" fmla="*/ 42946 h 866775"/>
                <a:gd name="connsiteX27" fmla="*/ 2337 w 1082675"/>
                <a:gd name="connsiteY27" fmla="*/ 48153 h 866775"/>
                <a:gd name="connsiteX28" fmla="*/ 97777 w 1082675"/>
                <a:gd name="connsiteY28" fmla="*/ 399690 h 866775"/>
                <a:gd name="connsiteX29" fmla="*/ 103588 w 1082675"/>
                <a:gd name="connsiteY29" fmla="*/ 404865 h 866775"/>
                <a:gd name="connsiteX30" fmla="*/ 136227 w 1082675"/>
                <a:gd name="connsiteY30" fmla="*/ 421216 h 866775"/>
                <a:gd name="connsiteX31" fmla="*/ 146165 w 1082675"/>
                <a:gd name="connsiteY31" fmla="*/ 497416 h 866775"/>
                <a:gd name="connsiteX32" fmla="*/ 416040 w 1082675"/>
                <a:gd name="connsiteY32" fmla="*/ 860350 h 866775"/>
                <a:gd name="connsiteX33" fmla="*/ 422390 w 1082675"/>
                <a:gd name="connsiteY33" fmla="*/ 864287 h 866775"/>
                <a:gd name="connsiteX34" fmla="*/ 541579 w 1082675"/>
                <a:gd name="connsiteY34" fmla="*/ 867462 h 866775"/>
                <a:gd name="connsiteX35" fmla="*/ 541579 w 1082675"/>
                <a:gd name="connsiteY35" fmla="*/ 867462 h 866775"/>
                <a:gd name="connsiteX36" fmla="*/ 541579 w 1082675"/>
                <a:gd name="connsiteY36" fmla="*/ 867462 h 866775"/>
                <a:gd name="connsiteX37" fmla="*/ 541579 w 1082675"/>
                <a:gd name="connsiteY37" fmla="*/ 867462 h 866775"/>
                <a:gd name="connsiteX38" fmla="*/ 661309 w 1082675"/>
                <a:gd name="connsiteY38" fmla="*/ 864287 h 866775"/>
                <a:gd name="connsiteX39" fmla="*/ 667659 w 1082675"/>
                <a:gd name="connsiteY39" fmla="*/ 860382 h 866775"/>
                <a:gd name="connsiteX40" fmla="*/ 937724 w 1082675"/>
                <a:gd name="connsiteY40" fmla="*/ 497638 h 866775"/>
                <a:gd name="connsiteX41" fmla="*/ 947821 w 1082675"/>
                <a:gd name="connsiteY41" fmla="*/ 421438 h 866775"/>
                <a:gd name="connsiteX42" fmla="*/ 980427 w 1082675"/>
                <a:gd name="connsiteY42" fmla="*/ 405182 h 866775"/>
                <a:gd name="connsiteX43" fmla="*/ 986333 w 1082675"/>
                <a:gd name="connsiteY43" fmla="*/ 399912 h 866775"/>
                <a:gd name="connsiteX44" fmla="*/ 1081615 w 1082675"/>
                <a:gd name="connsiteY44" fmla="*/ 4815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82675" h="866775">
                  <a:moveTo>
                    <a:pt x="1081615" y="48153"/>
                  </a:moveTo>
                  <a:lnTo>
                    <a:pt x="1081265" y="42946"/>
                  </a:lnTo>
                  <a:lnTo>
                    <a:pt x="1078852" y="38343"/>
                  </a:lnTo>
                  <a:cubicBezTo>
                    <a:pt x="1077107" y="35168"/>
                    <a:pt x="1060977" y="6180"/>
                    <a:pt x="1029005" y="846"/>
                  </a:cubicBezTo>
                  <a:cubicBezTo>
                    <a:pt x="1006780" y="-2773"/>
                    <a:pt x="984809" y="5513"/>
                    <a:pt x="963219" y="25738"/>
                  </a:cubicBezTo>
                  <a:lnTo>
                    <a:pt x="996779" y="61552"/>
                  </a:lnTo>
                  <a:cubicBezTo>
                    <a:pt x="1006304" y="52694"/>
                    <a:pt x="1014717" y="48280"/>
                    <a:pt x="1020782" y="49233"/>
                  </a:cubicBezTo>
                  <a:cubicBezTo>
                    <a:pt x="1025734" y="50630"/>
                    <a:pt x="1030085" y="53678"/>
                    <a:pt x="1033069" y="57869"/>
                  </a:cubicBezTo>
                  <a:cubicBezTo>
                    <a:pt x="1046880" y="282468"/>
                    <a:pt x="979571" y="340444"/>
                    <a:pt x="954107" y="362510"/>
                  </a:cubicBezTo>
                  <a:cubicBezTo>
                    <a:pt x="951154" y="365082"/>
                    <a:pt x="948424" y="367400"/>
                    <a:pt x="945979" y="369844"/>
                  </a:cubicBezTo>
                  <a:lnTo>
                    <a:pt x="910387" y="328252"/>
                  </a:lnTo>
                  <a:lnTo>
                    <a:pt x="889051" y="491320"/>
                  </a:lnTo>
                  <a:cubicBezTo>
                    <a:pt x="869747" y="650070"/>
                    <a:pt x="681469" y="790468"/>
                    <a:pt x="646290" y="815456"/>
                  </a:cubicBezTo>
                  <a:lnTo>
                    <a:pt x="541960" y="818250"/>
                  </a:lnTo>
                  <a:lnTo>
                    <a:pt x="437629" y="815456"/>
                  </a:lnTo>
                  <a:cubicBezTo>
                    <a:pt x="402419" y="790500"/>
                    <a:pt x="214237" y="650356"/>
                    <a:pt x="194837" y="491098"/>
                  </a:cubicBezTo>
                  <a:lnTo>
                    <a:pt x="173565" y="331141"/>
                  </a:lnTo>
                  <a:lnTo>
                    <a:pt x="137973" y="369813"/>
                  </a:lnTo>
                  <a:lnTo>
                    <a:pt x="137973" y="369813"/>
                  </a:lnTo>
                  <a:cubicBezTo>
                    <a:pt x="135592" y="367431"/>
                    <a:pt x="132861" y="365114"/>
                    <a:pt x="129845" y="362510"/>
                  </a:cubicBezTo>
                  <a:cubicBezTo>
                    <a:pt x="104445" y="340539"/>
                    <a:pt x="37103" y="282468"/>
                    <a:pt x="50883" y="57932"/>
                  </a:cubicBezTo>
                  <a:cubicBezTo>
                    <a:pt x="53708" y="54408"/>
                    <a:pt x="58217" y="49995"/>
                    <a:pt x="63202" y="49233"/>
                  </a:cubicBezTo>
                  <a:cubicBezTo>
                    <a:pt x="69266" y="48312"/>
                    <a:pt x="77743" y="52694"/>
                    <a:pt x="87173" y="61552"/>
                  </a:cubicBezTo>
                  <a:lnTo>
                    <a:pt x="120733" y="25738"/>
                  </a:lnTo>
                  <a:cubicBezTo>
                    <a:pt x="99175" y="5513"/>
                    <a:pt x="77045" y="-2837"/>
                    <a:pt x="54978" y="846"/>
                  </a:cubicBezTo>
                  <a:cubicBezTo>
                    <a:pt x="22975" y="6180"/>
                    <a:pt x="6877" y="35040"/>
                    <a:pt x="5131" y="38343"/>
                  </a:cubicBezTo>
                  <a:lnTo>
                    <a:pt x="2686" y="42946"/>
                  </a:lnTo>
                  <a:lnTo>
                    <a:pt x="2337" y="48153"/>
                  </a:lnTo>
                  <a:cubicBezTo>
                    <a:pt x="-14808" y="302502"/>
                    <a:pt x="66980" y="373115"/>
                    <a:pt x="97777" y="399690"/>
                  </a:cubicBezTo>
                  <a:cubicBezTo>
                    <a:pt x="99810" y="401309"/>
                    <a:pt x="101746" y="403023"/>
                    <a:pt x="103588" y="404865"/>
                  </a:cubicBezTo>
                  <a:cubicBezTo>
                    <a:pt x="111493" y="414898"/>
                    <a:pt x="123463" y="420898"/>
                    <a:pt x="136227" y="421216"/>
                  </a:cubicBezTo>
                  <a:lnTo>
                    <a:pt x="146165" y="497416"/>
                  </a:lnTo>
                  <a:cubicBezTo>
                    <a:pt x="170135" y="694266"/>
                    <a:pt x="406038" y="853683"/>
                    <a:pt x="416040" y="860350"/>
                  </a:cubicBezTo>
                  <a:lnTo>
                    <a:pt x="422390" y="864287"/>
                  </a:lnTo>
                  <a:lnTo>
                    <a:pt x="541579" y="867462"/>
                  </a:lnTo>
                  <a:lnTo>
                    <a:pt x="541579" y="867462"/>
                  </a:lnTo>
                  <a:lnTo>
                    <a:pt x="541579" y="867462"/>
                  </a:lnTo>
                  <a:lnTo>
                    <a:pt x="541579" y="867462"/>
                  </a:lnTo>
                  <a:lnTo>
                    <a:pt x="661309" y="864287"/>
                  </a:lnTo>
                  <a:lnTo>
                    <a:pt x="667659" y="860382"/>
                  </a:lnTo>
                  <a:cubicBezTo>
                    <a:pt x="677691" y="853683"/>
                    <a:pt x="913816" y="694298"/>
                    <a:pt x="937724" y="497638"/>
                  </a:cubicBezTo>
                  <a:lnTo>
                    <a:pt x="947821" y="421438"/>
                  </a:lnTo>
                  <a:cubicBezTo>
                    <a:pt x="960552" y="421121"/>
                    <a:pt x="972521" y="415152"/>
                    <a:pt x="980427" y="405182"/>
                  </a:cubicBezTo>
                  <a:cubicBezTo>
                    <a:pt x="982301" y="403340"/>
                    <a:pt x="984270" y="401563"/>
                    <a:pt x="986333" y="399912"/>
                  </a:cubicBezTo>
                  <a:cubicBezTo>
                    <a:pt x="1016940" y="373115"/>
                    <a:pt x="1098791" y="302502"/>
                    <a:pt x="1081615" y="48153"/>
                  </a:cubicBezTo>
                  <a:close/>
                </a:path>
              </a:pathLst>
            </a:custGeom>
            <a:solidFill>
              <a:srgbClr val="FFFFFF"/>
            </a:solidFill>
            <a:ln w="3175" cap="flat">
              <a:noFill/>
              <a:prstDash val="solid"/>
              <a:miter/>
            </a:ln>
          </p:spPr>
          <p:txBody>
            <a:bodyPr rtlCol="0" anchor="ctr"/>
            <a:lstStyle/>
            <a:p>
              <a:endParaRPr lang="sv-SE" sz="1013"/>
            </a:p>
          </p:txBody>
        </p:sp>
        <p:sp>
          <p:nvSpPr>
            <p:cNvPr id="67" name="Frihandsfigur 66">
              <a:extLst>
                <a:ext uri="{FF2B5EF4-FFF2-40B4-BE49-F238E27FC236}">
                  <a16:creationId xmlns:a16="http://schemas.microsoft.com/office/drawing/2014/main" id="{D1E776CF-DE31-9B4C-869C-DF6D12BBCB03}"/>
                </a:ext>
              </a:extLst>
            </p:cNvPr>
            <p:cNvSpPr/>
            <p:nvPr/>
          </p:nvSpPr>
          <p:spPr>
            <a:xfrm>
              <a:off x="8026457" y="3370266"/>
              <a:ext cx="1158875" cy="733425"/>
            </a:xfrm>
            <a:custGeom>
              <a:avLst/>
              <a:gdLst>
                <a:gd name="connsiteX0" fmla="*/ 1110876 w 1158875"/>
                <a:gd name="connsiteY0" fmla="*/ 555370 h 733425"/>
                <a:gd name="connsiteX1" fmla="*/ 1083094 w 1158875"/>
                <a:gd name="connsiteY1" fmla="*/ 465898 h 733425"/>
                <a:gd name="connsiteX2" fmla="*/ 580270 w 1158875"/>
                <a:gd name="connsiteY2" fmla="*/ 94 h 733425"/>
                <a:gd name="connsiteX3" fmla="*/ 77413 w 1158875"/>
                <a:gd name="connsiteY3" fmla="*/ 465898 h 733425"/>
                <a:gd name="connsiteX4" fmla="*/ 49664 w 1158875"/>
                <a:gd name="connsiteY4" fmla="*/ 555370 h 733425"/>
                <a:gd name="connsiteX5" fmla="*/ 293 w 1158875"/>
                <a:gd name="connsiteY5" fmla="*/ 629411 h 733425"/>
                <a:gd name="connsiteX6" fmla="*/ 142215 w 1158875"/>
                <a:gd name="connsiteY6" fmla="*/ 672591 h 733425"/>
                <a:gd name="connsiteX7" fmla="*/ 540169 w 1158875"/>
                <a:gd name="connsiteY7" fmla="*/ 734313 h 733425"/>
                <a:gd name="connsiteX8" fmla="*/ 620370 w 1158875"/>
                <a:gd name="connsiteY8" fmla="*/ 734313 h 733425"/>
                <a:gd name="connsiteX9" fmla="*/ 1018325 w 1158875"/>
                <a:gd name="connsiteY9" fmla="*/ 672591 h 733425"/>
                <a:gd name="connsiteX10" fmla="*/ 1160247 w 1158875"/>
                <a:gd name="connsiteY10" fmla="*/ 629411 h 733425"/>
                <a:gd name="connsiteX11" fmla="*/ 1110876 w 1158875"/>
                <a:gd name="connsiteY11" fmla="*/ 55537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8875" h="733425">
                  <a:moveTo>
                    <a:pt x="1110876" y="555370"/>
                  </a:moveTo>
                  <a:cubicBezTo>
                    <a:pt x="1080015" y="521429"/>
                    <a:pt x="1083094" y="465898"/>
                    <a:pt x="1083094" y="465898"/>
                  </a:cubicBezTo>
                  <a:cubicBezTo>
                    <a:pt x="1083094" y="-18448"/>
                    <a:pt x="580270" y="94"/>
                    <a:pt x="580270" y="94"/>
                  </a:cubicBezTo>
                  <a:cubicBezTo>
                    <a:pt x="580270" y="94"/>
                    <a:pt x="77413" y="-18448"/>
                    <a:pt x="77413" y="465898"/>
                  </a:cubicBezTo>
                  <a:cubicBezTo>
                    <a:pt x="77413" y="465898"/>
                    <a:pt x="80588" y="521429"/>
                    <a:pt x="49664" y="555370"/>
                  </a:cubicBezTo>
                  <a:cubicBezTo>
                    <a:pt x="18739" y="589311"/>
                    <a:pt x="-2787" y="598550"/>
                    <a:pt x="293" y="629411"/>
                  </a:cubicBezTo>
                  <a:cubicBezTo>
                    <a:pt x="3373" y="660272"/>
                    <a:pt x="28074" y="672591"/>
                    <a:pt x="142215" y="672591"/>
                  </a:cubicBezTo>
                  <a:cubicBezTo>
                    <a:pt x="256357" y="672591"/>
                    <a:pt x="500038" y="734313"/>
                    <a:pt x="540169" y="734313"/>
                  </a:cubicBezTo>
                  <a:lnTo>
                    <a:pt x="620370" y="734313"/>
                  </a:lnTo>
                  <a:cubicBezTo>
                    <a:pt x="660471" y="734313"/>
                    <a:pt x="904184" y="672591"/>
                    <a:pt x="1018325" y="672591"/>
                  </a:cubicBezTo>
                  <a:cubicBezTo>
                    <a:pt x="1132466" y="672591"/>
                    <a:pt x="1157136" y="660272"/>
                    <a:pt x="1160247" y="629411"/>
                  </a:cubicBezTo>
                  <a:cubicBezTo>
                    <a:pt x="1163359" y="598550"/>
                    <a:pt x="1141737" y="589311"/>
                    <a:pt x="1110876" y="555370"/>
                  </a:cubicBezTo>
                  <a:close/>
                </a:path>
              </a:pathLst>
            </a:custGeom>
            <a:solidFill>
              <a:srgbClr val="FFFFFF"/>
            </a:solidFill>
            <a:ln w="3175" cap="flat">
              <a:noFill/>
              <a:prstDash val="solid"/>
              <a:miter/>
            </a:ln>
          </p:spPr>
          <p:txBody>
            <a:bodyPr rtlCol="0" anchor="ctr"/>
            <a:lstStyle/>
            <a:p>
              <a:endParaRPr lang="sv-SE" sz="1013"/>
            </a:p>
          </p:txBody>
        </p:sp>
      </p:grpSp>
      <p:sp>
        <p:nvSpPr>
          <p:cNvPr id="68" name="Frihandsfigur 67">
            <a:extLst>
              <a:ext uri="{FF2B5EF4-FFF2-40B4-BE49-F238E27FC236}">
                <a16:creationId xmlns:a16="http://schemas.microsoft.com/office/drawing/2014/main" id="{4E26635F-A2BD-9D48-85C9-650277DFC343}"/>
              </a:ext>
            </a:extLst>
          </p:cNvPr>
          <p:cNvSpPr/>
          <p:nvPr userDrawn="1"/>
        </p:nvSpPr>
        <p:spPr>
          <a:xfrm>
            <a:off x="2587368" y="3075996"/>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0" name="Platshållare för sidfot 4">
            <a:extLst>
              <a:ext uri="{FF2B5EF4-FFF2-40B4-BE49-F238E27FC236}">
                <a16:creationId xmlns:a16="http://schemas.microsoft.com/office/drawing/2014/main" id="{4EDD7A4A-FC7D-BC4B-88A9-314E4EF1FD1C}"/>
              </a:ext>
            </a:extLst>
          </p:cNvPr>
          <p:cNvSpPr>
            <a:spLocks noGrp="1"/>
          </p:cNvSpPr>
          <p:nvPr>
            <p:ph type="ftr" sz="quarter" idx="17"/>
          </p:nvPr>
        </p:nvSpPr>
        <p:spPr>
          <a:xfrm>
            <a:off x="6675316" y="4790469"/>
            <a:ext cx="2243657" cy="273844"/>
          </a:xfrm>
        </p:spPr>
        <p:txBody>
          <a:bodyPr/>
          <a:lstStyle>
            <a:lvl1pPr algn="l">
              <a:defRPr sz="675" b="1">
                <a:solidFill>
                  <a:schemeClr val="bg1"/>
                </a:solidFill>
              </a:defRPr>
            </a:lvl1pPr>
          </a:lstStyle>
          <a:p>
            <a:r>
              <a:rPr lang="en-US" noProof="0"/>
              <a:t>Copyright © 2022 Seco Tools AB - All rights reserved</a:t>
            </a:r>
          </a:p>
        </p:txBody>
      </p:sp>
      <p:sp>
        <p:nvSpPr>
          <p:cNvPr id="82" name="Frihandsfigur 67">
            <a:extLst>
              <a:ext uri="{FF2B5EF4-FFF2-40B4-BE49-F238E27FC236}">
                <a16:creationId xmlns:a16="http://schemas.microsoft.com/office/drawing/2014/main" id="{B54766B4-F20E-4EFA-8BB1-0D90B169DDF8}"/>
              </a:ext>
            </a:extLst>
          </p:cNvPr>
          <p:cNvSpPr/>
          <p:nvPr userDrawn="1"/>
        </p:nvSpPr>
        <p:spPr>
          <a:xfrm>
            <a:off x="228774" y="1492932"/>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4" name="Frihandsfigur 67">
            <a:extLst>
              <a:ext uri="{FF2B5EF4-FFF2-40B4-BE49-F238E27FC236}">
                <a16:creationId xmlns:a16="http://schemas.microsoft.com/office/drawing/2014/main" id="{6A6D343F-52AF-4DF5-87F2-394BD1E91EB7}"/>
              </a:ext>
            </a:extLst>
          </p:cNvPr>
          <p:cNvSpPr/>
          <p:nvPr userDrawn="1"/>
        </p:nvSpPr>
        <p:spPr>
          <a:xfrm>
            <a:off x="1407991" y="1494391"/>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5" name="Frihandsfigur 67">
            <a:extLst>
              <a:ext uri="{FF2B5EF4-FFF2-40B4-BE49-F238E27FC236}">
                <a16:creationId xmlns:a16="http://schemas.microsoft.com/office/drawing/2014/main" id="{D65C7820-0C4A-425C-BA64-84ED9C24B54E}"/>
              </a:ext>
            </a:extLst>
          </p:cNvPr>
          <p:cNvSpPr/>
          <p:nvPr userDrawn="1"/>
        </p:nvSpPr>
        <p:spPr>
          <a:xfrm>
            <a:off x="2591481" y="1495362"/>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7" name="Frihandsfigur 67">
            <a:extLst>
              <a:ext uri="{FF2B5EF4-FFF2-40B4-BE49-F238E27FC236}">
                <a16:creationId xmlns:a16="http://schemas.microsoft.com/office/drawing/2014/main" id="{FA68FB91-8AAA-4B65-A3FE-05BA0FC8D6DC}"/>
              </a:ext>
            </a:extLst>
          </p:cNvPr>
          <p:cNvSpPr/>
          <p:nvPr userDrawn="1"/>
        </p:nvSpPr>
        <p:spPr>
          <a:xfrm>
            <a:off x="1408331" y="3074301"/>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8" name="Frihandsfigur 67">
            <a:extLst>
              <a:ext uri="{FF2B5EF4-FFF2-40B4-BE49-F238E27FC236}">
                <a16:creationId xmlns:a16="http://schemas.microsoft.com/office/drawing/2014/main" id="{60E9F836-52A8-4EBF-86D6-931E89FBA446}"/>
              </a:ext>
            </a:extLst>
          </p:cNvPr>
          <p:cNvSpPr/>
          <p:nvPr userDrawn="1"/>
        </p:nvSpPr>
        <p:spPr>
          <a:xfrm>
            <a:off x="222835" y="3080305"/>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pic>
        <p:nvPicPr>
          <p:cNvPr id="89" name="Picture 88">
            <a:extLst>
              <a:ext uri="{FF2B5EF4-FFF2-40B4-BE49-F238E27FC236}">
                <a16:creationId xmlns:a16="http://schemas.microsoft.com/office/drawing/2014/main" id="{091140E5-A386-4FD3-97F4-3E77278DB98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58090" y="1721944"/>
            <a:ext cx="594000" cy="594000"/>
          </a:xfrm>
          <a:prstGeom prst="rect">
            <a:avLst/>
          </a:prstGeom>
        </p:spPr>
      </p:pic>
      <p:pic>
        <p:nvPicPr>
          <p:cNvPr id="90" name="Picture 89">
            <a:extLst>
              <a:ext uri="{FF2B5EF4-FFF2-40B4-BE49-F238E27FC236}">
                <a16:creationId xmlns:a16="http://schemas.microsoft.com/office/drawing/2014/main" id="{EF7A8C91-4790-4798-BD1D-BB88900CAEC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6224" y="3317670"/>
            <a:ext cx="594000" cy="594000"/>
          </a:xfrm>
          <a:prstGeom prst="rect">
            <a:avLst/>
          </a:prstGeom>
        </p:spPr>
      </p:pic>
      <p:pic>
        <p:nvPicPr>
          <p:cNvPr id="91" name="Picture 90">
            <a:extLst>
              <a:ext uri="{FF2B5EF4-FFF2-40B4-BE49-F238E27FC236}">
                <a16:creationId xmlns:a16="http://schemas.microsoft.com/office/drawing/2014/main" id="{7863EAD0-99D4-42DA-A7BB-DE2A7F09470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670627" y="3304383"/>
            <a:ext cx="594003" cy="594000"/>
          </a:xfrm>
          <a:prstGeom prst="rect">
            <a:avLst/>
          </a:prstGeom>
        </p:spPr>
      </p:pic>
      <p:pic>
        <p:nvPicPr>
          <p:cNvPr id="92" name="Picture 91">
            <a:extLst>
              <a:ext uri="{FF2B5EF4-FFF2-40B4-BE49-F238E27FC236}">
                <a16:creationId xmlns:a16="http://schemas.microsoft.com/office/drawing/2014/main" id="{ED96C8BB-6CB9-4BF7-B722-5AE92A8BCF4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66181" y="1713461"/>
            <a:ext cx="594000" cy="594000"/>
          </a:xfrm>
          <a:prstGeom prst="rect">
            <a:avLst/>
          </a:prstGeom>
        </p:spPr>
      </p:pic>
      <p:pic>
        <p:nvPicPr>
          <p:cNvPr id="71" name="Picture 70">
            <a:extLst>
              <a:ext uri="{FF2B5EF4-FFF2-40B4-BE49-F238E27FC236}">
                <a16:creationId xmlns:a16="http://schemas.microsoft.com/office/drawing/2014/main" id="{ED2045AF-7267-44EA-B6E7-CFCB38D7B79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2824554" y="3326007"/>
            <a:ext cx="594000" cy="594000"/>
          </a:xfrm>
          <a:prstGeom prst="rect">
            <a:avLst/>
          </a:prstGeom>
        </p:spPr>
      </p:pic>
      <p:pic>
        <p:nvPicPr>
          <p:cNvPr id="78" name="Picture 77">
            <a:extLst>
              <a:ext uri="{FF2B5EF4-FFF2-40B4-BE49-F238E27FC236}">
                <a16:creationId xmlns:a16="http://schemas.microsoft.com/office/drawing/2014/main" id="{29BA76E3-86B8-42DD-8414-7A7D753883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3221" y="1707314"/>
            <a:ext cx="594000" cy="594000"/>
          </a:xfrm>
          <a:prstGeom prst="rect">
            <a:avLst/>
          </a:prstGeom>
        </p:spPr>
      </p:pic>
    </p:spTree>
    <p:extLst>
      <p:ext uri="{BB962C8B-B14F-4D97-AF65-F5344CB8AC3E}">
        <p14:creationId xmlns:p14="http://schemas.microsoft.com/office/powerpoint/2010/main" val="16774320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_1_Covid-19 prevention english">
    <p:bg>
      <p:bgRef idx="1001">
        <a:schemeClr val="bg1"/>
      </p:bgRef>
    </p:bg>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A97A36DE-C1D4-4284-81F5-5CBA48D238A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7065" y="1727837"/>
            <a:ext cx="594000" cy="594000"/>
          </a:xfrm>
          <a:prstGeom prst="rect">
            <a:avLst/>
          </a:prstGeom>
        </p:spPr>
      </p:pic>
      <p:pic>
        <p:nvPicPr>
          <p:cNvPr id="6" name="Picture 5" descr="A picture containing animal&#10;&#10;Description automatically generated">
            <a:extLst>
              <a:ext uri="{FF2B5EF4-FFF2-40B4-BE49-F238E27FC236}">
                <a16:creationId xmlns:a16="http://schemas.microsoft.com/office/drawing/2014/main" id="{5B06EFD8-E26A-43B8-8C71-2CABABB2DD6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861" t="475" r="1971" b="-475"/>
          <a:stretch/>
        </p:blipFill>
        <p:spPr>
          <a:xfrm flipH="1">
            <a:off x="-1" y="-36740"/>
            <a:ext cx="9317600" cy="5246951"/>
          </a:xfrm>
          <a:prstGeom prst="rect">
            <a:avLst/>
          </a:prstGeom>
          <a:scene3d>
            <a:camera prst="orthographicFront">
              <a:rot lat="21000001" lon="0" rev="0"/>
            </a:camera>
            <a:lightRig rig="threePt" dir="t"/>
          </a:scene3d>
        </p:spPr>
      </p:pic>
      <p:grpSp>
        <p:nvGrpSpPr>
          <p:cNvPr id="42" name="Grupp 41">
            <a:extLst>
              <a:ext uri="{FF2B5EF4-FFF2-40B4-BE49-F238E27FC236}">
                <a16:creationId xmlns:a16="http://schemas.microsoft.com/office/drawing/2014/main" id="{AF83F1FF-3A15-5E4D-BB45-81B710B140B3}"/>
              </a:ext>
            </a:extLst>
          </p:cNvPr>
          <p:cNvGrpSpPr/>
          <p:nvPr userDrawn="1"/>
        </p:nvGrpSpPr>
        <p:grpSpPr>
          <a:xfrm>
            <a:off x="225029" y="1495193"/>
            <a:ext cx="1068652" cy="1068653"/>
            <a:chOff x="352965" y="3189416"/>
            <a:chExt cx="1949450" cy="1949450"/>
          </a:xfrm>
        </p:grpSpPr>
        <p:sp>
          <p:nvSpPr>
            <p:cNvPr id="43" name="Frihandsfigur 42">
              <a:extLst>
                <a:ext uri="{FF2B5EF4-FFF2-40B4-BE49-F238E27FC236}">
                  <a16:creationId xmlns:a16="http://schemas.microsoft.com/office/drawing/2014/main" id="{C590CF5B-D92F-B047-9A7B-1DD890C9389F}"/>
                </a:ext>
              </a:extLst>
            </p:cNvPr>
            <p:cNvSpPr/>
            <p:nvPr userDrawn="1"/>
          </p:nvSpPr>
          <p:spPr>
            <a:xfrm>
              <a:off x="352965" y="3189416"/>
              <a:ext cx="1949450" cy="1949450"/>
            </a:xfrm>
            <a:custGeom>
              <a:avLst/>
              <a:gdLst>
                <a:gd name="connsiteX0" fmla="*/ 0 w 1949450"/>
                <a:gd name="connsiteY0" fmla="*/ 0 h 1949450"/>
                <a:gd name="connsiteX1" fmla="*/ 1950371 w 1949450"/>
                <a:gd name="connsiteY1" fmla="*/ 0 h 1949450"/>
                <a:gd name="connsiteX2" fmla="*/ 1950371 w 1949450"/>
                <a:gd name="connsiteY2" fmla="*/ 1950403 h 1949450"/>
                <a:gd name="connsiteX3" fmla="*/ 0 w 1949450"/>
                <a:gd name="connsiteY3" fmla="*/ 1950403 h 1949450"/>
                <a:gd name="connsiteX4" fmla="*/ 0 w 1949450"/>
                <a:gd name="connsiteY4" fmla="*/ 0 h 1949450"/>
                <a:gd name="connsiteX5" fmla="*/ 0 w 1949450"/>
                <a:gd name="connsiteY5" fmla="*/ 0 h 194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450" h="1949450">
                  <a:moveTo>
                    <a:pt x="0" y="0"/>
                  </a:moveTo>
                  <a:lnTo>
                    <a:pt x="1950371" y="0"/>
                  </a:lnTo>
                  <a:lnTo>
                    <a:pt x="1950371" y="1950403"/>
                  </a:lnTo>
                  <a:lnTo>
                    <a:pt x="0" y="1950403"/>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44" name="Frihandsfigur 43">
              <a:extLst>
                <a:ext uri="{FF2B5EF4-FFF2-40B4-BE49-F238E27FC236}">
                  <a16:creationId xmlns:a16="http://schemas.microsoft.com/office/drawing/2014/main" id="{32AC2FB3-1A11-A349-93DD-9A1C3AEB1C11}"/>
                </a:ext>
              </a:extLst>
            </p:cNvPr>
            <p:cNvSpPr/>
            <p:nvPr userDrawn="1"/>
          </p:nvSpPr>
          <p:spPr>
            <a:xfrm>
              <a:off x="833438" y="3380265"/>
              <a:ext cx="987425" cy="1568450"/>
            </a:xfrm>
            <a:custGeom>
              <a:avLst/>
              <a:gdLst>
                <a:gd name="connsiteX0" fmla="*/ 313087 w 987425"/>
                <a:gd name="connsiteY0" fmla="*/ 436594 h 1568450"/>
                <a:gd name="connsiteX1" fmla="*/ 419862 w 987425"/>
                <a:gd name="connsiteY1" fmla="*/ 543306 h 1568450"/>
                <a:gd name="connsiteX2" fmla="*/ 526574 w 987425"/>
                <a:gd name="connsiteY2" fmla="*/ 436531 h 1568450"/>
                <a:gd name="connsiteX3" fmla="*/ 419799 w 987425"/>
                <a:gd name="connsiteY3" fmla="*/ 329819 h 1568450"/>
                <a:gd name="connsiteX4" fmla="*/ 419767 w 987425"/>
                <a:gd name="connsiteY4" fmla="*/ 329819 h 1568450"/>
                <a:gd name="connsiteX5" fmla="*/ 313087 w 987425"/>
                <a:gd name="connsiteY5" fmla="*/ 436372 h 1568450"/>
                <a:gd name="connsiteX6" fmla="*/ 313087 w 987425"/>
                <a:gd name="connsiteY6" fmla="*/ 436594 h 1568450"/>
                <a:gd name="connsiteX7" fmla="*/ 0 w 987425"/>
                <a:gd name="connsiteY7" fmla="*/ 0 h 1568450"/>
                <a:gd name="connsiteX8" fmla="*/ 989425 w 987425"/>
                <a:gd name="connsiteY8" fmla="*/ 0 h 1568450"/>
                <a:gd name="connsiteX9" fmla="*/ 989425 w 987425"/>
                <a:gd name="connsiteY9" fmla="*/ 1173068 h 1568450"/>
                <a:gd name="connsiteX10" fmla="*/ 755428 w 987425"/>
                <a:gd name="connsiteY10" fmla="*/ 1173068 h 1568450"/>
                <a:gd name="connsiteX11" fmla="*/ 742569 w 987425"/>
                <a:gd name="connsiteY11" fmla="*/ 986505 h 1568450"/>
                <a:gd name="connsiteX12" fmla="*/ 702659 w 987425"/>
                <a:gd name="connsiteY12" fmla="*/ 829215 h 1568450"/>
                <a:gd name="connsiteX13" fmla="*/ 642938 w 987425"/>
                <a:gd name="connsiteY13" fmla="*/ 693960 h 1568450"/>
                <a:gd name="connsiteX14" fmla="*/ 750570 w 987425"/>
                <a:gd name="connsiteY14" fmla="*/ 693960 h 1568450"/>
                <a:gd name="connsiteX15" fmla="*/ 835216 w 987425"/>
                <a:gd name="connsiteY15" fmla="*/ 832930 h 1568450"/>
                <a:gd name="connsiteX16" fmla="*/ 903684 w 987425"/>
                <a:gd name="connsiteY16" fmla="*/ 854774 h 1568450"/>
                <a:gd name="connsiteX17" fmla="*/ 925513 w 987425"/>
                <a:gd name="connsiteY17" fmla="*/ 786289 h 1568450"/>
                <a:gd name="connsiteX18" fmla="*/ 837914 w 987425"/>
                <a:gd name="connsiteY18" fmla="*/ 628936 h 1568450"/>
                <a:gd name="connsiteX19" fmla="*/ 717963 w 987425"/>
                <a:gd name="connsiteY19" fmla="*/ 576104 h 1568450"/>
                <a:gd name="connsiteX20" fmla="*/ 487712 w 987425"/>
                <a:gd name="connsiteY20" fmla="*/ 576104 h 1568450"/>
                <a:gd name="connsiteX21" fmla="*/ 357537 w 987425"/>
                <a:gd name="connsiteY21" fmla="*/ 650018 h 1568450"/>
                <a:gd name="connsiteX22" fmla="*/ 262509 w 987425"/>
                <a:gd name="connsiteY22" fmla="*/ 790480 h 1568450"/>
                <a:gd name="connsiteX23" fmla="*/ 107252 w 987425"/>
                <a:gd name="connsiteY23" fmla="*/ 790480 h 1568450"/>
                <a:gd name="connsiteX24" fmla="*/ 51860 w 987425"/>
                <a:gd name="connsiteY24" fmla="*/ 842613 h 1568450"/>
                <a:gd name="connsiteX25" fmla="*/ 103991 w 987425"/>
                <a:gd name="connsiteY25" fmla="*/ 897986 h 1568450"/>
                <a:gd name="connsiteX26" fmla="*/ 106490 w 987425"/>
                <a:gd name="connsiteY26" fmla="*/ 898017 h 1568450"/>
                <a:gd name="connsiteX27" fmla="*/ 284639 w 987425"/>
                <a:gd name="connsiteY27" fmla="*/ 897763 h 1568450"/>
                <a:gd name="connsiteX28" fmla="*/ 343345 w 987425"/>
                <a:gd name="connsiteY28" fmla="*/ 867378 h 1568450"/>
                <a:gd name="connsiteX29" fmla="*/ 416370 w 987425"/>
                <a:gd name="connsiteY29" fmla="*/ 766509 h 1568450"/>
                <a:gd name="connsiteX30" fmla="*/ 494379 w 987425"/>
                <a:gd name="connsiteY30" fmla="*/ 945896 h 1568450"/>
                <a:gd name="connsiteX31" fmla="*/ 284512 w 987425"/>
                <a:gd name="connsiteY31" fmla="*/ 1419162 h 1568450"/>
                <a:gd name="connsiteX32" fmla="*/ 281019 w 987425"/>
                <a:gd name="connsiteY32" fmla="*/ 1439355 h 1568450"/>
                <a:gd name="connsiteX33" fmla="*/ 340519 w 987425"/>
                <a:gd name="connsiteY33" fmla="*/ 1498854 h 1568450"/>
                <a:gd name="connsiteX34" fmla="*/ 340582 w 987425"/>
                <a:gd name="connsiteY34" fmla="*/ 1498854 h 1568450"/>
                <a:gd name="connsiteX35" fmla="*/ 393255 w 987425"/>
                <a:gd name="connsiteY35" fmla="*/ 1468057 h 1568450"/>
                <a:gd name="connsiteX36" fmla="*/ 608394 w 987425"/>
                <a:gd name="connsiteY36" fmla="*/ 1017207 h 1568450"/>
                <a:gd name="connsiteX37" fmla="*/ 626332 w 987425"/>
                <a:gd name="connsiteY37" fmla="*/ 1217581 h 1568450"/>
                <a:gd name="connsiteX38" fmla="*/ 704025 w 987425"/>
                <a:gd name="connsiteY38" fmla="*/ 1289781 h 1568450"/>
                <a:gd name="connsiteX39" fmla="*/ 989394 w 987425"/>
                <a:gd name="connsiteY39" fmla="*/ 1289781 h 1568450"/>
                <a:gd name="connsiteX40" fmla="*/ 989394 w 987425"/>
                <a:gd name="connsiteY40" fmla="*/ 1568863 h 1568450"/>
                <a:gd name="connsiteX41" fmla="*/ 0 w 987425"/>
                <a:gd name="connsiteY41" fmla="*/ 1568863 h 1568450"/>
                <a:gd name="connsiteX42" fmla="*/ 0 w 987425"/>
                <a:gd name="connsiteY42" fmla="*/ 0 h 156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87425" h="1568450">
                  <a:moveTo>
                    <a:pt x="313087" y="436594"/>
                  </a:moveTo>
                  <a:cubicBezTo>
                    <a:pt x="313106" y="495554"/>
                    <a:pt x="360909" y="543338"/>
                    <a:pt x="419862" y="543306"/>
                  </a:cubicBezTo>
                  <a:cubicBezTo>
                    <a:pt x="478815" y="543275"/>
                    <a:pt x="526590" y="495491"/>
                    <a:pt x="526574" y="436531"/>
                  </a:cubicBezTo>
                  <a:cubicBezTo>
                    <a:pt x="526555" y="377571"/>
                    <a:pt x="478752" y="329787"/>
                    <a:pt x="419799" y="329819"/>
                  </a:cubicBezTo>
                  <a:cubicBezTo>
                    <a:pt x="419789" y="329819"/>
                    <a:pt x="419776" y="329819"/>
                    <a:pt x="419767" y="329819"/>
                  </a:cubicBezTo>
                  <a:cubicBezTo>
                    <a:pt x="360883" y="329787"/>
                    <a:pt x="313122" y="377476"/>
                    <a:pt x="313087" y="436372"/>
                  </a:cubicBezTo>
                  <a:cubicBezTo>
                    <a:pt x="313087" y="436436"/>
                    <a:pt x="313087" y="436531"/>
                    <a:pt x="313087" y="436594"/>
                  </a:cubicBezTo>
                  <a:close/>
                  <a:moveTo>
                    <a:pt x="0" y="0"/>
                  </a:moveTo>
                  <a:lnTo>
                    <a:pt x="989425" y="0"/>
                  </a:lnTo>
                  <a:lnTo>
                    <a:pt x="989425" y="1173068"/>
                  </a:lnTo>
                  <a:lnTo>
                    <a:pt x="755428" y="1173068"/>
                  </a:lnTo>
                  <a:lnTo>
                    <a:pt x="742569" y="986505"/>
                  </a:lnTo>
                  <a:cubicBezTo>
                    <a:pt x="736918" y="906558"/>
                    <a:pt x="721106" y="871919"/>
                    <a:pt x="702659" y="829215"/>
                  </a:cubicBezTo>
                  <a:lnTo>
                    <a:pt x="642938" y="693960"/>
                  </a:lnTo>
                  <a:lnTo>
                    <a:pt x="750570" y="693960"/>
                  </a:lnTo>
                  <a:lnTo>
                    <a:pt x="835216" y="832930"/>
                  </a:lnTo>
                  <a:cubicBezTo>
                    <a:pt x="848097" y="857853"/>
                    <a:pt x="878748" y="867632"/>
                    <a:pt x="903684" y="854774"/>
                  </a:cubicBezTo>
                  <a:cubicBezTo>
                    <a:pt x="928621" y="841883"/>
                    <a:pt x="938394" y="811213"/>
                    <a:pt x="925513" y="786289"/>
                  </a:cubicBezTo>
                  <a:cubicBezTo>
                    <a:pt x="907574" y="752158"/>
                    <a:pt x="861536" y="669290"/>
                    <a:pt x="837914" y="628936"/>
                  </a:cubicBezTo>
                  <a:cubicBezTo>
                    <a:pt x="814292" y="588582"/>
                    <a:pt x="771620" y="576104"/>
                    <a:pt x="717963" y="576104"/>
                  </a:cubicBezTo>
                  <a:lnTo>
                    <a:pt x="487712" y="576104"/>
                  </a:lnTo>
                  <a:cubicBezTo>
                    <a:pt x="423640" y="576104"/>
                    <a:pt x="379762" y="617379"/>
                    <a:pt x="357537" y="650018"/>
                  </a:cubicBezTo>
                  <a:cubicBezTo>
                    <a:pt x="335312" y="682657"/>
                    <a:pt x="262509" y="790480"/>
                    <a:pt x="262509" y="790480"/>
                  </a:cubicBezTo>
                  <a:lnTo>
                    <a:pt x="107252" y="790480"/>
                  </a:lnTo>
                  <a:cubicBezTo>
                    <a:pt x="77562" y="789591"/>
                    <a:pt x="52762" y="812927"/>
                    <a:pt x="51860" y="842613"/>
                  </a:cubicBezTo>
                  <a:cubicBezTo>
                    <a:pt x="50959" y="872300"/>
                    <a:pt x="74298" y="897096"/>
                    <a:pt x="103991" y="897986"/>
                  </a:cubicBezTo>
                  <a:cubicBezTo>
                    <a:pt x="104823" y="898017"/>
                    <a:pt x="105658" y="898017"/>
                    <a:pt x="106490" y="898017"/>
                  </a:cubicBezTo>
                  <a:lnTo>
                    <a:pt x="284639" y="897763"/>
                  </a:lnTo>
                  <a:cubicBezTo>
                    <a:pt x="312357" y="897763"/>
                    <a:pt x="326231" y="891223"/>
                    <a:pt x="343345" y="867378"/>
                  </a:cubicBezTo>
                  <a:cubicBezTo>
                    <a:pt x="360458" y="843534"/>
                    <a:pt x="416370" y="766509"/>
                    <a:pt x="416370" y="766509"/>
                  </a:cubicBezTo>
                  <a:lnTo>
                    <a:pt x="494379" y="945896"/>
                  </a:lnTo>
                  <a:lnTo>
                    <a:pt x="284512" y="1419162"/>
                  </a:lnTo>
                  <a:cubicBezTo>
                    <a:pt x="282169" y="1425639"/>
                    <a:pt x="280988" y="1432465"/>
                    <a:pt x="281019" y="1439355"/>
                  </a:cubicBezTo>
                  <a:cubicBezTo>
                    <a:pt x="281019" y="1472216"/>
                    <a:pt x="307657" y="1498854"/>
                    <a:pt x="340519" y="1498854"/>
                  </a:cubicBezTo>
                  <a:cubicBezTo>
                    <a:pt x="340541" y="1498854"/>
                    <a:pt x="340560" y="1498854"/>
                    <a:pt x="340582" y="1498854"/>
                  </a:cubicBezTo>
                  <a:cubicBezTo>
                    <a:pt x="362420" y="1498886"/>
                    <a:pt x="382565" y="1487107"/>
                    <a:pt x="393255" y="1468057"/>
                  </a:cubicBezTo>
                  <a:lnTo>
                    <a:pt x="608394" y="1017207"/>
                  </a:lnTo>
                  <a:lnTo>
                    <a:pt x="626332" y="1217581"/>
                  </a:lnTo>
                  <a:cubicBezTo>
                    <a:pt x="630555" y="1264285"/>
                    <a:pt x="659162" y="1289781"/>
                    <a:pt x="704025" y="1289781"/>
                  </a:cubicBezTo>
                  <a:lnTo>
                    <a:pt x="989394" y="1289781"/>
                  </a:lnTo>
                  <a:lnTo>
                    <a:pt x="989394" y="1568863"/>
                  </a:lnTo>
                  <a:lnTo>
                    <a:pt x="0" y="1568863"/>
                  </a:lnTo>
                  <a:lnTo>
                    <a:pt x="0" y="0"/>
                  </a:lnTo>
                  <a:close/>
                </a:path>
              </a:pathLst>
            </a:custGeom>
            <a:solidFill>
              <a:srgbClr val="FFFFFF"/>
            </a:solidFill>
            <a:ln w="3175" cap="flat">
              <a:noFill/>
              <a:prstDash val="solid"/>
              <a:miter/>
            </a:ln>
          </p:spPr>
          <p:txBody>
            <a:bodyPr rtlCol="0" anchor="ctr"/>
            <a:lstStyle/>
            <a:p>
              <a:endParaRPr lang="sv-SE" sz="1013"/>
            </a:p>
          </p:txBody>
        </p:sp>
      </p:grpSp>
      <p:grpSp>
        <p:nvGrpSpPr>
          <p:cNvPr id="45" name="Grupp 44">
            <a:extLst>
              <a:ext uri="{FF2B5EF4-FFF2-40B4-BE49-F238E27FC236}">
                <a16:creationId xmlns:a16="http://schemas.microsoft.com/office/drawing/2014/main" id="{C52C798F-3BDC-0444-89F7-8E5011D29A0A}"/>
              </a:ext>
            </a:extLst>
          </p:cNvPr>
          <p:cNvGrpSpPr/>
          <p:nvPr userDrawn="1"/>
        </p:nvGrpSpPr>
        <p:grpSpPr>
          <a:xfrm>
            <a:off x="1408331" y="1495193"/>
            <a:ext cx="1068652" cy="1068653"/>
            <a:chOff x="10064559" y="3203386"/>
            <a:chExt cx="1927225" cy="1927225"/>
          </a:xfrm>
        </p:grpSpPr>
        <p:sp>
          <p:nvSpPr>
            <p:cNvPr id="52" name="Frihandsfigur 51">
              <a:extLst>
                <a:ext uri="{FF2B5EF4-FFF2-40B4-BE49-F238E27FC236}">
                  <a16:creationId xmlns:a16="http://schemas.microsoft.com/office/drawing/2014/main" id="{CA593A34-08A1-E649-A467-357494BB7DF5}"/>
                </a:ext>
              </a:extLst>
            </p:cNvPr>
            <p:cNvSpPr/>
            <p:nvPr/>
          </p:nvSpPr>
          <p:spPr>
            <a:xfrm>
              <a:off x="10064559" y="3203386"/>
              <a:ext cx="1927225" cy="1927225"/>
            </a:xfrm>
            <a:custGeom>
              <a:avLst/>
              <a:gdLst>
                <a:gd name="connsiteX0" fmla="*/ 0 w 1927225"/>
                <a:gd name="connsiteY0" fmla="*/ 0 h 1927225"/>
                <a:gd name="connsiteX1" fmla="*/ 1929479 w 1927225"/>
                <a:gd name="connsiteY1" fmla="*/ 0 h 1927225"/>
                <a:gd name="connsiteX2" fmla="*/ 1929479 w 1927225"/>
                <a:gd name="connsiteY2" fmla="*/ 1929479 h 1927225"/>
                <a:gd name="connsiteX3" fmla="*/ 0 w 1927225"/>
                <a:gd name="connsiteY3" fmla="*/ 1929479 h 1927225"/>
                <a:gd name="connsiteX4" fmla="*/ 0 w 1927225"/>
                <a:gd name="connsiteY4" fmla="*/ 0 h 1927225"/>
                <a:gd name="connsiteX5" fmla="*/ 0 w 1927225"/>
                <a:gd name="connsiteY5" fmla="*/ 0 h 192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7225" h="1927225">
                  <a:moveTo>
                    <a:pt x="0" y="0"/>
                  </a:moveTo>
                  <a:lnTo>
                    <a:pt x="1929479" y="0"/>
                  </a:lnTo>
                  <a:lnTo>
                    <a:pt x="1929479" y="1929479"/>
                  </a:lnTo>
                  <a:lnTo>
                    <a:pt x="0" y="192947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3" name="Frihandsfigur 52">
              <a:extLst>
                <a:ext uri="{FF2B5EF4-FFF2-40B4-BE49-F238E27FC236}">
                  <a16:creationId xmlns:a16="http://schemas.microsoft.com/office/drawing/2014/main" id="{C1160565-75B5-3540-A656-6026D106471C}"/>
                </a:ext>
              </a:extLst>
            </p:cNvPr>
            <p:cNvSpPr/>
            <p:nvPr/>
          </p:nvSpPr>
          <p:spPr>
            <a:xfrm>
              <a:off x="10405491" y="3544286"/>
              <a:ext cx="1244600" cy="1244600"/>
            </a:xfrm>
            <a:custGeom>
              <a:avLst/>
              <a:gdLst>
                <a:gd name="connsiteX0" fmla="*/ 623792 w 1244600"/>
                <a:gd name="connsiteY0" fmla="*/ 0 h 1244600"/>
                <a:gd name="connsiteX1" fmla="*/ 0 w 1244600"/>
                <a:gd name="connsiteY1" fmla="*/ 623824 h 1244600"/>
                <a:gd name="connsiteX2" fmla="*/ 623792 w 1244600"/>
                <a:gd name="connsiteY2" fmla="*/ 1247648 h 1244600"/>
                <a:gd name="connsiteX3" fmla="*/ 1247616 w 1244600"/>
                <a:gd name="connsiteY3" fmla="*/ 623824 h 1244600"/>
                <a:gd name="connsiteX4" fmla="*/ 623792 w 1244600"/>
                <a:gd name="connsiteY4" fmla="*/ 0 h 1244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600" h="1244600">
                  <a:moveTo>
                    <a:pt x="623792" y="0"/>
                  </a:moveTo>
                  <a:cubicBezTo>
                    <a:pt x="279812" y="0"/>
                    <a:pt x="0" y="279845"/>
                    <a:pt x="0" y="623824"/>
                  </a:cubicBezTo>
                  <a:cubicBezTo>
                    <a:pt x="0" y="967804"/>
                    <a:pt x="279812" y="1247648"/>
                    <a:pt x="623792" y="1247648"/>
                  </a:cubicBezTo>
                  <a:cubicBezTo>
                    <a:pt x="967771" y="1247648"/>
                    <a:pt x="1247616" y="967804"/>
                    <a:pt x="1247616" y="623824"/>
                  </a:cubicBezTo>
                  <a:cubicBezTo>
                    <a:pt x="1247616" y="279845"/>
                    <a:pt x="967771" y="0"/>
                    <a:pt x="623792" y="0"/>
                  </a:cubicBezTo>
                  <a:close/>
                </a:path>
              </a:pathLst>
            </a:custGeom>
            <a:solidFill>
              <a:srgbClr val="FFFFFF"/>
            </a:solidFill>
            <a:ln w="3175" cap="flat">
              <a:noFill/>
              <a:prstDash val="solid"/>
              <a:miter/>
            </a:ln>
          </p:spPr>
          <p:txBody>
            <a:bodyPr rtlCol="0" anchor="ctr"/>
            <a:lstStyle/>
            <a:p>
              <a:endParaRPr lang="sv-SE" sz="1013"/>
            </a:p>
          </p:txBody>
        </p:sp>
        <p:sp>
          <p:nvSpPr>
            <p:cNvPr id="54" name="Frihandsfigur 53">
              <a:extLst>
                <a:ext uri="{FF2B5EF4-FFF2-40B4-BE49-F238E27FC236}">
                  <a16:creationId xmlns:a16="http://schemas.microsoft.com/office/drawing/2014/main" id="{3F313FAD-097C-FB4B-A7F1-A67E97DFFFB4}"/>
                </a:ext>
              </a:extLst>
            </p:cNvPr>
            <p:cNvSpPr/>
            <p:nvPr/>
          </p:nvSpPr>
          <p:spPr>
            <a:xfrm>
              <a:off x="10253204" y="4189636"/>
              <a:ext cx="536575" cy="666750"/>
            </a:xfrm>
            <a:custGeom>
              <a:avLst/>
              <a:gdLst>
                <a:gd name="connsiteX0" fmla="*/ 265889 w 536575"/>
                <a:gd name="connsiteY0" fmla="*/ 488664 h 666750"/>
                <a:gd name="connsiteX1" fmla="*/ 54941 w 536575"/>
                <a:gd name="connsiteY1" fmla="*/ 0 h 666750"/>
                <a:gd name="connsiteX2" fmla="*/ 236584 w 536575"/>
                <a:gd name="connsiteY2" fmla="*/ 613537 h 666750"/>
                <a:gd name="connsiteX3" fmla="*/ 538621 w 536575"/>
                <a:gd name="connsiteY3" fmla="*/ 660114 h 666750"/>
                <a:gd name="connsiteX4" fmla="*/ 265889 w 536575"/>
                <a:gd name="connsiteY4" fmla="*/ 48866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575" h="666750">
                  <a:moveTo>
                    <a:pt x="265889" y="488664"/>
                  </a:moveTo>
                  <a:cubicBezTo>
                    <a:pt x="135428" y="358902"/>
                    <a:pt x="59894" y="183928"/>
                    <a:pt x="54941" y="0"/>
                  </a:cubicBezTo>
                  <a:cubicBezTo>
                    <a:pt x="-64311" y="219583"/>
                    <a:pt x="17000" y="494252"/>
                    <a:pt x="236584" y="613537"/>
                  </a:cubicBezTo>
                  <a:cubicBezTo>
                    <a:pt x="328817" y="663607"/>
                    <a:pt x="435592" y="680085"/>
                    <a:pt x="538621" y="660114"/>
                  </a:cubicBezTo>
                  <a:cubicBezTo>
                    <a:pt x="435909" y="624332"/>
                    <a:pt x="342660" y="565722"/>
                    <a:pt x="265889" y="488664"/>
                  </a:cubicBezTo>
                  <a:close/>
                </a:path>
              </a:pathLst>
            </a:custGeom>
            <a:solidFill>
              <a:srgbClr val="FFFFFF"/>
            </a:solidFill>
            <a:ln w="3175" cap="flat">
              <a:noFill/>
              <a:prstDash val="solid"/>
              <a:miter/>
            </a:ln>
          </p:spPr>
          <p:txBody>
            <a:bodyPr rtlCol="0" anchor="ctr"/>
            <a:lstStyle/>
            <a:p>
              <a:endParaRPr lang="sv-SE" sz="1013"/>
            </a:p>
          </p:txBody>
        </p:sp>
        <p:sp>
          <p:nvSpPr>
            <p:cNvPr id="55" name="Frihandsfigur 54">
              <a:extLst>
                <a:ext uri="{FF2B5EF4-FFF2-40B4-BE49-F238E27FC236}">
                  <a16:creationId xmlns:a16="http://schemas.microsoft.com/office/drawing/2014/main" id="{3CE9CB77-2366-9242-9107-7CBF852C67A9}"/>
                </a:ext>
              </a:extLst>
            </p:cNvPr>
            <p:cNvSpPr/>
            <p:nvPr/>
          </p:nvSpPr>
          <p:spPr>
            <a:xfrm>
              <a:off x="10653649" y="3718292"/>
              <a:ext cx="749300" cy="828675"/>
            </a:xfrm>
            <a:custGeom>
              <a:avLst/>
              <a:gdLst>
                <a:gd name="connsiteX0" fmla="*/ 752380 w 749300"/>
                <a:gd name="connsiteY0" fmla="*/ 639715 h 828675"/>
                <a:gd name="connsiteX1" fmla="*/ 494220 w 749300"/>
                <a:gd name="connsiteY1" fmla="*/ 145018 h 828675"/>
                <a:gd name="connsiteX2" fmla="*/ 455073 w 749300"/>
                <a:gd name="connsiteY2" fmla="*/ 77327 h 828675"/>
                <a:gd name="connsiteX3" fmla="*/ 455073 w 749300"/>
                <a:gd name="connsiteY3" fmla="*/ 77327 h 828675"/>
                <a:gd name="connsiteX4" fmla="*/ 374618 w 749300"/>
                <a:gd name="connsiteY4" fmla="*/ 16 h 828675"/>
                <a:gd name="connsiteX5" fmla="*/ 297307 w 749300"/>
                <a:gd name="connsiteY5" fmla="*/ 77327 h 828675"/>
                <a:gd name="connsiteX6" fmla="*/ 297307 w 749300"/>
                <a:gd name="connsiteY6" fmla="*/ 77327 h 828675"/>
                <a:gd name="connsiteX7" fmla="*/ 258191 w 749300"/>
                <a:gd name="connsiteY7" fmla="*/ 145145 h 828675"/>
                <a:gd name="connsiteX8" fmla="*/ 0 w 749300"/>
                <a:gd name="connsiteY8" fmla="*/ 639842 h 828675"/>
                <a:gd name="connsiteX9" fmla="*/ 0 w 749300"/>
                <a:gd name="connsiteY9" fmla="*/ 718042 h 828675"/>
                <a:gd name="connsiteX10" fmla="*/ 255651 w 749300"/>
                <a:gd name="connsiteY10" fmla="*/ 718042 h 828675"/>
                <a:gd name="connsiteX11" fmla="*/ 383636 w 749300"/>
                <a:gd name="connsiteY11" fmla="*/ 830881 h 828675"/>
                <a:gd name="connsiteX12" fmla="*/ 496475 w 749300"/>
                <a:gd name="connsiteY12" fmla="*/ 718042 h 828675"/>
                <a:gd name="connsiteX13" fmla="*/ 752253 w 749300"/>
                <a:gd name="connsiteY13" fmla="*/ 718042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300" h="828675">
                  <a:moveTo>
                    <a:pt x="752380" y="639715"/>
                  </a:moveTo>
                  <a:cubicBezTo>
                    <a:pt x="568896" y="580564"/>
                    <a:pt x="669830" y="245792"/>
                    <a:pt x="494220" y="145018"/>
                  </a:cubicBezTo>
                  <a:cubicBezTo>
                    <a:pt x="469964" y="131111"/>
                    <a:pt x="455041" y="105267"/>
                    <a:pt x="455073" y="77327"/>
                  </a:cubicBezTo>
                  <a:lnTo>
                    <a:pt x="455073" y="77327"/>
                  </a:lnTo>
                  <a:cubicBezTo>
                    <a:pt x="454184" y="33766"/>
                    <a:pt x="418179" y="-842"/>
                    <a:pt x="374618" y="16"/>
                  </a:cubicBezTo>
                  <a:cubicBezTo>
                    <a:pt x="332263" y="873"/>
                    <a:pt x="298164" y="35004"/>
                    <a:pt x="297307" y="77327"/>
                  </a:cubicBezTo>
                  <a:lnTo>
                    <a:pt x="297307" y="77327"/>
                  </a:lnTo>
                  <a:cubicBezTo>
                    <a:pt x="297402" y="105330"/>
                    <a:pt x="282480" y="131206"/>
                    <a:pt x="258191" y="145145"/>
                  </a:cubicBezTo>
                  <a:cubicBezTo>
                    <a:pt x="82582" y="245951"/>
                    <a:pt x="183483" y="580691"/>
                    <a:pt x="0" y="639842"/>
                  </a:cubicBezTo>
                  <a:lnTo>
                    <a:pt x="0" y="718042"/>
                  </a:lnTo>
                  <a:lnTo>
                    <a:pt x="255651" y="718042"/>
                  </a:lnTo>
                  <a:cubicBezTo>
                    <a:pt x="259842" y="784558"/>
                    <a:pt x="317151" y="835072"/>
                    <a:pt x="383636" y="830881"/>
                  </a:cubicBezTo>
                  <a:cubicBezTo>
                    <a:pt x="444309" y="827071"/>
                    <a:pt x="492665" y="778716"/>
                    <a:pt x="496475" y="718042"/>
                  </a:cubicBezTo>
                  <a:lnTo>
                    <a:pt x="752253" y="718042"/>
                  </a:lnTo>
                  <a:close/>
                </a:path>
              </a:pathLst>
            </a:custGeom>
            <a:solidFill>
              <a:schemeClr val="accent5"/>
            </a:solidFill>
            <a:ln w="3175" cap="flat">
              <a:noFill/>
              <a:prstDash val="solid"/>
              <a:miter/>
            </a:ln>
          </p:spPr>
          <p:txBody>
            <a:bodyPr rtlCol="0" anchor="ctr"/>
            <a:lstStyle/>
            <a:p>
              <a:endParaRPr lang="sv-SE" sz="1013"/>
            </a:p>
          </p:txBody>
        </p:sp>
        <p:sp>
          <p:nvSpPr>
            <p:cNvPr id="56" name="Frihandsfigur 55">
              <a:extLst>
                <a:ext uri="{FF2B5EF4-FFF2-40B4-BE49-F238E27FC236}">
                  <a16:creationId xmlns:a16="http://schemas.microsoft.com/office/drawing/2014/main" id="{05CF7D51-37BC-B446-8FFA-74E4D152894F}"/>
                </a:ext>
              </a:extLst>
            </p:cNvPr>
            <p:cNvSpPr/>
            <p:nvPr/>
          </p:nvSpPr>
          <p:spPr>
            <a:xfrm>
              <a:off x="11287633" y="3488406"/>
              <a:ext cx="523875" cy="679450"/>
            </a:xfrm>
            <a:custGeom>
              <a:avLst/>
              <a:gdLst>
                <a:gd name="connsiteX0" fmla="*/ 251841 w 523875"/>
                <a:gd name="connsiteY0" fmla="*/ 169513 h 679450"/>
                <a:gd name="connsiteX1" fmla="*/ 463042 w 523875"/>
                <a:gd name="connsiteY1" fmla="*/ 679831 h 679450"/>
                <a:gd name="connsiteX2" fmla="*/ 463042 w 523875"/>
                <a:gd name="connsiteY2" fmla="*/ 680403 h 679450"/>
                <a:gd name="connsiteX3" fmla="*/ 300546 w 523875"/>
                <a:gd name="connsiteY3" fmla="*/ 61722 h 679450"/>
                <a:gd name="connsiteX4" fmla="*/ 72517 w 523875"/>
                <a:gd name="connsiteY4" fmla="*/ 0 h 679450"/>
                <a:gd name="connsiteX5" fmla="*/ 0 w 523875"/>
                <a:gd name="connsiteY5" fmla="*/ 5810 h 679450"/>
                <a:gd name="connsiteX6" fmla="*/ 251841 w 523875"/>
                <a:gd name="connsiteY6" fmla="*/ 169513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679450">
                  <a:moveTo>
                    <a:pt x="251841" y="169513"/>
                  </a:moveTo>
                  <a:cubicBezTo>
                    <a:pt x="387572" y="304578"/>
                    <a:pt x="463645" y="488347"/>
                    <a:pt x="463042" y="679831"/>
                  </a:cubicBezTo>
                  <a:lnTo>
                    <a:pt x="463042" y="680403"/>
                  </a:lnTo>
                  <a:cubicBezTo>
                    <a:pt x="589026" y="464693"/>
                    <a:pt x="516255" y="187706"/>
                    <a:pt x="300546" y="61722"/>
                  </a:cubicBezTo>
                  <a:cubicBezTo>
                    <a:pt x="231363" y="21304"/>
                    <a:pt x="152654" y="0"/>
                    <a:pt x="72517" y="0"/>
                  </a:cubicBezTo>
                  <a:cubicBezTo>
                    <a:pt x="48229" y="0"/>
                    <a:pt x="23971" y="1937"/>
                    <a:pt x="0" y="5810"/>
                  </a:cubicBezTo>
                  <a:cubicBezTo>
                    <a:pt x="94520" y="42069"/>
                    <a:pt x="180340" y="97822"/>
                    <a:pt x="251841" y="169513"/>
                  </a:cubicBezTo>
                  <a:close/>
                </a:path>
              </a:pathLst>
            </a:custGeom>
            <a:solidFill>
              <a:srgbClr val="FFFFFF"/>
            </a:solidFill>
            <a:ln w="3175" cap="flat">
              <a:noFill/>
              <a:prstDash val="solid"/>
              <a:miter/>
            </a:ln>
          </p:spPr>
          <p:txBody>
            <a:bodyPr rtlCol="0" anchor="ctr"/>
            <a:lstStyle/>
            <a:p>
              <a:endParaRPr lang="sv-SE" sz="1013"/>
            </a:p>
          </p:txBody>
        </p:sp>
      </p:grpSp>
      <p:grpSp>
        <p:nvGrpSpPr>
          <p:cNvPr id="57" name="Grupp 56">
            <a:extLst>
              <a:ext uri="{FF2B5EF4-FFF2-40B4-BE49-F238E27FC236}">
                <a16:creationId xmlns:a16="http://schemas.microsoft.com/office/drawing/2014/main" id="{5DBCE9A8-AAF9-B842-BC9C-7D4CEC2D2955}"/>
              </a:ext>
            </a:extLst>
          </p:cNvPr>
          <p:cNvGrpSpPr/>
          <p:nvPr userDrawn="1"/>
        </p:nvGrpSpPr>
        <p:grpSpPr>
          <a:xfrm>
            <a:off x="225029" y="3075734"/>
            <a:ext cx="1069162" cy="1069163"/>
            <a:chOff x="5207000" y="3189416"/>
            <a:chExt cx="1940400" cy="1940400"/>
          </a:xfrm>
        </p:grpSpPr>
        <p:sp>
          <p:nvSpPr>
            <p:cNvPr id="58" name="Frihandsfigur 57">
              <a:extLst>
                <a:ext uri="{FF2B5EF4-FFF2-40B4-BE49-F238E27FC236}">
                  <a16:creationId xmlns:a16="http://schemas.microsoft.com/office/drawing/2014/main" id="{D6A03709-9005-F848-9655-0E093F73DA0A}"/>
                </a:ext>
              </a:extLst>
            </p:cNvPr>
            <p:cNvSpPr/>
            <p:nvPr/>
          </p:nvSpPr>
          <p:spPr>
            <a:xfrm>
              <a:off x="5207000" y="3189416"/>
              <a:ext cx="1940400" cy="1940400"/>
            </a:xfrm>
            <a:custGeom>
              <a:avLst/>
              <a:gdLst>
                <a:gd name="connsiteX0" fmla="*/ 0 w 1943100"/>
                <a:gd name="connsiteY0" fmla="*/ 0 h 1943100"/>
                <a:gd name="connsiteX1" fmla="*/ 1943450 w 1943100"/>
                <a:gd name="connsiteY1" fmla="*/ 0 h 1943100"/>
                <a:gd name="connsiteX2" fmla="*/ 1943450 w 1943100"/>
                <a:gd name="connsiteY2" fmla="*/ 1943449 h 1943100"/>
                <a:gd name="connsiteX3" fmla="*/ 0 w 1943100"/>
                <a:gd name="connsiteY3" fmla="*/ 1943449 h 1943100"/>
                <a:gd name="connsiteX4" fmla="*/ 0 w 1943100"/>
                <a:gd name="connsiteY4" fmla="*/ 0 h 1943100"/>
                <a:gd name="connsiteX5" fmla="*/ 0 w 1943100"/>
                <a:gd name="connsiteY5" fmla="*/ 0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100" h="1943100">
                  <a:moveTo>
                    <a:pt x="0" y="0"/>
                  </a:moveTo>
                  <a:lnTo>
                    <a:pt x="1943450" y="0"/>
                  </a:lnTo>
                  <a:lnTo>
                    <a:pt x="1943450" y="1943449"/>
                  </a:lnTo>
                  <a:lnTo>
                    <a:pt x="0" y="1943449"/>
                  </a:lnTo>
                  <a:lnTo>
                    <a:pt x="0" y="0"/>
                  </a:lnTo>
                  <a:lnTo>
                    <a:pt x="0" y="0"/>
                  </a:lnTo>
                  <a:close/>
                </a:path>
              </a:pathLst>
            </a:custGeom>
            <a:solidFill>
              <a:schemeClr val="accent5"/>
            </a:solidFill>
            <a:ln w="3175" cap="flat">
              <a:noFill/>
              <a:prstDash val="solid"/>
              <a:miter/>
            </a:ln>
          </p:spPr>
          <p:txBody>
            <a:bodyPr rtlCol="0" anchor="ctr"/>
            <a:lstStyle/>
            <a:p>
              <a:endParaRPr lang="sv-SE" sz="1013"/>
            </a:p>
          </p:txBody>
        </p:sp>
        <p:sp>
          <p:nvSpPr>
            <p:cNvPr id="59" name="Frihandsfigur 58">
              <a:extLst>
                <a:ext uri="{FF2B5EF4-FFF2-40B4-BE49-F238E27FC236}">
                  <a16:creationId xmlns:a16="http://schemas.microsoft.com/office/drawing/2014/main" id="{6361FE55-305D-AE44-B842-6151574A7DFF}"/>
                </a:ext>
              </a:extLst>
            </p:cNvPr>
            <p:cNvSpPr/>
            <p:nvPr/>
          </p:nvSpPr>
          <p:spPr>
            <a:xfrm>
              <a:off x="5450613" y="3397671"/>
              <a:ext cx="1127125" cy="1612900"/>
            </a:xfrm>
            <a:custGeom>
              <a:avLst/>
              <a:gdLst>
                <a:gd name="connsiteX0" fmla="*/ 1035246 w 1127125"/>
                <a:gd name="connsiteY0" fmla="*/ 1567777 h 1612900"/>
                <a:gd name="connsiteX1" fmla="*/ 780642 w 1127125"/>
                <a:gd name="connsiteY1" fmla="*/ 1126738 h 1612900"/>
                <a:gd name="connsiteX2" fmla="*/ 838300 w 1127125"/>
                <a:gd name="connsiteY2" fmla="*/ 1093463 h 1612900"/>
                <a:gd name="connsiteX3" fmla="*/ 935297 w 1127125"/>
                <a:gd name="connsiteY3" fmla="*/ 1119467 h 1612900"/>
                <a:gd name="connsiteX4" fmla="*/ 1118875 w 1127125"/>
                <a:gd name="connsiteY4" fmla="*/ 1437570 h 1612900"/>
                <a:gd name="connsiteX5" fmla="*/ 1092935 w 1127125"/>
                <a:gd name="connsiteY5" fmla="*/ 1534503 h 1612900"/>
                <a:gd name="connsiteX6" fmla="*/ 1092903 w 1127125"/>
                <a:gd name="connsiteY6" fmla="*/ 1534534 h 1612900"/>
                <a:gd name="connsiteX7" fmla="*/ 1035246 w 1127125"/>
                <a:gd name="connsiteY7" fmla="*/ 1567777 h 1612900"/>
                <a:gd name="connsiteX8" fmla="*/ 464127 w 1127125"/>
                <a:gd name="connsiteY8" fmla="*/ 891946 h 1612900"/>
                <a:gd name="connsiteX9" fmla="*/ 728255 w 1127125"/>
                <a:gd name="connsiteY9" fmla="*/ 1156963 h 1612900"/>
                <a:gd name="connsiteX10" fmla="*/ 982890 w 1127125"/>
                <a:gd name="connsiteY10" fmla="*/ 1597971 h 1612900"/>
                <a:gd name="connsiteX11" fmla="*/ 615447 w 1127125"/>
                <a:gd name="connsiteY11" fmla="*/ 1507134 h 1612900"/>
                <a:gd name="connsiteX12" fmla="*/ 220572 w 1127125"/>
                <a:gd name="connsiteY12" fmla="*/ 1037996 h 1612900"/>
                <a:gd name="connsiteX13" fmla="*/ 3656 w 1127125"/>
                <a:gd name="connsiteY13" fmla="*/ 452399 h 1612900"/>
                <a:gd name="connsiteX14" fmla="*/ 101700 w 1127125"/>
                <a:gd name="connsiteY14" fmla="*/ 73368 h 1612900"/>
                <a:gd name="connsiteX15" fmla="*/ 352081 w 1127125"/>
                <a:gd name="connsiteY15" fmla="*/ 505453 h 1612900"/>
                <a:gd name="connsiteX16" fmla="*/ 464127 w 1127125"/>
                <a:gd name="connsiteY16" fmla="*/ 891946 h 1612900"/>
                <a:gd name="connsiteX17" fmla="*/ 404436 w 1127125"/>
                <a:gd name="connsiteY17" fmla="*/ 475291 h 1612900"/>
                <a:gd name="connsiteX18" fmla="*/ 154723 w 1127125"/>
                <a:gd name="connsiteY18" fmla="*/ 42761 h 1612900"/>
                <a:gd name="connsiteX19" fmla="*/ 212444 w 1127125"/>
                <a:gd name="connsiteY19" fmla="*/ 9487 h 1612900"/>
                <a:gd name="connsiteX20" fmla="*/ 309377 w 1127125"/>
                <a:gd name="connsiteY20" fmla="*/ 35522 h 1612900"/>
                <a:gd name="connsiteX21" fmla="*/ 488066 w 1127125"/>
                <a:gd name="connsiteY21" fmla="*/ 345052 h 1612900"/>
                <a:gd name="connsiteX22" fmla="*/ 462126 w 1127125"/>
                <a:gd name="connsiteY22" fmla="*/ 441985 h 1612900"/>
                <a:gd name="connsiteX23" fmla="*/ 462095 w 1127125"/>
                <a:gd name="connsiteY23" fmla="*/ 442017 h 1612900"/>
                <a:gd name="connsiteX24" fmla="*/ 404436 w 1127125"/>
                <a:gd name="connsiteY24" fmla="*/ 475291 h 161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7125" h="1612900">
                  <a:moveTo>
                    <a:pt x="1035246" y="1567777"/>
                  </a:moveTo>
                  <a:lnTo>
                    <a:pt x="780642" y="1126738"/>
                  </a:lnTo>
                  <a:lnTo>
                    <a:pt x="838300" y="1093463"/>
                  </a:lnTo>
                  <a:cubicBezTo>
                    <a:pt x="872273" y="1073906"/>
                    <a:pt x="915675" y="1085526"/>
                    <a:pt x="935297" y="1119467"/>
                  </a:cubicBezTo>
                  <a:lnTo>
                    <a:pt x="1118875" y="1437570"/>
                  </a:lnTo>
                  <a:cubicBezTo>
                    <a:pt x="1138497" y="1471511"/>
                    <a:pt x="1126876" y="1514913"/>
                    <a:pt x="1092935" y="1534503"/>
                  </a:cubicBezTo>
                  <a:cubicBezTo>
                    <a:pt x="1092935" y="1534534"/>
                    <a:pt x="1092903" y="1534534"/>
                    <a:pt x="1092903" y="1534534"/>
                  </a:cubicBezTo>
                  <a:lnTo>
                    <a:pt x="1035246" y="1567777"/>
                  </a:lnTo>
                  <a:close/>
                  <a:moveTo>
                    <a:pt x="464127" y="891946"/>
                  </a:moveTo>
                  <a:cubicBezTo>
                    <a:pt x="611605" y="1147375"/>
                    <a:pt x="675709" y="1178331"/>
                    <a:pt x="728255" y="1156963"/>
                  </a:cubicBezTo>
                  <a:lnTo>
                    <a:pt x="982890" y="1597971"/>
                  </a:lnTo>
                  <a:cubicBezTo>
                    <a:pt x="896879" y="1643342"/>
                    <a:pt x="722540" y="1584128"/>
                    <a:pt x="615447" y="1507134"/>
                  </a:cubicBezTo>
                  <a:cubicBezTo>
                    <a:pt x="481208" y="1408296"/>
                    <a:pt x="348271" y="1259135"/>
                    <a:pt x="220572" y="1037996"/>
                  </a:cubicBezTo>
                  <a:cubicBezTo>
                    <a:pt x="108463" y="843782"/>
                    <a:pt x="25786" y="624262"/>
                    <a:pt x="3656" y="452399"/>
                  </a:cubicBezTo>
                  <a:cubicBezTo>
                    <a:pt x="-8663" y="354800"/>
                    <a:pt x="6831" y="128232"/>
                    <a:pt x="101700" y="73368"/>
                  </a:cubicBezTo>
                  <a:lnTo>
                    <a:pt x="352081" y="505453"/>
                  </a:lnTo>
                  <a:cubicBezTo>
                    <a:pt x="321759" y="537203"/>
                    <a:pt x="303884" y="614356"/>
                    <a:pt x="464127" y="891946"/>
                  </a:cubicBezTo>
                  <a:close/>
                  <a:moveTo>
                    <a:pt x="404436" y="475291"/>
                  </a:moveTo>
                  <a:lnTo>
                    <a:pt x="154723" y="42761"/>
                  </a:lnTo>
                  <a:lnTo>
                    <a:pt x="212444" y="9487"/>
                  </a:lnTo>
                  <a:cubicBezTo>
                    <a:pt x="246417" y="-10071"/>
                    <a:pt x="289787" y="1581"/>
                    <a:pt x="309377" y="35522"/>
                  </a:cubicBezTo>
                  <a:lnTo>
                    <a:pt x="488066" y="345052"/>
                  </a:lnTo>
                  <a:cubicBezTo>
                    <a:pt x="507688" y="378993"/>
                    <a:pt x="496067" y="422395"/>
                    <a:pt x="462126" y="441985"/>
                  </a:cubicBezTo>
                  <a:cubicBezTo>
                    <a:pt x="462126" y="442017"/>
                    <a:pt x="462095" y="442017"/>
                    <a:pt x="462095" y="442017"/>
                  </a:cubicBezTo>
                  <a:lnTo>
                    <a:pt x="404436" y="475291"/>
                  </a:lnTo>
                  <a:close/>
                </a:path>
              </a:pathLst>
            </a:custGeom>
            <a:solidFill>
              <a:srgbClr val="FFFFFF"/>
            </a:solidFill>
            <a:ln w="3175" cap="flat">
              <a:noFill/>
              <a:prstDash val="solid"/>
              <a:miter/>
            </a:ln>
          </p:spPr>
          <p:txBody>
            <a:bodyPr rtlCol="0" anchor="ctr"/>
            <a:lstStyle/>
            <a:p>
              <a:endParaRPr lang="sv-SE" sz="1013"/>
            </a:p>
          </p:txBody>
        </p:sp>
        <p:sp>
          <p:nvSpPr>
            <p:cNvPr id="60" name="Frihandsfigur 59">
              <a:extLst>
                <a:ext uri="{FF2B5EF4-FFF2-40B4-BE49-F238E27FC236}">
                  <a16:creationId xmlns:a16="http://schemas.microsoft.com/office/drawing/2014/main" id="{F510F484-B2AF-BA4B-BD01-40EDF4F802C9}"/>
                </a:ext>
              </a:extLst>
            </p:cNvPr>
            <p:cNvSpPr/>
            <p:nvPr/>
          </p:nvSpPr>
          <p:spPr>
            <a:xfrm>
              <a:off x="6053359" y="3403062"/>
              <a:ext cx="968375" cy="860425"/>
            </a:xfrm>
            <a:custGeom>
              <a:avLst/>
              <a:gdLst>
                <a:gd name="connsiteX0" fmla="*/ 484347 w 968375"/>
                <a:gd name="connsiteY0" fmla="*/ 0 h 860425"/>
                <a:gd name="connsiteX1" fmla="*/ 0 w 968375"/>
                <a:gd name="connsiteY1" fmla="*/ 399510 h 860425"/>
                <a:gd name="connsiteX2" fmla="*/ 97949 w 968375"/>
                <a:gd name="connsiteY2" fmla="*/ 640620 h 860425"/>
                <a:gd name="connsiteX3" fmla="*/ 29941 w 968375"/>
                <a:gd name="connsiteY3" fmla="*/ 860425 h 860425"/>
                <a:gd name="connsiteX4" fmla="*/ 305404 w 968375"/>
                <a:gd name="connsiteY4" fmla="*/ 772033 h 860425"/>
                <a:gd name="connsiteX5" fmla="*/ 968979 w 968375"/>
                <a:gd name="connsiteY5" fmla="*/ 399383 h 860425"/>
                <a:gd name="connsiteX6" fmla="*/ 484347 w 968375"/>
                <a:gd name="connsiteY6" fmla="*/ 0 h 860425"/>
                <a:gd name="connsiteX7" fmla="*/ 712947 w 968375"/>
                <a:gd name="connsiteY7" fmla="*/ 478949 h 860425"/>
                <a:gd name="connsiteX8" fmla="*/ 573247 w 968375"/>
                <a:gd name="connsiteY8" fmla="*/ 478949 h 860425"/>
                <a:gd name="connsiteX9" fmla="*/ 573247 w 968375"/>
                <a:gd name="connsiteY9" fmla="*/ 619125 h 860425"/>
                <a:gd name="connsiteX10" fmla="*/ 409289 w 968375"/>
                <a:gd name="connsiteY10" fmla="*/ 619125 h 860425"/>
                <a:gd name="connsiteX11" fmla="*/ 409289 w 968375"/>
                <a:gd name="connsiteY11" fmla="*/ 478822 h 860425"/>
                <a:gd name="connsiteX12" fmla="*/ 269589 w 968375"/>
                <a:gd name="connsiteY12" fmla="*/ 478822 h 860425"/>
                <a:gd name="connsiteX13" fmla="*/ 269589 w 968375"/>
                <a:gd name="connsiteY13" fmla="*/ 315563 h 860425"/>
                <a:gd name="connsiteX14" fmla="*/ 409289 w 968375"/>
                <a:gd name="connsiteY14" fmla="*/ 315563 h 860425"/>
                <a:gd name="connsiteX15" fmla="*/ 409289 w 968375"/>
                <a:gd name="connsiteY15" fmla="*/ 175863 h 860425"/>
                <a:gd name="connsiteX16" fmla="*/ 573247 w 968375"/>
                <a:gd name="connsiteY16" fmla="*/ 175863 h 860425"/>
                <a:gd name="connsiteX17" fmla="*/ 573247 w 968375"/>
                <a:gd name="connsiteY17" fmla="*/ 315563 h 860425"/>
                <a:gd name="connsiteX18" fmla="*/ 712947 w 968375"/>
                <a:gd name="connsiteY18" fmla="*/ 315563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8375" h="860425">
                  <a:moveTo>
                    <a:pt x="484347" y="0"/>
                  </a:moveTo>
                  <a:cubicBezTo>
                    <a:pt x="216853" y="0"/>
                    <a:pt x="0" y="178879"/>
                    <a:pt x="0" y="399510"/>
                  </a:cubicBezTo>
                  <a:cubicBezTo>
                    <a:pt x="-63" y="489585"/>
                    <a:pt x="35084" y="576104"/>
                    <a:pt x="97949" y="640620"/>
                  </a:cubicBezTo>
                  <a:lnTo>
                    <a:pt x="29941" y="860425"/>
                  </a:lnTo>
                  <a:lnTo>
                    <a:pt x="305404" y="772033"/>
                  </a:lnTo>
                  <a:cubicBezTo>
                    <a:pt x="688658" y="873633"/>
                    <a:pt x="968979" y="645033"/>
                    <a:pt x="968979" y="399383"/>
                  </a:cubicBezTo>
                  <a:cubicBezTo>
                    <a:pt x="968693" y="178816"/>
                    <a:pt x="751841" y="0"/>
                    <a:pt x="484347" y="0"/>
                  </a:cubicBezTo>
                  <a:close/>
                  <a:moveTo>
                    <a:pt x="712947" y="478949"/>
                  </a:moveTo>
                  <a:lnTo>
                    <a:pt x="573247" y="478949"/>
                  </a:lnTo>
                  <a:lnTo>
                    <a:pt x="573247" y="619125"/>
                  </a:lnTo>
                  <a:lnTo>
                    <a:pt x="409289" y="619125"/>
                  </a:lnTo>
                  <a:lnTo>
                    <a:pt x="409289" y="478822"/>
                  </a:lnTo>
                  <a:lnTo>
                    <a:pt x="269589" y="478822"/>
                  </a:lnTo>
                  <a:lnTo>
                    <a:pt x="269589" y="315563"/>
                  </a:lnTo>
                  <a:lnTo>
                    <a:pt x="409289" y="315563"/>
                  </a:lnTo>
                  <a:lnTo>
                    <a:pt x="409289" y="175863"/>
                  </a:lnTo>
                  <a:lnTo>
                    <a:pt x="573247" y="175863"/>
                  </a:lnTo>
                  <a:lnTo>
                    <a:pt x="573247" y="315563"/>
                  </a:lnTo>
                  <a:lnTo>
                    <a:pt x="712947" y="315563"/>
                  </a:lnTo>
                  <a:close/>
                </a:path>
              </a:pathLst>
            </a:custGeom>
            <a:solidFill>
              <a:srgbClr val="FFFFFF"/>
            </a:solidFill>
            <a:ln w="3175" cap="flat">
              <a:noFill/>
              <a:prstDash val="solid"/>
              <a:miter/>
            </a:ln>
          </p:spPr>
          <p:txBody>
            <a:bodyPr rtlCol="0" anchor="ctr"/>
            <a:lstStyle/>
            <a:p>
              <a:endParaRPr lang="sv-SE" sz="1013"/>
            </a:p>
          </p:txBody>
        </p:sp>
      </p:grpSp>
      <p:grpSp>
        <p:nvGrpSpPr>
          <p:cNvPr id="61" name="Grupp 60">
            <a:extLst>
              <a:ext uri="{FF2B5EF4-FFF2-40B4-BE49-F238E27FC236}">
                <a16:creationId xmlns:a16="http://schemas.microsoft.com/office/drawing/2014/main" id="{65C99658-0934-AC4E-95AB-2E6667739EA8}"/>
              </a:ext>
            </a:extLst>
          </p:cNvPr>
          <p:cNvGrpSpPr/>
          <p:nvPr userDrawn="1"/>
        </p:nvGrpSpPr>
        <p:grpSpPr>
          <a:xfrm>
            <a:off x="2591338" y="1495194"/>
            <a:ext cx="1068901" cy="1068901"/>
            <a:chOff x="2782443" y="3189416"/>
            <a:chExt cx="1939925" cy="1939925"/>
          </a:xfrm>
        </p:grpSpPr>
        <p:sp>
          <p:nvSpPr>
            <p:cNvPr id="62" name="Frihandsfigur 61">
              <a:extLst>
                <a:ext uri="{FF2B5EF4-FFF2-40B4-BE49-F238E27FC236}">
                  <a16:creationId xmlns:a16="http://schemas.microsoft.com/office/drawing/2014/main" id="{6305B073-F8FD-DA46-9F24-086DA7FB1CB2}"/>
                </a:ext>
              </a:extLst>
            </p:cNvPr>
            <p:cNvSpPr/>
            <p:nvPr/>
          </p:nvSpPr>
          <p:spPr>
            <a:xfrm>
              <a:off x="2782443" y="3189416"/>
              <a:ext cx="1939925" cy="1939925"/>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rgbClr val="3DAE2B"/>
            </a:solidFill>
            <a:ln w="3175" cap="flat">
              <a:noFill/>
              <a:prstDash val="solid"/>
              <a:miter/>
            </a:ln>
          </p:spPr>
          <p:txBody>
            <a:bodyPr rtlCol="0" anchor="ctr"/>
            <a:lstStyle/>
            <a:p>
              <a:endParaRPr lang="sv-SE" sz="1013"/>
            </a:p>
          </p:txBody>
        </p:sp>
        <p:sp>
          <p:nvSpPr>
            <p:cNvPr id="63" name="Frihandsfigur 62">
              <a:extLst>
                <a:ext uri="{FF2B5EF4-FFF2-40B4-BE49-F238E27FC236}">
                  <a16:creationId xmlns:a16="http://schemas.microsoft.com/office/drawing/2014/main" id="{B84F6827-4A1A-BA4B-9F0D-9D502A5BD216}"/>
                </a:ext>
              </a:extLst>
            </p:cNvPr>
            <p:cNvSpPr/>
            <p:nvPr/>
          </p:nvSpPr>
          <p:spPr>
            <a:xfrm>
              <a:off x="2889948" y="3296985"/>
              <a:ext cx="1724025" cy="1724025"/>
            </a:xfrm>
            <a:custGeom>
              <a:avLst/>
              <a:gdLst>
                <a:gd name="connsiteX0" fmla="*/ 1075214 w 1724025"/>
                <a:gd name="connsiteY0" fmla="*/ 576199 h 1724025"/>
                <a:gd name="connsiteX1" fmla="*/ 1005364 w 1724025"/>
                <a:gd name="connsiteY1" fmla="*/ 506349 h 1724025"/>
                <a:gd name="connsiteX2" fmla="*/ 1075214 w 1724025"/>
                <a:gd name="connsiteY2" fmla="*/ 436499 h 1724025"/>
                <a:gd name="connsiteX3" fmla="*/ 1145064 w 1724025"/>
                <a:gd name="connsiteY3" fmla="*/ 506349 h 1724025"/>
                <a:gd name="connsiteX4" fmla="*/ 1075214 w 1724025"/>
                <a:gd name="connsiteY4" fmla="*/ 576199 h 1724025"/>
                <a:gd name="connsiteX5" fmla="*/ 245332 w 1724025"/>
                <a:gd name="connsiteY5" fmla="*/ 175451 h 1724025"/>
                <a:gd name="connsiteX6" fmla="*/ 271145 w 1724025"/>
                <a:gd name="connsiteY6" fmla="*/ 29401 h 1724025"/>
                <a:gd name="connsiteX7" fmla="*/ 357854 w 1724025"/>
                <a:gd name="connsiteY7" fmla="*/ 116142 h 1724025"/>
                <a:gd name="connsiteX8" fmla="*/ 321818 w 1724025"/>
                <a:gd name="connsiteY8" fmla="*/ 321977 h 1724025"/>
                <a:gd name="connsiteX9" fmla="*/ 116205 w 1724025"/>
                <a:gd name="connsiteY9" fmla="*/ 358013 h 1724025"/>
                <a:gd name="connsiteX10" fmla="*/ 29464 w 1724025"/>
                <a:gd name="connsiteY10" fmla="*/ 271177 h 1724025"/>
                <a:gd name="connsiteX11" fmla="*/ 175514 w 1724025"/>
                <a:gd name="connsiteY11" fmla="*/ 245396 h 1724025"/>
                <a:gd name="connsiteX12" fmla="*/ 0 w 1724025"/>
                <a:gd name="connsiteY12" fmla="*/ 69882 h 1724025"/>
                <a:gd name="connsiteX13" fmla="*/ 69850 w 1724025"/>
                <a:gd name="connsiteY13" fmla="*/ 32 h 1724025"/>
                <a:gd name="connsiteX14" fmla="*/ 245332 w 1724025"/>
                <a:gd name="connsiteY14" fmla="*/ 175578 h 1724025"/>
                <a:gd name="connsiteX15" fmla="*/ 1551496 w 1724025"/>
                <a:gd name="connsiteY15" fmla="*/ 245301 h 1724025"/>
                <a:gd name="connsiteX16" fmla="*/ 1697546 w 1724025"/>
                <a:gd name="connsiteY16" fmla="*/ 271113 h 1724025"/>
                <a:gd name="connsiteX17" fmla="*/ 1610741 w 1724025"/>
                <a:gd name="connsiteY17" fmla="*/ 357855 h 1724025"/>
                <a:gd name="connsiteX18" fmla="*/ 1405160 w 1724025"/>
                <a:gd name="connsiteY18" fmla="*/ 321786 h 1724025"/>
                <a:gd name="connsiteX19" fmla="*/ 1369155 w 1724025"/>
                <a:gd name="connsiteY19" fmla="*/ 116205 h 1724025"/>
                <a:gd name="connsiteX20" fmla="*/ 1455833 w 1724025"/>
                <a:gd name="connsiteY20" fmla="*/ 29464 h 1724025"/>
                <a:gd name="connsiteX21" fmla="*/ 1481646 w 1724025"/>
                <a:gd name="connsiteY21" fmla="*/ 175514 h 1724025"/>
                <a:gd name="connsiteX22" fmla="*/ 1657192 w 1724025"/>
                <a:gd name="connsiteY22" fmla="*/ 0 h 1724025"/>
                <a:gd name="connsiteX23" fmla="*/ 1727042 w 1724025"/>
                <a:gd name="connsiteY23" fmla="*/ 69850 h 1724025"/>
                <a:gd name="connsiteX24" fmla="*/ 1551527 w 1724025"/>
                <a:gd name="connsiteY24" fmla="*/ 245332 h 1724025"/>
                <a:gd name="connsiteX25" fmla="*/ 1481646 w 1724025"/>
                <a:gd name="connsiteY25" fmla="*/ 1551464 h 1724025"/>
                <a:gd name="connsiteX26" fmla="*/ 1455833 w 1724025"/>
                <a:gd name="connsiteY26" fmla="*/ 1697514 h 1724025"/>
                <a:gd name="connsiteX27" fmla="*/ 1369092 w 1724025"/>
                <a:gd name="connsiteY27" fmla="*/ 1610773 h 1724025"/>
                <a:gd name="connsiteX28" fmla="*/ 1405192 w 1724025"/>
                <a:gd name="connsiteY28" fmla="*/ 1405160 h 1724025"/>
                <a:gd name="connsiteX29" fmla="*/ 1610773 w 1724025"/>
                <a:gd name="connsiteY29" fmla="*/ 1369092 h 1724025"/>
                <a:gd name="connsiteX30" fmla="*/ 1697482 w 1724025"/>
                <a:gd name="connsiteY30" fmla="*/ 1455865 h 1724025"/>
                <a:gd name="connsiteX31" fmla="*/ 1551432 w 1724025"/>
                <a:gd name="connsiteY31" fmla="*/ 1481646 h 1724025"/>
                <a:gd name="connsiteX32" fmla="*/ 1726946 w 1724025"/>
                <a:gd name="connsiteY32" fmla="*/ 1657160 h 1724025"/>
                <a:gd name="connsiteX33" fmla="*/ 1657096 w 1724025"/>
                <a:gd name="connsiteY33" fmla="*/ 1727010 h 1724025"/>
                <a:gd name="connsiteX34" fmla="*/ 1481614 w 1724025"/>
                <a:gd name="connsiteY34" fmla="*/ 1551496 h 1724025"/>
                <a:gd name="connsiteX35" fmla="*/ 175482 w 1724025"/>
                <a:gd name="connsiteY35" fmla="*/ 1481614 h 1724025"/>
                <a:gd name="connsiteX36" fmla="*/ 29432 w 1724025"/>
                <a:gd name="connsiteY36" fmla="*/ 1455801 h 1724025"/>
                <a:gd name="connsiteX37" fmla="*/ 116205 w 1724025"/>
                <a:gd name="connsiteY37" fmla="*/ 1369060 h 1724025"/>
                <a:gd name="connsiteX38" fmla="*/ 321755 w 1724025"/>
                <a:gd name="connsiteY38" fmla="*/ 1405128 h 1724025"/>
                <a:gd name="connsiteX39" fmla="*/ 358077 w 1724025"/>
                <a:gd name="connsiteY39" fmla="*/ 1610709 h 1724025"/>
                <a:gd name="connsiteX40" fmla="*/ 271336 w 1724025"/>
                <a:gd name="connsiteY40" fmla="*/ 1697419 h 1724025"/>
                <a:gd name="connsiteX41" fmla="*/ 245523 w 1724025"/>
                <a:gd name="connsiteY41" fmla="*/ 1551369 h 1724025"/>
                <a:gd name="connsiteX42" fmla="*/ 70009 w 1724025"/>
                <a:gd name="connsiteY42" fmla="*/ 1726883 h 1724025"/>
                <a:gd name="connsiteX43" fmla="*/ 159 w 1724025"/>
                <a:gd name="connsiteY43" fmla="*/ 1657033 h 1724025"/>
                <a:gd name="connsiteX44" fmla="*/ 175673 w 1724025"/>
                <a:gd name="connsiteY44" fmla="*/ 1481550 h 1724025"/>
                <a:gd name="connsiteX45" fmla="*/ 869252 w 1724025"/>
                <a:gd name="connsiteY45" fmla="*/ 576199 h 1724025"/>
                <a:gd name="connsiteX46" fmla="*/ 799402 w 1724025"/>
                <a:gd name="connsiteY46" fmla="*/ 506349 h 1724025"/>
                <a:gd name="connsiteX47" fmla="*/ 869252 w 1724025"/>
                <a:gd name="connsiteY47" fmla="*/ 436499 h 1724025"/>
                <a:gd name="connsiteX48" fmla="*/ 939102 w 1724025"/>
                <a:gd name="connsiteY48" fmla="*/ 506349 h 1724025"/>
                <a:gd name="connsiteX49" fmla="*/ 869569 w 1724025"/>
                <a:gd name="connsiteY49" fmla="*/ 576199 h 1724025"/>
                <a:gd name="connsiteX50" fmla="*/ 869252 w 1724025"/>
                <a:gd name="connsiteY50" fmla="*/ 576199 h 1724025"/>
                <a:gd name="connsiteX51" fmla="*/ 922020 w 1724025"/>
                <a:gd name="connsiteY51" fmla="*/ 590867 h 1724025"/>
                <a:gd name="connsiteX52" fmla="*/ 1006475 w 1724025"/>
                <a:gd name="connsiteY52" fmla="*/ 653066 h 1724025"/>
                <a:gd name="connsiteX53" fmla="*/ 1066197 w 1724025"/>
                <a:gd name="connsiteY53" fmla="*/ 849567 h 1724025"/>
                <a:gd name="connsiteX54" fmla="*/ 1011619 w 1724025"/>
                <a:gd name="connsiteY54" fmla="*/ 868109 h 1724025"/>
                <a:gd name="connsiteX55" fmla="*/ 957834 w 1724025"/>
                <a:gd name="connsiteY55" fmla="*/ 687737 h 1724025"/>
                <a:gd name="connsiteX56" fmla="*/ 933386 w 1724025"/>
                <a:gd name="connsiteY56" fmla="*/ 687737 h 1724025"/>
                <a:gd name="connsiteX57" fmla="*/ 1026636 w 1724025"/>
                <a:gd name="connsiteY57" fmla="*/ 1008634 h 1724025"/>
                <a:gd name="connsiteX58" fmla="*/ 940689 w 1724025"/>
                <a:gd name="connsiteY58" fmla="*/ 1008634 h 1724025"/>
                <a:gd name="connsiteX59" fmla="*/ 940689 w 1724025"/>
                <a:gd name="connsiteY59" fmla="*/ 1258793 h 1724025"/>
                <a:gd name="connsiteX60" fmla="*/ 876554 w 1724025"/>
                <a:gd name="connsiteY60" fmla="*/ 1258793 h 1724025"/>
                <a:gd name="connsiteX61" fmla="*/ 876554 w 1724025"/>
                <a:gd name="connsiteY61" fmla="*/ 1007015 h 1724025"/>
                <a:gd name="connsiteX62" fmla="*/ 850424 w 1724025"/>
                <a:gd name="connsiteY62" fmla="*/ 1007015 h 1724025"/>
                <a:gd name="connsiteX63" fmla="*/ 850424 w 1724025"/>
                <a:gd name="connsiteY63" fmla="*/ 1258602 h 1724025"/>
                <a:gd name="connsiteX64" fmla="*/ 785971 w 1724025"/>
                <a:gd name="connsiteY64" fmla="*/ 1258602 h 1724025"/>
                <a:gd name="connsiteX65" fmla="*/ 785971 w 1724025"/>
                <a:gd name="connsiteY65" fmla="*/ 1008793 h 1724025"/>
                <a:gd name="connsiteX66" fmla="*/ 699834 w 1724025"/>
                <a:gd name="connsiteY66" fmla="*/ 1008793 h 1724025"/>
                <a:gd name="connsiteX67" fmla="*/ 792353 w 1724025"/>
                <a:gd name="connsiteY67" fmla="*/ 687896 h 1724025"/>
                <a:gd name="connsiteX68" fmla="*/ 769080 w 1724025"/>
                <a:gd name="connsiteY68" fmla="*/ 687896 h 1724025"/>
                <a:gd name="connsiteX69" fmla="*/ 715105 w 1724025"/>
                <a:gd name="connsiteY69" fmla="*/ 868871 h 1724025"/>
                <a:gd name="connsiteX70" fmla="*/ 660527 w 1724025"/>
                <a:gd name="connsiteY70" fmla="*/ 849821 h 1724025"/>
                <a:gd name="connsiteX71" fmla="*/ 720249 w 1724025"/>
                <a:gd name="connsiteY71" fmla="*/ 652971 h 1724025"/>
                <a:gd name="connsiteX72" fmla="*/ 804069 w 1724025"/>
                <a:gd name="connsiteY72" fmla="*/ 590772 h 1724025"/>
                <a:gd name="connsiteX73" fmla="*/ 451676 w 1724025"/>
                <a:gd name="connsiteY73" fmla="*/ 575628 h 1724025"/>
                <a:gd name="connsiteX74" fmla="*/ 381826 w 1724025"/>
                <a:gd name="connsiteY74" fmla="*/ 505778 h 1724025"/>
                <a:gd name="connsiteX75" fmla="*/ 451676 w 1724025"/>
                <a:gd name="connsiteY75" fmla="*/ 435928 h 1724025"/>
                <a:gd name="connsiteX76" fmla="*/ 521526 w 1724025"/>
                <a:gd name="connsiteY76" fmla="*/ 505778 h 1724025"/>
                <a:gd name="connsiteX77" fmla="*/ 451676 w 1724025"/>
                <a:gd name="connsiteY77" fmla="*/ 575628 h 1724025"/>
                <a:gd name="connsiteX78" fmla="*/ 533336 w 1724025"/>
                <a:gd name="connsiteY78" fmla="*/ 590137 h 1724025"/>
                <a:gd name="connsiteX79" fmla="*/ 623538 w 1724025"/>
                <a:gd name="connsiteY79" fmla="*/ 681831 h 1724025"/>
                <a:gd name="connsiteX80" fmla="*/ 623538 w 1724025"/>
                <a:gd name="connsiteY80" fmla="*/ 894556 h 1724025"/>
                <a:gd name="connsiteX81" fmla="*/ 568992 w 1724025"/>
                <a:gd name="connsiteY81" fmla="*/ 894556 h 1724025"/>
                <a:gd name="connsiteX82" fmla="*/ 568992 w 1724025"/>
                <a:gd name="connsiteY82" fmla="*/ 686245 h 1724025"/>
                <a:gd name="connsiteX83" fmla="*/ 542989 w 1724025"/>
                <a:gd name="connsiteY83" fmla="*/ 686245 h 1724025"/>
                <a:gd name="connsiteX84" fmla="*/ 542989 w 1724025"/>
                <a:gd name="connsiteY84" fmla="*/ 1251617 h 1724025"/>
                <a:gd name="connsiteX85" fmla="*/ 503873 w 1724025"/>
                <a:gd name="connsiteY85" fmla="*/ 1290733 h 1724025"/>
                <a:gd name="connsiteX86" fmla="*/ 464757 w 1724025"/>
                <a:gd name="connsiteY86" fmla="*/ 1251617 h 1724025"/>
                <a:gd name="connsiteX87" fmla="*/ 464757 w 1724025"/>
                <a:gd name="connsiteY87" fmla="*/ 923703 h 1724025"/>
                <a:gd name="connsiteX88" fmla="*/ 438595 w 1724025"/>
                <a:gd name="connsiteY88" fmla="*/ 923703 h 1724025"/>
                <a:gd name="connsiteX89" fmla="*/ 438595 w 1724025"/>
                <a:gd name="connsiteY89" fmla="*/ 1251617 h 1724025"/>
                <a:gd name="connsiteX90" fmla="*/ 399511 w 1724025"/>
                <a:gd name="connsiteY90" fmla="*/ 1290701 h 1724025"/>
                <a:gd name="connsiteX91" fmla="*/ 360426 w 1724025"/>
                <a:gd name="connsiteY91" fmla="*/ 1251617 h 1724025"/>
                <a:gd name="connsiteX92" fmla="*/ 360426 w 1724025"/>
                <a:gd name="connsiteY92" fmla="*/ 686276 h 1724025"/>
                <a:gd name="connsiteX93" fmla="*/ 334169 w 1724025"/>
                <a:gd name="connsiteY93" fmla="*/ 686276 h 1724025"/>
                <a:gd name="connsiteX94" fmla="*/ 334169 w 1724025"/>
                <a:gd name="connsiteY94" fmla="*/ 894588 h 1724025"/>
                <a:gd name="connsiteX95" fmla="*/ 279178 w 1724025"/>
                <a:gd name="connsiteY95" fmla="*/ 894588 h 1724025"/>
                <a:gd name="connsiteX96" fmla="*/ 279178 w 1724025"/>
                <a:gd name="connsiteY96" fmla="*/ 680561 h 1724025"/>
                <a:gd name="connsiteX97" fmla="*/ 367761 w 1724025"/>
                <a:gd name="connsiteY97" fmla="*/ 590074 h 1724025"/>
                <a:gd name="connsiteX98" fmla="*/ 368268 w 1724025"/>
                <a:gd name="connsiteY98" fmla="*/ 590074 h 1724025"/>
                <a:gd name="connsiteX99" fmla="*/ 533368 w 1724025"/>
                <a:gd name="connsiteY99" fmla="*/ 590074 h 1724025"/>
                <a:gd name="connsiteX100" fmla="*/ 1275620 w 1724025"/>
                <a:gd name="connsiteY100" fmla="*/ 575628 h 1724025"/>
                <a:gd name="connsiteX101" fmla="*/ 1205770 w 1724025"/>
                <a:gd name="connsiteY101" fmla="*/ 505778 h 1724025"/>
                <a:gd name="connsiteX102" fmla="*/ 1275620 w 1724025"/>
                <a:gd name="connsiteY102" fmla="*/ 435928 h 1724025"/>
                <a:gd name="connsiteX103" fmla="*/ 1345470 w 1724025"/>
                <a:gd name="connsiteY103" fmla="*/ 505778 h 1724025"/>
                <a:gd name="connsiteX104" fmla="*/ 1275620 w 1724025"/>
                <a:gd name="connsiteY104" fmla="*/ 575628 h 1724025"/>
                <a:gd name="connsiteX105" fmla="*/ 1357344 w 1724025"/>
                <a:gd name="connsiteY105" fmla="*/ 590137 h 1724025"/>
                <a:gd name="connsiteX106" fmla="*/ 1447483 w 1724025"/>
                <a:gd name="connsiteY106" fmla="*/ 681831 h 1724025"/>
                <a:gd name="connsiteX107" fmla="*/ 1447483 w 1724025"/>
                <a:gd name="connsiteY107" fmla="*/ 894556 h 1724025"/>
                <a:gd name="connsiteX108" fmla="*/ 1392968 w 1724025"/>
                <a:gd name="connsiteY108" fmla="*/ 894556 h 1724025"/>
                <a:gd name="connsiteX109" fmla="*/ 1392968 w 1724025"/>
                <a:gd name="connsiteY109" fmla="*/ 686245 h 1724025"/>
                <a:gd name="connsiteX110" fmla="*/ 1366996 w 1724025"/>
                <a:gd name="connsiteY110" fmla="*/ 686245 h 1724025"/>
                <a:gd name="connsiteX111" fmla="*/ 1366996 w 1724025"/>
                <a:gd name="connsiteY111" fmla="*/ 1251617 h 1724025"/>
                <a:gd name="connsiteX112" fmla="*/ 1327848 w 1724025"/>
                <a:gd name="connsiteY112" fmla="*/ 1290765 h 1724025"/>
                <a:gd name="connsiteX113" fmla="*/ 1288701 w 1724025"/>
                <a:gd name="connsiteY113" fmla="*/ 1251617 h 1724025"/>
                <a:gd name="connsiteX114" fmla="*/ 1288701 w 1724025"/>
                <a:gd name="connsiteY114" fmla="*/ 923703 h 1724025"/>
                <a:gd name="connsiteX115" fmla="*/ 1262475 w 1724025"/>
                <a:gd name="connsiteY115" fmla="*/ 923703 h 1724025"/>
                <a:gd name="connsiteX116" fmla="*/ 1262475 w 1724025"/>
                <a:gd name="connsiteY116" fmla="*/ 1251617 h 1724025"/>
                <a:gd name="connsiteX117" fmla="*/ 1224502 w 1724025"/>
                <a:gd name="connsiteY117" fmla="*/ 1291844 h 1724025"/>
                <a:gd name="connsiteX118" fmla="*/ 1184275 w 1724025"/>
                <a:gd name="connsiteY118" fmla="*/ 1253839 h 1724025"/>
                <a:gd name="connsiteX119" fmla="*/ 1184275 w 1724025"/>
                <a:gd name="connsiteY119" fmla="*/ 1251617 h 1724025"/>
                <a:gd name="connsiteX120" fmla="*/ 1184275 w 1724025"/>
                <a:gd name="connsiteY120" fmla="*/ 686276 h 1724025"/>
                <a:gd name="connsiteX121" fmla="*/ 1158177 w 1724025"/>
                <a:gd name="connsiteY121" fmla="*/ 686276 h 1724025"/>
                <a:gd name="connsiteX122" fmla="*/ 1158177 w 1724025"/>
                <a:gd name="connsiteY122" fmla="*/ 894588 h 1724025"/>
                <a:gd name="connsiteX123" fmla="*/ 1103217 w 1724025"/>
                <a:gd name="connsiteY123" fmla="*/ 894588 h 1724025"/>
                <a:gd name="connsiteX124" fmla="*/ 1103217 w 1724025"/>
                <a:gd name="connsiteY124" fmla="*/ 680561 h 1724025"/>
                <a:gd name="connsiteX125" fmla="*/ 1191800 w 1724025"/>
                <a:gd name="connsiteY125" fmla="*/ 590074 h 1724025"/>
                <a:gd name="connsiteX126" fmla="*/ 1192117 w 1724025"/>
                <a:gd name="connsiteY126" fmla="*/ 590074 h 1724025"/>
                <a:gd name="connsiteX127" fmla="*/ 1357217 w 1724025"/>
                <a:gd name="connsiteY127" fmla="*/ 590074 h 1724025"/>
                <a:gd name="connsiteX128" fmla="*/ 657574 w 1724025"/>
                <a:gd name="connsiteY128" fmla="*/ 576199 h 1724025"/>
                <a:gd name="connsiteX129" fmla="*/ 587724 w 1724025"/>
                <a:gd name="connsiteY129" fmla="*/ 506349 h 1724025"/>
                <a:gd name="connsiteX130" fmla="*/ 657574 w 1724025"/>
                <a:gd name="connsiteY130" fmla="*/ 436499 h 1724025"/>
                <a:gd name="connsiteX131" fmla="*/ 727424 w 1724025"/>
                <a:gd name="connsiteY131" fmla="*/ 506349 h 1724025"/>
                <a:gd name="connsiteX132" fmla="*/ 657892 w 1724025"/>
                <a:gd name="connsiteY132" fmla="*/ 576199 h 1724025"/>
                <a:gd name="connsiteX133" fmla="*/ 657574 w 1724025"/>
                <a:gd name="connsiteY133" fmla="*/ 576199 h 17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724025" h="1724025">
                  <a:moveTo>
                    <a:pt x="1075214" y="576199"/>
                  </a:moveTo>
                  <a:cubicBezTo>
                    <a:pt x="1036638" y="576199"/>
                    <a:pt x="1005364" y="544925"/>
                    <a:pt x="1005364" y="506349"/>
                  </a:cubicBezTo>
                  <a:cubicBezTo>
                    <a:pt x="1005364" y="467773"/>
                    <a:pt x="1036638" y="436499"/>
                    <a:pt x="1075214" y="436499"/>
                  </a:cubicBezTo>
                  <a:cubicBezTo>
                    <a:pt x="1113790" y="436499"/>
                    <a:pt x="1145064" y="467773"/>
                    <a:pt x="1145064" y="506349"/>
                  </a:cubicBezTo>
                  <a:cubicBezTo>
                    <a:pt x="1145064" y="544925"/>
                    <a:pt x="1113790" y="576199"/>
                    <a:pt x="1075214" y="576199"/>
                  </a:cubicBezTo>
                  <a:close/>
                  <a:moveTo>
                    <a:pt x="245332" y="175451"/>
                  </a:moveTo>
                  <a:lnTo>
                    <a:pt x="271145" y="29401"/>
                  </a:lnTo>
                  <a:lnTo>
                    <a:pt x="357854" y="116142"/>
                  </a:lnTo>
                  <a:lnTo>
                    <a:pt x="321818" y="321977"/>
                  </a:lnTo>
                  <a:lnTo>
                    <a:pt x="116205" y="358013"/>
                  </a:lnTo>
                  <a:lnTo>
                    <a:pt x="29464" y="271177"/>
                  </a:lnTo>
                  <a:lnTo>
                    <a:pt x="175514" y="245396"/>
                  </a:lnTo>
                  <a:lnTo>
                    <a:pt x="0" y="69882"/>
                  </a:lnTo>
                  <a:lnTo>
                    <a:pt x="69850" y="32"/>
                  </a:lnTo>
                  <a:lnTo>
                    <a:pt x="245332" y="175578"/>
                  </a:lnTo>
                  <a:close/>
                  <a:moveTo>
                    <a:pt x="1551496" y="245301"/>
                  </a:moveTo>
                  <a:lnTo>
                    <a:pt x="1697546" y="271113"/>
                  </a:lnTo>
                  <a:lnTo>
                    <a:pt x="1610741" y="357855"/>
                  </a:lnTo>
                  <a:lnTo>
                    <a:pt x="1405160" y="321786"/>
                  </a:lnTo>
                  <a:lnTo>
                    <a:pt x="1369155" y="116205"/>
                  </a:lnTo>
                  <a:lnTo>
                    <a:pt x="1455833" y="29464"/>
                  </a:lnTo>
                  <a:lnTo>
                    <a:pt x="1481646" y="175514"/>
                  </a:lnTo>
                  <a:lnTo>
                    <a:pt x="1657192" y="0"/>
                  </a:lnTo>
                  <a:lnTo>
                    <a:pt x="1727042" y="69850"/>
                  </a:lnTo>
                  <a:lnTo>
                    <a:pt x="1551527" y="245332"/>
                  </a:lnTo>
                  <a:close/>
                  <a:moveTo>
                    <a:pt x="1481646" y="1551464"/>
                  </a:moveTo>
                  <a:lnTo>
                    <a:pt x="1455833" y="1697514"/>
                  </a:lnTo>
                  <a:lnTo>
                    <a:pt x="1369092" y="1610773"/>
                  </a:lnTo>
                  <a:lnTo>
                    <a:pt x="1405192" y="1405160"/>
                  </a:lnTo>
                  <a:lnTo>
                    <a:pt x="1610773" y="1369092"/>
                  </a:lnTo>
                  <a:lnTo>
                    <a:pt x="1697482" y="1455865"/>
                  </a:lnTo>
                  <a:lnTo>
                    <a:pt x="1551432" y="1481646"/>
                  </a:lnTo>
                  <a:lnTo>
                    <a:pt x="1726946" y="1657160"/>
                  </a:lnTo>
                  <a:lnTo>
                    <a:pt x="1657096" y="1727010"/>
                  </a:lnTo>
                  <a:lnTo>
                    <a:pt x="1481614" y="1551496"/>
                  </a:lnTo>
                  <a:close/>
                  <a:moveTo>
                    <a:pt x="175482" y="1481614"/>
                  </a:moveTo>
                  <a:lnTo>
                    <a:pt x="29432" y="1455801"/>
                  </a:lnTo>
                  <a:lnTo>
                    <a:pt x="116205" y="1369060"/>
                  </a:lnTo>
                  <a:lnTo>
                    <a:pt x="321755" y="1405128"/>
                  </a:lnTo>
                  <a:lnTo>
                    <a:pt x="358077" y="1610709"/>
                  </a:lnTo>
                  <a:lnTo>
                    <a:pt x="271336" y="1697419"/>
                  </a:lnTo>
                  <a:lnTo>
                    <a:pt x="245523" y="1551369"/>
                  </a:lnTo>
                  <a:lnTo>
                    <a:pt x="70009" y="1726883"/>
                  </a:lnTo>
                  <a:lnTo>
                    <a:pt x="159" y="1657033"/>
                  </a:lnTo>
                  <a:lnTo>
                    <a:pt x="175673" y="1481550"/>
                  </a:lnTo>
                  <a:close/>
                  <a:moveTo>
                    <a:pt x="869252" y="576199"/>
                  </a:moveTo>
                  <a:cubicBezTo>
                    <a:pt x="830675" y="576199"/>
                    <a:pt x="799402" y="544925"/>
                    <a:pt x="799402" y="506349"/>
                  </a:cubicBezTo>
                  <a:cubicBezTo>
                    <a:pt x="799402" y="467773"/>
                    <a:pt x="830675" y="436499"/>
                    <a:pt x="869252" y="436499"/>
                  </a:cubicBezTo>
                  <a:cubicBezTo>
                    <a:pt x="907828" y="436499"/>
                    <a:pt x="939102" y="467773"/>
                    <a:pt x="939102" y="506349"/>
                  </a:cubicBezTo>
                  <a:cubicBezTo>
                    <a:pt x="939197" y="544830"/>
                    <a:pt x="908050" y="576104"/>
                    <a:pt x="869569" y="576199"/>
                  </a:cubicBezTo>
                  <a:cubicBezTo>
                    <a:pt x="869474" y="576199"/>
                    <a:pt x="869347" y="576199"/>
                    <a:pt x="869252" y="576199"/>
                  </a:cubicBezTo>
                  <a:close/>
                  <a:moveTo>
                    <a:pt x="922020" y="590867"/>
                  </a:moveTo>
                  <a:cubicBezTo>
                    <a:pt x="970598" y="590867"/>
                    <a:pt x="999141" y="631000"/>
                    <a:pt x="1006475" y="653066"/>
                  </a:cubicBezTo>
                  <a:lnTo>
                    <a:pt x="1066197" y="849567"/>
                  </a:lnTo>
                  <a:cubicBezTo>
                    <a:pt x="1078167" y="891794"/>
                    <a:pt x="1024446" y="909320"/>
                    <a:pt x="1011619" y="868109"/>
                  </a:cubicBezTo>
                  <a:lnTo>
                    <a:pt x="957834" y="687737"/>
                  </a:lnTo>
                  <a:lnTo>
                    <a:pt x="933386" y="687737"/>
                  </a:lnTo>
                  <a:lnTo>
                    <a:pt x="1026636" y="1008634"/>
                  </a:lnTo>
                  <a:lnTo>
                    <a:pt x="940689" y="1008634"/>
                  </a:lnTo>
                  <a:lnTo>
                    <a:pt x="940689" y="1258793"/>
                  </a:lnTo>
                  <a:cubicBezTo>
                    <a:pt x="940689" y="1301433"/>
                    <a:pt x="876554" y="1301242"/>
                    <a:pt x="876554" y="1258793"/>
                  </a:cubicBezTo>
                  <a:lnTo>
                    <a:pt x="876554" y="1007015"/>
                  </a:lnTo>
                  <a:lnTo>
                    <a:pt x="850424" y="1007015"/>
                  </a:lnTo>
                  <a:lnTo>
                    <a:pt x="850424" y="1258602"/>
                  </a:lnTo>
                  <a:cubicBezTo>
                    <a:pt x="850424" y="1301592"/>
                    <a:pt x="785971" y="1301592"/>
                    <a:pt x="785971" y="1258602"/>
                  </a:cubicBezTo>
                  <a:lnTo>
                    <a:pt x="785971" y="1008793"/>
                  </a:lnTo>
                  <a:lnTo>
                    <a:pt x="699834" y="1008793"/>
                  </a:lnTo>
                  <a:lnTo>
                    <a:pt x="792353" y="687896"/>
                  </a:lnTo>
                  <a:lnTo>
                    <a:pt x="769080" y="687896"/>
                  </a:lnTo>
                  <a:lnTo>
                    <a:pt x="715105" y="868871"/>
                  </a:lnTo>
                  <a:cubicBezTo>
                    <a:pt x="702405" y="908336"/>
                    <a:pt x="648145" y="892143"/>
                    <a:pt x="660527" y="849821"/>
                  </a:cubicBezTo>
                  <a:lnTo>
                    <a:pt x="720249" y="652971"/>
                  </a:lnTo>
                  <a:cubicBezTo>
                    <a:pt x="726599" y="630555"/>
                    <a:pt x="755015" y="590772"/>
                    <a:pt x="804069" y="590772"/>
                  </a:cubicBezTo>
                  <a:close/>
                  <a:moveTo>
                    <a:pt x="451676" y="575628"/>
                  </a:moveTo>
                  <a:cubicBezTo>
                    <a:pt x="413099" y="575628"/>
                    <a:pt x="381826" y="544354"/>
                    <a:pt x="381826" y="505778"/>
                  </a:cubicBezTo>
                  <a:cubicBezTo>
                    <a:pt x="381826" y="467201"/>
                    <a:pt x="413099" y="435928"/>
                    <a:pt x="451676" y="435928"/>
                  </a:cubicBezTo>
                  <a:cubicBezTo>
                    <a:pt x="490252" y="435928"/>
                    <a:pt x="521526" y="467201"/>
                    <a:pt x="521526" y="505778"/>
                  </a:cubicBezTo>
                  <a:cubicBezTo>
                    <a:pt x="521526" y="544354"/>
                    <a:pt x="490252" y="575628"/>
                    <a:pt x="451676" y="575628"/>
                  </a:cubicBezTo>
                  <a:close/>
                  <a:moveTo>
                    <a:pt x="533336" y="590137"/>
                  </a:moveTo>
                  <a:cubicBezTo>
                    <a:pt x="587597" y="590137"/>
                    <a:pt x="623538" y="635508"/>
                    <a:pt x="623538" y="681831"/>
                  </a:cubicBezTo>
                  <a:lnTo>
                    <a:pt x="623538" y="894556"/>
                  </a:lnTo>
                  <a:cubicBezTo>
                    <a:pt x="623538" y="936498"/>
                    <a:pt x="568992" y="936498"/>
                    <a:pt x="568992" y="894556"/>
                  </a:cubicBezTo>
                  <a:lnTo>
                    <a:pt x="568992" y="686245"/>
                  </a:lnTo>
                  <a:lnTo>
                    <a:pt x="542989" y="686245"/>
                  </a:lnTo>
                  <a:lnTo>
                    <a:pt x="542989" y="1251617"/>
                  </a:lnTo>
                  <a:cubicBezTo>
                    <a:pt x="542989" y="1273207"/>
                    <a:pt x="525463" y="1290733"/>
                    <a:pt x="503873" y="1290733"/>
                  </a:cubicBezTo>
                  <a:cubicBezTo>
                    <a:pt x="482283" y="1290733"/>
                    <a:pt x="464757" y="1273207"/>
                    <a:pt x="464757" y="1251617"/>
                  </a:cubicBezTo>
                  <a:lnTo>
                    <a:pt x="464757" y="923703"/>
                  </a:lnTo>
                  <a:lnTo>
                    <a:pt x="438595" y="923703"/>
                  </a:lnTo>
                  <a:lnTo>
                    <a:pt x="438595" y="1251617"/>
                  </a:lnTo>
                  <a:cubicBezTo>
                    <a:pt x="438595" y="1273207"/>
                    <a:pt x="421100" y="1290701"/>
                    <a:pt x="399511" y="1290701"/>
                  </a:cubicBezTo>
                  <a:cubicBezTo>
                    <a:pt x="377920" y="1290701"/>
                    <a:pt x="360426" y="1273207"/>
                    <a:pt x="360426" y="1251617"/>
                  </a:cubicBezTo>
                  <a:lnTo>
                    <a:pt x="360426" y="686276"/>
                  </a:lnTo>
                  <a:lnTo>
                    <a:pt x="334169" y="686276"/>
                  </a:lnTo>
                  <a:lnTo>
                    <a:pt x="334169" y="894588"/>
                  </a:lnTo>
                  <a:cubicBezTo>
                    <a:pt x="334169" y="936212"/>
                    <a:pt x="279178" y="936212"/>
                    <a:pt x="279178" y="894588"/>
                  </a:cubicBezTo>
                  <a:lnTo>
                    <a:pt x="279178" y="680561"/>
                  </a:lnTo>
                  <a:cubicBezTo>
                    <a:pt x="278651" y="631127"/>
                    <a:pt x="318294" y="590614"/>
                    <a:pt x="367761" y="590074"/>
                  </a:cubicBezTo>
                  <a:cubicBezTo>
                    <a:pt x="367919" y="590074"/>
                    <a:pt x="368110" y="590074"/>
                    <a:pt x="368268" y="590074"/>
                  </a:cubicBezTo>
                  <a:lnTo>
                    <a:pt x="533368" y="590074"/>
                  </a:lnTo>
                  <a:close/>
                  <a:moveTo>
                    <a:pt x="1275620" y="575628"/>
                  </a:moveTo>
                  <a:cubicBezTo>
                    <a:pt x="1237044" y="575628"/>
                    <a:pt x="1205770" y="544354"/>
                    <a:pt x="1205770" y="505778"/>
                  </a:cubicBezTo>
                  <a:cubicBezTo>
                    <a:pt x="1205770" y="467201"/>
                    <a:pt x="1237044" y="435928"/>
                    <a:pt x="1275620" y="435928"/>
                  </a:cubicBezTo>
                  <a:cubicBezTo>
                    <a:pt x="1314196" y="435928"/>
                    <a:pt x="1345470" y="467201"/>
                    <a:pt x="1345470" y="505778"/>
                  </a:cubicBezTo>
                  <a:cubicBezTo>
                    <a:pt x="1345470" y="544354"/>
                    <a:pt x="1314196" y="575628"/>
                    <a:pt x="1275620" y="575628"/>
                  </a:cubicBezTo>
                  <a:close/>
                  <a:moveTo>
                    <a:pt x="1357344" y="590137"/>
                  </a:moveTo>
                  <a:cubicBezTo>
                    <a:pt x="1411542" y="590137"/>
                    <a:pt x="1447483" y="635508"/>
                    <a:pt x="1447483" y="681831"/>
                  </a:cubicBezTo>
                  <a:lnTo>
                    <a:pt x="1447483" y="894556"/>
                  </a:lnTo>
                  <a:cubicBezTo>
                    <a:pt x="1447483" y="936498"/>
                    <a:pt x="1392968" y="936498"/>
                    <a:pt x="1392968" y="894556"/>
                  </a:cubicBezTo>
                  <a:lnTo>
                    <a:pt x="1392968" y="686245"/>
                  </a:lnTo>
                  <a:lnTo>
                    <a:pt x="1366996" y="686245"/>
                  </a:lnTo>
                  <a:lnTo>
                    <a:pt x="1366996" y="1251617"/>
                  </a:lnTo>
                  <a:cubicBezTo>
                    <a:pt x="1366996" y="1273239"/>
                    <a:pt x="1349470" y="1290765"/>
                    <a:pt x="1327848" y="1290765"/>
                  </a:cubicBezTo>
                  <a:cubicBezTo>
                    <a:pt x="1306227" y="1290765"/>
                    <a:pt x="1288701" y="1273239"/>
                    <a:pt x="1288701" y="1251617"/>
                  </a:cubicBezTo>
                  <a:lnTo>
                    <a:pt x="1288701" y="923703"/>
                  </a:lnTo>
                  <a:lnTo>
                    <a:pt x="1262475" y="923703"/>
                  </a:lnTo>
                  <a:lnTo>
                    <a:pt x="1262475" y="1251617"/>
                  </a:lnTo>
                  <a:cubicBezTo>
                    <a:pt x="1263079" y="1273207"/>
                    <a:pt x="1246092" y="1291209"/>
                    <a:pt x="1224502" y="1291844"/>
                  </a:cubicBezTo>
                  <a:cubicBezTo>
                    <a:pt x="1202881" y="1292448"/>
                    <a:pt x="1184879" y="1275430"/>
                    <a:pt x="1184275" y="1253839"/>
                  </a:cubicBezTo>
                  <a:cubicBezTo>
                    <a:pt x="1184243" y="1253109"/>
                    <a:pt x="1184243" y="1252347"/>
                    <a:pt x="1184275" y="1251617"/>
                  </a:cubicBezTo>
                  <a:lnTo>
                    <a:pt x="1184275" y="686276"/>
                  </a:lnTo>
                  <a:lnTo>
                    <a:pt x="1158177" y="686276"/>
                  </a:lnTo>
                  <a:lnTo>
                    <a:pt x="1158177" y="894588"/>
                  </a:lnTo>
                  <a:cubicBezTo>
                    <a:pt x="1158177" y="936212"/>
                    <a:pt x="1103217" y="936212"/>
                    <a:pt x="1103217" y="894588"/>
                  </a:cubicBezTo>
                  <a:lnTo>
                    <a:pt x="1103217" y="680561"/>
                  </a:lnTo>
                  <a:cubicBezTo>
                    <a:pt x="1102678" y="631127"/>
                    <a:pt x="1142333" y="590614"/>
                    <a:pt x="1191800" y="590074"/>
                  </a:cubicBezTo>
                  <a:cubicBezTo>
                    <a:pt x="1191895" y="590074"/>
                    <a:pt x="1192022" y="590074"/>
                    <a:pt x="1192117" y="590074"/>
                  </a:cubicBezTo>
                  <a:lnTo>
                    <a:pt x="1357217" y="590074"/>
                  </a:lnTo>
                  <a:close/>
                  <a:moveTo>
                    <a:pt x="657574" y="576199"/>
                  </a:moveTo>
                  <a:cubicBezTo>
                    <a:pt x="618998" y="576199"/>
                    <a:pt x="587724" y="544925"/>
                    <a:pt x="587724" y="506349"/>
                  </a:cubicBezTo>
                  <a:cubicBezTo>
                    <a:pt x="587724" y="467773"/>
                    <a:pt x="618998" y="436499"/>
                    <a:pt x="657574" y="436499"/>
                  </a:cubicBezTo>
                  <a:cubicBezTo>
                    <a:pt x="696151" y="436499"/>
                    <a:pt x="727424" y="467773"/>
                    <a:pt x="727424" y="506349"/>
                  </a:cubicBezTo>
                  <a:cubicBezTo>
                    <a:pt x="727520" y="544830"/>
                    <a:pt x="696373" y="576104"/>
                    <a:pt x="657892" y="576199"/>
                  </a:cubicBezTo>
                  <a:cubicBezTo>
                    <a:pt x="657797" y="576199"/>
                    <a:pt x="657670" y="576199"/>
                    <a:pt x="657574" y="576199"/>
                  </a:cubicBezTo>
                  <a:close/>
                </a:path>
              </a:pathLst>
            </a:custGeom>
            <a:solidFill>
              <a:srgbClr val="FFFFFF"/>
            </a:solidFill>
            <a:ln w="3175" cap="flat">
              <a:noFill/>
              <a:prstDash val="solid"/>
              <a:miter/>
            </a:ln>
          </p:spPr>
          <p:txBody>
            <a:bodyPr rtlCol="0" anchor="ctr"/>
            <a:lstStyle/>
            <a:p>
              <a:endParaRPr lang="sv-SE" sz="1013"/>
            </a:p>
          </p:txBody>
        </p:sp>
      </p:grpSp>
      <p:grpSp>
        <p:nvGrpSpPr>
          <p:cNvPr id="64" name="Grupp 63">
            <a:extLst>
              <a:ext uri="{FF2B5EF4-FFF2-40B4-BE49-F238E27FC236}">
                <a16:creationId xmlns:a16="http://schemas.microsoft.com/office/drawing/2014/main" id="{EF7EBA4F-F51D-1040-919A-241125303267}"/>
              </a:ext>
            </a:extLst>
          </p:cNvPr>
          <p:cNvGrpSpPr/>
          <p:nvPr userDrawn="1"/>
        </p:nvGrpSpPr>
        <p:grpSpPr>
          <a:xfrm>
            <a:off x="1408546" y="3075734"/>
            <a:ext cx="1069162" cy="1069163"/>
            <a:chOff x="7634383" y="3193576"/>
            <a:chExt cx="1940400" cy="1940400"/>
          </a:xfrm>
        </p:grpSpPr>
        <p:sp>
          <p:nvSpPr>
            <p:cNvPr id="65" name="Frihandsfigur 64">
              <a:extLst>
                <a:ext uri="{FF2B5EF4-FFF2-40B4-BE49-F238E27FC236}">
                  <a16:creationId xmlns:a16="http://schemas.microsoft.com/office/drawing/2014/main" id="{898BB135-9C34-E742-9E47-E456ABDCB882}"/>
                </a:ext>
              </a:extLst>
            </p:cNvPr>
            <p:cNvSpPr/>
            <p:nvPr/>
          </p:nvSpPr>
          <p:spPr>
            <a:xfrm>
              <a:off x="7634383" y="3193576"/>
              <a:ext cx="1940400" cy="1940400"/>
            </a:xfrm>
            <a:custGeom>
              <a:avLst/>
              <a:gdLst>
                <a:gd name="connsiteX0" fmla="*/ 0 w 1936750"/>
                <a:gd name="connsiteY0" fmla="*/ 0 h 1936750"/>
                <a:gd name="connsiteX1" fmla="*/ 1939258 w 1936750"/>
                <a:gd name="connsiteY1" fmla="*/ 0 h 1936750"/>
                <a:gd name="connsiteX2" fmla="*/ 1939258 w 1936750"/>
                <a:gd name="connsiteY2" fmla="*/ 1939290 h 1936750"/>
                <a:gd name="connsiteX3" fmla="*/ 0 w 1936750"/>
                <a:gd name="connsiteY3" fmla="*/ 1939290 h 1936750"/>
                <a:gd name="connsiteX4" fmla="*/ 0 w 1936750"/>
                <a:gd name="connsiteY4" fmla="*/ 0 h 1936750"/>
                <a:gd name="connsiteX5" fmla="*/ 0 w 1936750"/>
                <a:gd name="connsiteY5" fmla="*/ 0 h 193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6750" h="1936750">
                  <a:moveTo>
                    <a:pt x="0" y="0"/>
                  </a:moveTo>
                  <a:lnTo>
                    <a:pt x="1939258" y="0"/>
                  </a:lnTo>
                  <a:lnTo>
                    <a:pt x="1939258" y="1939290"/>
                  </a:lnTo>
                  <a:lnTo>
                    <a:pt x="0" y="1939290"/>
                  </a:lnTo>
                  <a:lnTo>
                    <a:pt x="0" y="0"/>
                  </a:lnTo>
                  <a:lnTo>
                    <a:pt x="0" y="0"/>
                  </a:lnTo>
                  <a:close/>
                </a:path>
              </a:pathLst>
            </a:custGeom>
            <a:solidFill>
              <a:schemeClr val="accent1"/>
            </a:solidFill>
            <a:ln w="3175" cap="flat">
              <a:noFill/>
              <a:prstDash val="solid"/>
              <a:miter/>
            </a:ln>
          </p:spPr>
          <p:txBody>
            <a:bodyPr rtlCol="0" anchor="ctr"/>
            <a:lstStyle/>
            <a:p>
              <a:endParaRPr lang="sv-SE" sz="1013"/>
            </a:p>
          </p:txBody>
        </p:sp>
        <p:sp>
          <p:nvSpPr>
            <p:cNvPr id="66" name="Frihandsfigur 65">
              <a:extLst>
                <a:ext uri="{FF2B5EF4-FFF2-40B4-BE49-F238E27FC236}">
                  <a16:creationId xmlns:a16="http://schemas.microsoft.com/office/drawing/2014/main" id="{C7FB31CD-31E8-3F4E-8C8D-37E2A9065027}"/>
                </a:ext>
              </a:extLst>
            </p:cNvPr>
            <p:cNvSpPr/>
            <p:nvPr/>
          </p:nvSpPr>
          <p:spPr>
            <a:xfrm>
              <a:off x="8064767" y="4089381"/>
              <a:ext cx="1082675" cy="866775"/>
            </a:xfrm>
            <a:custGeom>
              <a:avLst/>
              <a:gdLst>
                <a:gd name="connsiteX0" fmla="*/ 1081615 w 1082675"/>
                <a:gd name="connsiteY0" fmla="*/ 48153 h 866775"/>
                <a:gd name="connsiteX1" fmla="*/ 1081265 w 1082675"/>
                <a:gd name="connsiteY1" fmla="*/ 42946 h 866775"/>
                <a:gd name="connsiteX2" fmla="*/ 1078852 w 1082675"/>
                <a:gd name="connsiteY2" fmla="*/ 38343 h 866775"/>
                <a:gd name="connsiteX3" fmla="*/ 1029005 w 1082675"/>
                <a:gd name="connsiteY3" fmla="*/ 846 h 866775"/>
                <a:gd name="connsiteX4" fmla="*/ 963219 w 1082675"/>
                <a:gd name="connsiteY4" fmla="*/ 25738 h 866775"/>
                <a:gd name="connsiteX5" fmla="*/ 996779 w 1082675"/>
                <a:gd name="connsiteY5" fmla="*/ 61552 h 866775"/>
                <a:gd name="connsiteX6" fmla="*/ 1020782 w 1082675"/>
                <a:gd name="connsiteY6" fmla="*/ 49233 h 866775"/>
                <a:gd name="connsiteX7" fmla="*/ 1033069 w 1082675"/>
                <a:gd name="connsiteY7" fmla="*/ 57869 h 866775"/>
                <a:gd name="connsiteX8" fmla="*/ 954107 w 1082675"/>
                <a:gd name="connsiteY8" fmla="*/ 362510 h 866775"/>
                <a:gd name="connsiteX9" fmla="*/ 945979 w 1082675"/>
                <a:gd name="connsiteY9" fmla="*/ 369844 h 866775"/>
                <a:gd name="connsiteX10" fmla="*/ 910387 w 1082675"/>
                <a:gd name="connsiteY10" fmla="*/ 328252 h 866775"/>
                <a:gd name="connsiteX11" fmla="*/ 889051 w 1082675"/>
                <a:gd name="connsiteY11" fmla="*/ 491320 h 866775"/>
                <a:gd name="connsiteX12" fmla="*/ 646290 w 1082675"/>
                <a:gd name="connsiteY12" fmla="*/ 815456 h 866775"/>
                <a:gd name="connsiteX13" fmla="*/ 541960 w 1082675"/>
                <a:gd name="connsiteY13" fmla="*/ 818250 h 866775"/>
                <a:gd name="connsiteX14" fmla="*/ 437629 w 1082675"/>
                <a:gd name="connsiteY14" fmla="*/ 815456 h 866775"/>
                <a:gd name="connsiteX15" fmla="*/ 194837 w 1082675"/>
                <a:gd name="connsiteY15" fmla="*/ 491098 h 866775"/>
                <a:gd name="connsiteX16" fmla="*/ 173565 w 1082675"/>
                <a:gd name="connsiteY16" fmla="*/ 331141 h 866775"/>
                <a:gd name="connsiteX17" fmla="*/ 137973 w 1082675"/>
                <a:gd name="connsiteY17" fmla="*/ 369813 h 866775"/>
                <a:gd name="connsiteX18" fmla="*/ 137973 w 1082675"/>
                <a:gd name="connsiteY18" fmla="*/ 369813 h 866775"/>
                <a:gd name="connsiteX19" fmla="*/ 129845 w 1082675"/>
                <a:gd name="connsiteY19" fmla="*/ 362510 h 866775"/>
                <a:gd name="connsiteX20" fmla="*/ 50883 w 1082675"/>
                <a:gd name="connsiteY20" fmla="*/ 57932 h 866775"/>
                <a:gd name="connsiteX21" fmla="*/ 63202 w 1082675"/>
                <a:gd name="connsiteY21" fmla="*/ 49233 h 866775"/>
                <a:gd name="connsiteX22" fmla="*/ 87173 w 1082675"/>
                <a:gd name="connsiteY22" fmla="*/ 61552 h 866775"/>
                <a:gd name="connsiteX23" fmla="*/ 120733 w 1082675"/>
                <a:gd name="connsiteY23" fmla="*/ 25738 h 866775"/>
                <a:gd name="connsiteX24" fmla="*/ 54978 w 1082675"/>
                <a:gd name="connsiteY24" fmla="*/ 846 h 866775"/>
                <a:gd name="connsiteX25" fmla="*/ 5131 w 1082675"/>
                <a:gd name="connsiteY25" fmla="*/ 38343 h 866775"/>
                <a:gd name="connsiteX26" fmla="*/ 2686 w 1082675"/>
                <a:gd name="connsiteY26" fmla="*/ 42946 h 866775"/>
                <a:gd name="connsiteX27" fmla="*/ 2337 w 1082675"/>
                <a:gd name="connsiteY27" fmla="*/ 48153 h 866775"/>
                <a:gd name="connsiteX28" fmla="*/ 97777 w 1082675"/>
                <a:gd name="connsiteY28" fmla="*/ 399690 h 866775"/>
                <a:gd name="connsiteX29" fmla="*/ 103588 w 1082675"/>
                <a:gd name="connsiteY29" fmla="*/ 404865 h 866775"/>
                <a:gd name="connsiteX30" fmla="*/ 136227 w 1082675"/>
                <a:gd name="connsiteY30" fmla="*/ 421216 h 866775"/>
                <a:gd name="connsiteX31" fmla="*/ 146165 w 1082675"/>
                <a:gd name="connsiteY31" fmla="*/ 497416 h 866775"/>
                <a:gd name="connsiteX32" fmla="*/ 416040 w 1082675"/>
                <a:gd name="connsiteY32" fmla="*/ 860350 h 866775"/>
                <a:gd name="connsiteX33" fmla="*/ 422390 w 1082675"/>
                <a:gd name="connsiteY33" fmla="*/ 864287 h 866775"/>
                <a:gd name="connsiteX34" fmla="*/ 541579 w 1082675"/>
                <a:gd name="connsiteY34" fmla="*/ 867462 h 866775"/>
                <a:gd name="connsiteX35" fmla="*/ 541579 w 1082675"/>
                <a:gd name="connsiteY35" fmla="*/ 867462 h 866775"/>
                <a:gd name="connsiteX36" fmla="*/ 541579 w 1082675"/>
                <a:gd name="connsiteY36" fmla="*/ 867462 h 866775"/>
                <a:gd name="connsiteX37" fmla="*/ 541579 w 1082675"/>
                <a:gd name="connsiteY37" fmla="*/ 867462 h 866775"/>
                <a:gd name="connsiteX38" fmla="*/ 661309 w 1082675"/>
                <a:gd name="connsiteY38" fmla="*/ 864287 h 866775"/>
                <a:gd name="connsiteX39" fmla="*/ 667659 w 1082675"/>
                <a:gd name="connsiteY39" fmla="*/ 860382 h 866775"/>
                <a:gd name="connsiteX40" fmla="*/ 937724 w 1082675"/>
                <a:gd name="connsiteY40" fmla="*/ 497638 h 866775"/>
                <a:gd name="connsiteX41" fmla="*/ 947821 w 1082675"/>
                <a:gd name="connsiteY41" fmla="*/ 421438 h 866775"/>
                <a:gd name="connsiteX42" fmla="*/ 980427 w 1082675"/>
                <a:gd name="connsiteY42" fmla="*/ 405182 h 866775"/>
                <a:gd name="connsiteX43" fmla="*/ 986333 w 1082675"/>
                <a:gd name="connsiteY43" fmla="*/ 399912 h 866775"/>
                <a:gd name="connsiteX44" fmla="*/ 1081615 w 1082675"/>
                <a:gd name="connsiteY44" fmla="*/ 48153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82675" h="866775">
                  <a:moveTo>
                    <a:pt x="1081615" y="48153"/>
                  </a:moveTo>
                  <a:lnTo>
                    <a:pt x="1081265" y="42946"/>
                  </a:lnTo>
                  <a:lnTo>
                    <a:pt x="1078852" y="38343"/>
                  </a:lnTo>
                  <a:cubicBezTo>
                    <a:pt x="1077107" y="35168"/>
                    <a:pt x="1060977" y="6180"/>
                    <a:pt x="1029005" y="846"/>
                  </a:cubicBezTo>
                  <a:cubicBezTo>
                    <a:pt x="1006780" y="-2773"/>
                    <a:pt x="984809" y="5513"/>
                    <a:pt x="963219" y="25738"/>
                  </a:cubicBezTo>
                  <a:lnTo>
                    <a:pt x="996779" y="61552"/>
                  </a:lnTo>
                  <a:cubicBezTo>
                    <a:pt x="1006304" y="52694"/>
                    <a:pt x="1014717" y="48280"/>
                    <a:pt x="1020782" y="49233"/>
                  </a:cubicBezTo>
                  <a:cubicBezTo>
                    <a:pt x="1025734" y="50630"/>
                    <a:pt x="1030085" y="53678"/>
                    <a:pt x="1033069" y="57869"/>
                  </a:cubicBezTo>
                  <a:cubicBezTo>
                    <a:pt x="1046880" y="282468"/>
                    <a:pt x="979571" y="340444"/>
                    <a:pt x="954107" y="362510"/>
                  </a:cubicBezTo>
                  <a:cubicBezTo>
                    <a:pt x="951154" y="365082"/>
                    <a:pt x="948424" y="367400"/>
                    <a:pt x="945979" y="369844"/>
                  </a:cubicBezTo>
                  <a:lnTo>
                    <a:pt x="910387" y="328252"/>
                  </a:lnTo>
                  <a:lnTo>
                    <a:pt x="889051" y="491320"/>
                  </a:lnTo>
                  <a:cubicBezTo>
                    <a:pt x="869747" y="650070"/>
                    <a:pt x="681469" y="790468"/>
                    <a:pt x="646290" y="815456"/>
                  </a:cubicBezTo>
                  <a:lnTo>
                    <a:pt x="541960" y="818250"/>
                  </a:lnTo>
                  <a:lnTo>
                    <a:pt x="437629" y="815456"/>
                  </a:lnTo>
                  <a:cubicBezTo>
                    <a:pt x="402419" y="790500"/>
                    <a:pt x="214237" y="650356"/>
                    <a:pt x="194837" y="491098"/>
                  </a:cubicBezTo>
                  <a:lnTo>
                    <a:pt x="173565" y="331141"/>
                  </a:lnTo>
                  <a:lnTo>
                    <a:pt x="137973" y="369813"/>
                  </a:lnTo>
                  <a:lnTo>
                    <a:pt x="137973" y="369813"/>
                  </a:lnTo>
                  <a:cubicBezTo>
                    <a:pt x="135592" y="367431"/>
                    <a:pt x="132861" y="365114"/>
                    <a:pt x="129845" y="362510"/>
                  </a:cubicBezTo>
                  <a:cubicBezTo>
                    <a:pt x="104445" y="340539"/>
                    <a:pt x="37103" y="282468"/>
                    <a:pt x="50883" y="57932"/>
                  </a:cubicBezTo>
                  <a:cubicBezTo>
                    <a:pt x="53708" y="54408"/>
                    <a:pt x="58217" y="49995"/>
                    <a:pt x="63202" y="49233"/>
                  </a:cubicBezTo>
                  <a:cubicBezTo>
                    <a:pt x="69266" y="48312"/>
                    <a:pt x="77743" y="52694"/>
                    <a:pt x="87173" y="61552"/>
                  </a:cubicBezTo>
                  <a:lnTo>
                    <a:pt x="120733" y="25738"/>
                  </a:lnTo>
                  <a:cubicBezTo>
                    <a:pt x="99175" y="5513"/>
                    <a:pt x="77045" y="-2837"/>
                    <a:pt x="54978" y="846"/>
                  </a:cubicBezTo>
                  <a:cubicBezTo>
                    <a:pt x="22975" y="6180"/>
                    <a:pt x="6877" y="35040"/>
                    <a:pt x="5131" y="38343"/>
                  </a:cubicBezTo>
                  <a:lnTo>
                    <a:pt x="2686" y="42946"/>
                  </a:lnTo>
                  <a:lnTo>
                    <a:pt x="2337" y="48153"/>
                  </a:lnTo>
                  <a:cubicBezTo>
                    <a:pt x="-14808" y="302502"/>
                    <a:pt x="66980" y="373115"/>
                    <a:pt x="97777" y="399690"/>
                  </a:cubicBezTo>
                  <a:cubicBezTo>
                    <a:pt x="99810" y="401309"/>
                    <a:pt x="101746" y="403023"/>
                    <a:pt x="103588" y="404865"/>
                  </a:cubicBezTo>
                  <a:cubicBezTo>
                    <a:pt x="111493" y="414898"/>
                    <a:pt x="123463" y="420898"/>
                    <a:pt x="136227" y="421216"/>
                  </a:cubicBezTo>
                  <a:lnTo>
                    <a:pt x="146165" y="497416"/>
                  </a:lnTo>
                  <a:cubicBezTo>
                    <a:pt x="170135" y="694266"/>
                    <a:pt x="406038" y="853683"/>
                    <a:pt x="416040" y="860350"/>
                  </a:cubicBezTo>
                  <a:lnTo>
                    <a:pt x="422390" y="864287"/>
                  </a:lnTo>
                  <a:lnTo>
                    <a:pt x="541579" y="867462"/>
                  </a:lnTo>
                  <a:lnTo>
                    <a:pt x="541579" y="867462"/>
                  </a:lnTo>
                  <a:lnTo>
                    <a:pt x="541579" y="867462"/>
                  </a:lnTo>
                  <a:lnTo>
                    <a:pt x="541579" y="867462"/>
                  </a:lnTo>
                  <a:lnTo>
                    <a:pt x="661309" y="864287"/>
                  </a:lnTo>
                  <a:lnTo>
                    <a:pt x="667659" y="860382"/>
                  </a:lnTo>
                  <a:cubicBezTo>
                    <a:pt x="677691" y="853683"/>
                    <a:pt x="913816" y="694298"/>
                    <a:pt x="937724" y="497638"/>
                  </a:cubicBezTo>
                  <a:lnTo>
                    <a:pt x="947821" y="421438"/>
                  </a:lnTo>
                  <a:cubicBezTo>
                    <a:pt x="960552" y="421121"/>
                    <a:pt x="972521" y="415152"/>
                    <a:pt x="980427" y="405182"/>
                  </a:cubicBezTo>
                  <a:cubicBezTo>
                    <a:pt x="982301" y="403340"/>
                    <a:pt x="984270" y="401563"/>
                    <a:pt x="986333" y="399912"/>
                  </a:cubicBezTo>
                  <a:cubicBezTo>
                    <a:pt x="1016940" y="373115"/>
                    <a:pt x="1098791" y="302502"/>
                    <a:pt x="1081615" y="48153"/>
                  </a:cubicBezTo>
                  <a:close/>
                </a:path>
              </a:pathLst>
            </a:custGeom>
            <a:solidFill>
              <a:srgbClr val="FFFFFF"/>
            </a:solidFill>
            <a:ln w="3175" cap="flat">
              <a:noFill/>
              <a:prstDash val="solid"/>
              <a:miter/>
            </a:ln>
          </p:spPr>
          <p:txBody>
            <a:bodyPr rtlCol="0" anchor="ctr"/>
            <a:lstStyle/>
            <a:p>
              <a:endParaRPr lang="sv-SE" sz="1013"/>
            </a:p>
          </p:txBody>
        </p:sp>
        <p:sp>
          <p:nvSpPr>
            <p:cNvPr id="67" name="Frihandsfigur 66">
              <a:extLst>
                <a:ext uri="{FF2B5EF4-FFF2-40B4-BE49-F238E27FC236}">
                  <a16:creationId xmlns:a16="http://schemas.microsoft.com/office/drawing/2014/main" id="{D1E776CF-DE31-9B4C-869C-DF6D12BBCB03}"/>
                </a:ext>
              </a:extLst>
            </p:cNvPr>
            <p:cNvSpPr/>
            <p:nvPr/>
          </p:nvSpPr>
          <p:spPr>
            <a:xfrm>
              <a:off x="8026457" y="3370266"/>
              <a:ext cx="1158875" cy="733425"/>
            </a:xfrm>
            <a:custGeom>
              <a:avLst/>
              <a:gdLst>
                <a:gd name="connsiteX0" fmla="*/ 1110876 w 1158875"/>
                <a:gd name="connsiteY0" fmla="*/ 555370 h 733425"/>
                <a:gd name="connsiteX1" fmla="*/ 1083094 w 1158875"/>
                <a:gd name="connsiteY1" fmla="*/ 465898 h 733425"/>
                <a:gd name="connsiteX2" fmla="*/ 580270 w 1158875"/>
                <a:gd name="connsiteY2" fmla="*/ 94 h 733425"/>
                <a:gd name="connsiteX3" fmla="*/ 77413 w 1158875"/>
                <a:gd name="connsiteY3" fmla="*/ 465898 h 733425"/>
                <a:gd name="connsiteX4" fmla="*/ 49664 w 1158875"/>
                <a:gd name="connsiteY4" fmla="*/ 555370 h 733425"/>
                <a:gd name="connsiteX5" fmla="*/ 293 w 1158875"/>
                <a:gd name="connsiteY5" fmla="*/ 629411 h 733425"/>
                <a:gd name="connsiteX6" fmla="*/ 142215 w 1158875"/>
                <a:gd name="connsiteY6" fmla="*/ 672591 h 733425"/>
                <a:gd name="connsiteX7" fmla="*/ 540169 w 1158875"/>
                <a:gd name="connsiteY7" fmla="*/ 734313 h 733425"/>
                <a:gd name="connsiteX8" fmla="*/ 620370 w 1158875"/>
                <a:gd name="connsiteY8" fmla="*/ 734313 h 733425"/>
                <a:gd name="connsiteX9" fmla="*/ 1018325 w 1158875"/>
                <a:gd name="connsiteY9" fmla="*/ 672591 h 733425"/>
                <a:gd name="connsiteX10" fmla="*/ 1160247 w 1158875"/>
                <a:gd name="connsiteY10" fmla="*/ 629411 h 733425"/>
                <a:gd name="connsiteX11" fmla="*/ 1110876 w 1158875"/>
                <a:gd name="connsiteY11" fmla="*/ 555370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8875" h="733425">
                  <a:moveTo>
                    <a:pt x="1110876" y="555370"/>
                  </a:moveTo>
                  <a:cubicBezTo>
                    <a:pt x="1080015" y="521429"/>
                    <a:pt x="1083094" y="465898"/>
                    <a:pt x="1083094" y="465898"/>
                  </a:cubicBezTo>
                  <a:cubicBezTo>
                    <a:pt x="1083094" y="-18448"/>
                    <a:pt x="580270" y="94"/>
                    <a:pt x="580270" y="94"/>
                  </a:cubicBezTo>
                  <a:cubicBezTo>
                    <a:pt x="580270" y="94"/>
                    <a:pt x="77413" y="-18448"/>
                    <a:pt x="77413" y="465898"/>
                  </a:cubicBezTo>
                  <a:cubicBezTo>
                    <a:pt x="77413" y="465898"/>
                    <a:pt x="80588" y="521429"/>
                    <a:pt x="49664" y="555370"/>
                  </a:cubicBezTo>
                  <a:cubicBezTo>
                    <a:pt x="18739" y="589311"/>
                    <a:pt x="-2787" y="598550"/>
                    <a:pt x="293" y="629411"/>
                  </a:cubicBezTo>
                  <a:cubicBezTo>
                    <a:pt x="3373" y="660272"/>
                    <a:pt x="28074" y="672591"/>
                    <a:pt x="142215" y="672591"/>
                  </a:cubicBezTo>
                  <a:cubicBezTo>
                    <a:pt x="256357" y="672591"/>
                    <a:pt x="500038" y="734313"/>
                    <a:pt x="540169" y="734313"/>
                  </a:cubicBezTo>
                  <a:lnTo>
                    <a:pt x="620370" y="734313"/>
                  </a:lnTo>
                  <a:cubicBezTo>
                    <a:pt x="660471" y="734313"/>
                    <a:pt x="904184" y="672591"/>
                    <a:pt x="1018325" y="672591"/>
                  </a:cubicBezTo>
                  <a:cubicBezTo>
                    <a:pt x="1132466" y="672591"/>
                    <a:pt x="1157136" y="660272"/>
                    <a:pt x="1160247" y="629411"/>
                  </a:cubicBezTo>
                  <a:cubicBezTo>
                    <a:pt x="1163359" y="598550"/>
                    <a:pt x="1141737" y="589311"/>
                    <a:pt x="1110876" y="555370"/>
                  </a:cubicBezTo>
                  <a:close/>
                </a:path>
              </a:pathLst>
            </a:custGeom>
            <a:solidFill>
              <a:srgbClr val="FFFFFF"/>
            </a:solidFill>
            <a:ln w="3175" cap="flat">
              <a:noFill/>
              <a:prstDash val="solid"/>
              <a:miter/>
            </a:ln>
          </p:spPr>
          <p:txBody>
            <a:bodyPr rtlCol="0" anchor="ctr"/>
            <a:lstStyle/>
            <a:p>
              <a:endParaRPr lang="sv-SE" sz="1013"/>
            </a:p>
          </p:txBody>
        </p:sp>
      </p:grpSp>
      <p:sp>
        <p:nvSpPr>
          <p:cNvPr id="68" name="Frihandsfigur 67">
            <a:extLst>
              <a:ext uri="{FF2B5EF4-FFF2-40B4-BE49-F238E27FC236}">
                <a16:creationId xmlns:a16="http://schemas.microsoft.com/office/drawing/2014/main" id="{4E26635F-A2BD-9D48-85C9-650277DFC343}"/>
              </a:ext>
            </a:extLst>
          </p:cNvPr>
          <p:cNvSpPr/>
          <p:nvPr userDrawn="1"/>
        </p:nvSpPr>
        <p:spPr>
          <a:xfrm>
            <a:off x="2587368" y="3075996"/>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0" name="Platshållare för sidfot 4">
            <a:extLst>
              <a:ext uri="{FF2B5EF4-FFF2-40B4-BE49-F238E27FC236}">
                <a16:creationId xmlns:a16="http://schemas.microsoft.com/office/drawing/2014/main" id="{4EDD7A4A-FC7D-BC4B-88A9-314E4EF1FD1C}"/>
              </a:ext>
            </a:extLst>
          </p:cNvPr>
          <p:cNvSpPr>
            <a:spLocks noGrp="1"/>
          </p:cNvSpPr>
          <p:nvPr>
            <p:ph type="ftr" sz="quarter" idx="17"/>
          </p:nvPr>
        </p:nvSpPr>
        <p:spPr>
          <a:xfrm>
            <a:off x="6675316" y="4790469"/>
            <a:ext cx="2243657" cy="273844"/>
          </a:xfrm>
        </p:spPr>
        <p:txBody>
          <a:bodyPr/>
          <a:lstStyle>
            <a:lvl1pPr algn="l">
              <a:defRPr sz="675" b="1">
                <a:solidFill>
                  <a:schemeClr val="bg1"/>
                </a:solidFill>
              </a:defRPr>
            </a:lvl1pPr>
          </a:lstStyle>
          <a:p>
            <a:r>
              <a:rPr lang="en-US" noProof="0"/>
              <a:t>Copyright © 2022 Seco Tools AB - All rights reserved</a:t>
            </a:r>
          </a:p>
        </p:txBody>
      </p:sp>
      <p:sp>
        <p:nvSpPr>
          <p:cNvPr id="82" name="Frihandsfigur 67">
            <a:extLst>
              <a:ext uri="{FF2B5EF4-FFF2-40B4-BE49-F238E27FC236}">
                <a16:creationId xmlns:a16="http://schemas.microsoft.com/office/drawing/2014/main" id="{B54766B4-F20E-4EFA-8BB1-0D90B169DDF8}"/>
              </a:ext>
            </a:extLst>
          </p:cNvPr>
          <p:cNvSpPr/>
          <p:nvPr userDrawn="1"/>
        </p:nvSpPr>
        <p:spPr>
          <a:xfrm>
            <a:off x="228774" y="1492932"/>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4" name="Frihandsfigur 67">
            <a:extLst>
              <a:ext uri="{FF2B5EF4-FFF2-40B4-BE49-F238E27FC236}">
                <a16:creationId xmlns:a16="http://schemas.microsoft.com/office/drawing/2014/main" id="{6A6D343F-52AF-4DF5-87F2-394BD1E91EB7}"/>
              </a:ext>
            </a:extLst>
          </p:cNvPr>
          <p:cNvSpPr/>
          <p:nvPr userDrawn="1"/>
        </p:nvSpPr>
        <p:spPr>
          <a:xfrm>
            <a:off x="1407991" y="1494391"/>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5" name="Frihandsfigur 67">
            <a:extLst>
              <a:ext uri="{FF2B5EF4-FFF2-40B4-BE49-F238E27FC236}">
                <a16:creationId xmlns:a16="http://schemas.microsoft.com/office/drawing/2014/main" id="{D65C7820-0C4A-425C-BA64-84ED9C24B54E}"/>
              </a:ext>
            </a:extLst>
          </p:cNvPr>
          <p:cNvSpPr/>
          <p:nvPr userDrawn="1"/>
        </p:nvSpPr>
        <p:spPr>
          <a:xfrm>
            <a:off x="2591481" y="1495362"/>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7" name="Frihandsfigur 67">
            <a:extLst>
              <a:ext uri="{FF2B5EF4-FFF2-40B4-BE49-F238E27FC236}">
                <a16:creationId xmlns:a16="http://schemas.microsoft.com/office/drawing/2014/main" id="{FA68FB91-8AAA-4B65-A3FE-05BA0FC8D6DC}"/>
              </a:ext>
            </a:extLst>
          </p:cNvPr>
          <p:cNvSpPr/>
          <p:nvPr userDrawn="1"/>
        </p:nvSpPr>
        <p:spPr>
          <a:xfrm>
            <a:off x="1408331" y="3074301"/>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sp>
        <p:nvSpPr>
          <p:cNvPr id="88" name="Frihandsfigur 67">
            <a:extLst>
              <a:ext uri="{FF2B5EF4-FFF2-40B4-BE49-F238E27FC236}">
                <a16:creationId xmlns:a16="http://schemas.microsoft.com/office/drawing/2014/main" id="{60E9F836-52A8-4EBF-86D6-931E89FBA446}"/>
              </a:ext>
            </a:extLst>
          </p:cNvPr>
          <p:cNvSpPr/>
          <p:nvPr userDrawn="1"/>
        </p:nvSpPr>
        <p:spPr>
          <a:xfrm>
            <a:off x="222835" y="3080305"/>
            <a:ext cx="1068901" cy="1068901"/>
          </a:xfrm>
          <a:custGeom>
            <a:avLst/>
            <a:gdLst>
              <a:gd name="connsiteX0" fmla="*/ 0 w 1939925"/>
              <a:gd name="connsiteY0" fmla="*/ 0 h 1939925"/>
              <a:gd name="connsiteX1" fmla="*/ 1941989 w 1939925"/>
              <a:gd name="connsiteY1" fmla="*/ 0 h 1939925"/>
              <a:gd name="connsiteX2" fmla="*/ 1941989 w 1939925"/>
              <a:gd name="connsiteY2" fmla="*/ 1942020 h 1939925"/>
              <a:gd name="connsiteX3" fmla="*/ 0 w 1939925"/>
              <a:gd name="connsiteY3" fmla="*/ 1942020 h 1939925"/>
              <a:gd name="connsiteX4" fmla="*/ 0 w 1939925"/>
              <a:gd name="connsiteY4" fmla="*/ 0 h 1939925"/>
              <a:gd name="connsiteX5" fmla="*/ 0 w 1939925"/>
              <a:gd name="connsiteY5" fmla="*/ 0 h 193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9925" h="1939925">
                <a:moveTo>
                  <a:pt x="0" y="0"/>
                </a:moveTo>
                <a:lnTo>
                  <a:pt x="1941989" y="0"/>
                </a:lnTo>
                <a:lnTo>
                  <a:pt x="1941989" y="1942020"/>
                </a:lnTo>
                <a:lnTo>
                  <a:pt x="0" y="1942020"/>
                </a:lnTo>
                <a:lnTo>
                  <a:pt x="0" y="0"/>
                </a:lnTo>
                <a:lnTo>
                  <a:pt x="0" y="0"/>
                </a:lnTo>
                <a:close/>
              </a:path>
            </a:pathLst>
          </a:custGeom>
          <a:solidFill>
            <a:schemeClr val="bg1"/>
          </a:solidFill>
          <a:ln w="3175" cap="flat">
            <a:noFill/>
            <a:prstDash val="solid"/>
            <a:miter/>
          </a:ln>
        </p:spPr>
        <p:txBody>
          <a:bodyPr rtlCol="0" anchor="ctr"/>
          <a:lstStyle/>
          <a:p>
            <a:endParaRPr lang="sv-SE" sz="1013"/>
          </a:p>
        </p:txBody>
      </p:sp>
      <p:pic>
        <p:nvPicPr>
          <p:cNvPr id="89" name="Picture 88">
            <a:extLst>
              <a:ext uri="{FF2B5EF4-FFF2-40B4-BE49-F238E27FC236}">
                <a16:creationId xmlns:a16="http://schemas.microsoft.com/office/drawing/2014/main" id="{091140E5-A386-4FD3-97F4-3E77278DB98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58090" y="1721944"/>
            <a:ext cx="594000" cy="594000"/>
          </a:xfrm>
          <a:prstGeom prst="rect">
            <a:avLst/>
          </a:prstGeom>
        </p:spPr>
      </p:pic>
      <p:pic>
        <p:nvPicPr>
          <p:cNvPr id="90" name="Picture 89">
            <a:extLst>
              <a:ext uri="{FF2B5EF4-FFF2-40B4-BE49-F238E27FC236}">
                <a16:creationId xmlns:a16="http://schemas.microsoft.com/office/drawing/2014/main" id="{EF7A8C91-4790-4798-BD1D-BB88900CAEC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6224" y="3317670"/>
            <a:ext cx="594000" cy="594000"/>
          </a:xfrm>
          <a:prstGeom prst="rect">
            <a:avLst/>
          </a:prstGeom>
        </p:spPr>
      </p:pic>
      <p:pic>
        <p:nvPicPr>
          <p:cNvPr id="91" name="Picture 90">
            <a:extLst>
              <a:ext uri="{FF2B5EF4-FFF2-40B4-BE49-F238E27FC236}">
                <a16:creationId xmlns:a16="http://schemas.microsoft.com/office/drawing/2014/main" id="{7863EAD0-99D4-42DA-A7BB-DE2A7F09470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670627" y="3304383"/>
            <a:ext cx="594003" cy="594000"/>
          </a:xfrm>
          <a:prstGeom prst="rect">
            <a:avLst/>
          </a:prstGeom>
        </p:spPr>
      </p:pic>
      <p:pic>
        <p:nvPicPr>
          <p:cNvPr id="92" name="Picture 91">
            <a:extLst>
              <a:ext uri="{FF2B5EF4-FFF2-40B4-BE49-F238E27FC236}">
                <a16:creationId xmlns:a16="http://schemas.microsoft.com/office/drawing/2014/main" id="{ED96C8BB-6CB9-4BF7-B722-5AE92A8BCF4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666181" y="1713461"/>
            <a:ext cx="594000" cy="594000"/>
          </a:xfrm>
          <a:prstGeom prst="rect">
            <a:avLst/>
          </a:prstGeom>
        </p:spPr>
      </p:pic>
      <p:pic>
        <p:nvPicPr>
          <p:cNvPr id="71" name="Picture 70">
            <a:extLst>
              <a:ext uri="{FF2B5EF4-FFF2-40B4-BE49-F238E27FC236}">
                <a16:creationId xmlns:a16="http://schemas.microsoft.com/office/drawing/2014/main" id="{ED2045AF-7267-44EA-B6E7-CFCB38D7B79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2824554" y="3326007"/>
            <a:ext cx="594000" cy="594000"/>
          </a:xfrm>
          <a:prstGeom prst="rect">
            <a:avLst/>
          </a:prstGeom>
        </p:spPr>
      </p:pic>
      <p:pic>
        <p:nvPicPr>
          <p:cNvPr id="78" name="Picture 77">
            <a:extLst>
              <a:ext uri="{FF2B5EF4-FFF2-40B4-BE49-F238E27FC236}">
                <a16:creationId xmlns:a16="http://schemas.microsoft.com/office/drawing/2014/main" id="{29BA76E3-86B8-42DD-8414-7A7D753883A8}"/>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53221" y="1707314"/>
            <a:ext cx="594000" cy="594000"/>
          </a:xfrm>
          <a:prstGeom prst="rect">
            <a:avLst/>
          </a:prstGeom>
        </p:spPr>
      </p:pic>
      <p:sp>
        <p:nvSpPr>
          <p:cNvPr id="69" name="TextBox 68">
            <a:extLst>
              <a:ext uri="{FF2B5EF4-FFF2-40B4-BE49-F238E27FC236}">
                <a16:creationId xmlns:a16="http://schemas.microsoft.com/office/drawing/2014/main" id="{069F9C64-28A9-4708-9682-BD78EFA75E41}"/>
              </a:ext>
            </a:extLst>
          </p:cNvPr>
          <p:cNvSpPr txBox="1"/>
          <p:nvPr userDrawn="1"/>
        </p:nvSpPr>
        <p:spPr>
          <a:xfrm>
            <a:off x="162000" y="368642"/>
            <a:ext cx="5012673" cy="466281"/>
          </a:xfrm>
          <a:prstGeom prst="rect">
            <a:avLst/>
          </a:prstGeom>
          <a:noFill/>
        </p:spPr>
        <p:txBody>
          <a:bodyPr wrap="square" rtlCol="0">
            <a:spAutoFit/>
          </a:bodyPr>
          <a:lstStyle/>
          <a:p>
            <a:pPr marL="0" algn="l" defTabSz="685800" rtl="0" eaLnBrk="1" latinLnBrk="0" hangingPunct="1">
              <a:lnSpc>
                <a:spcPct val="90000"/>
              </a:lnSpc>
            </a:pPr>
            <a:r>
              <a:rPr lang="en-US" sz="2700" b="1" kern="1200" cap="all" baseline="0">
                <a:solidFill>
                  <a:schemeClr val="bg1"/>
                </a:solidFill>
                <a:latin typeface="+mj-lt"/>
                <a:ea typeface="+mj-ea"/>
                <a:cs typeface="+mj-cs"/>
              </a:rPr>
              <a:t>COVID-19 Prevention</a:t>
            </a:r>
          </a:p>
        </p:txBody>
      </p:sp>
      <p:sp>
        <p:nvSpPr>
          <p:cNvPr id="2" name="TextBox 1">
            <a:extLst>
              <a:ext uri="{FF2B5EF4-FFF2-40B4-BE49-F238E27FC236}">
                <a16:creationId xmlns:a16="http://schemas.microsoft.com/office/drawing/2014/main" id="{E50849E7-AD46-45A6-95B3-9405D45460BF}"/>
              </a:ext>
            </a:extLst>
          </p:cNvPr>
          <p:cNvSpPr txBox="1"/>
          <p:nvPr userDrawn="1"/>
        </p:nvSpPr>
        <p:spPr>
          <a:xfrm>
            <a:off x="201571" y="2581163"/>
            <a:ext cx="1143449" cy="507831"/>
          </a:xfrm>
          <a:prstGeom prst="rect">
            <a:avLst/>
          </a:prstGeom>
          <a:noFill/>
        </p:spPr>
        <p:txBody>
          <a:bodyPr wrap="square" rtlCol="0">
            <a:spAutoFit/>
          </a:bodyPr>
          <a:lstStyle/>
          <a:p>
            <a:pPr algn="ctr"/>
            <a:r>
              <a:rPr lang="en-US" sz="900" spc="75" baseline="0">
                <a:solidFill>
                  <a:schemeClr val="bg1"/>
                </a:solidFill>
              </a:rPr>
              <a:t>FOLLOW LOCAL/COMPANY GUIDELINES</a:t>
            </a:r>
          </a:p>
        </p:txBody>
      </p:sp>
      <p:sp>
        <p:nvSpPr>
          <p:cNvPr id="72" name="TextBox 71">
            <a:extLst>
              <a:ext uri="{FF2B5EF4-FFF2-40B4-BE49-F238E27FC236}">
                <a16:creationId xmlns:a16="http://schemas.microsoft.com/office/drawing/2014/main" id="{6B0A86C8-37FF-4EB1-9F9A-41FA37699A7A}"/>
              </a:ext>
            </a:extLst>
          </p:cNvPr>
          <p:cNvSpPr txBox="1"/>
          <p:nvPr userDrawn="1"/>
        </p:nvSpPr>
        <p:spPr>
          <a:xfrm>
            <a:off x="1353582" y="2580758"/>
            <a:ext cx="1180487" cy="507831"/>
          </a:xfrm>
          <a:prstGeom prst="rect">
            <a:avLst/>
          </a:prstGeom>
          <a:noFill/>
        </p:spPr>
        <p:txBody>
          <a:bodyPr wrap="square" rtlCol="0">
            <a:spAutoFit/>
          </a:bodyPr>
          <a:lstStyle/>
          <a:p>
            <a:pPr marL="0" algn="ctr" defTabSz="685800" rtl="0" eaLnBrk="1" latinLnBrk="0" hangingPunct="1"/>
            <a:r>
              <a:rPr lang="en-US" sz="900" kern="1200" spc="75" baseline="0">
                <a:solidFill>
                  <a:schemeClr val="bg1"/>
                </a:solidFill>
                <a:latin typeface="+mn-lt"/>
                <a:ea typeface="+mn-ea"/>
                <a:cs typeface="+mn-cs"/>
              </a:rPr>
              <a:t>STAY HOME WHEN FEELING SICK</a:t>
            </a:r>
          </a:p>
        </p:txBody>
      </p:sp>
      <p:sp>
        <p:nvSpPr>
          <p:cNvPr id="73" name="TextBox 72">
            <a:extLst>
              <a:ext uri="{FF2B5EF4-FFF2-40B4-BE49-F238E27FC236}">
                <a16:creationId xmlns:a16="http://schemas.microsoft.com/office/drawing/2014/main" id="{79F413A4-9D10-41B0-B087-851D5CA14894}"/>
              </a:ext>
            </a:extLst>
          </p:cNvPr>
          <p:cNvSpPr txBox="1"/>
          <p:nvPr userDrawn="1"/>
        </p:nvSpPr>
        <p:spPr>
          <a:xfrm>
            <a:off x="2589610" y="2583419"/>
            <a:ext cx="1068652" cy="369332"/>
          </a:xfrm>
          <a:prstGeom prst="rect">
            <a:avLst/>
          </a:prstGeom>
          <a:noFill/>
        </p:spPr>
        <p:txBody>
          <a:bodyPr wrap="square" rtlCol="0">
            <a:spAutoFit/>
          </a:bodyPr>
          <a:lstStyle/>
          <a:p>
            <a:pPr marL="0" algn="ctr" defTabSz="685800" rtl="0" eaLnBrk="1" latinLnBrk="0" hangingPunct="1"/>
            <a:r>
              <a:rPr lang="en-US" sz="900" kern="1200" spc="75" baseline="0">
                <a:solidFill>
                  <a:schemeClr val="bg1"/>
                </a:solidFill>
                <a:latin typeface="+mn-lt"/>
                <a:ea typeface="+mn-ea"/>
                <a:cs typeface="+mn-cs"/>
              </a:rPr>
              <a:t>CAREFUL HAND HYGIENE</a:t>
            </a:r>
          </a:p>
        </p:txBody>
      </p:sp>
      <p:sp>
        <p:nvSpPr>
          <p:cNvPr id="74" name="TextBox 73">
            <a:extLst>
              <a:ext uri="{FF2B5EF4-FFF2-40B4-BE49-F238E27FC236}">
                <a16:creationId xmlns:a16="http://schemas.microsoft.com/office/drawing/2014/main" id="{B8D68ABE-015E-48B9-9E43-08BF7528F82F}"/>
              </a:ext>
            </a:extLst>
          </p:cNvPr>
          <p:cNvSpPr txBox="1"/>
          <p:nvPr userDrawn="1"/>
        </p:nvSpPr>
        <p:spPr>
          <a:xfrm>
            <a:off x="186187" y="4161443"/>
            <a:ext cx="1143449" cy="369332"/>
          </a:xfrm>
          <a:prstGeom prst="rect">
            <a:avLst/>
          </a:prstGeom>
          <a:noFill/>
        </p:spPr>
        <p:txBody>
          <a:bodyPr wrap="square" rtlCol="0">
            <a:spAutoFit/>
          </a:bodyPr>
          <a:lstStyle/>
          <a:p>
            <a:pPr algn="ctr"/>
            <a:r>
              <a:rPr lang="en-US" sz="900" spc="75" baseline="0">
                <a:solidFill>
                  <a:schemeClr val="bg1"/>
                </a:solidFill>
              </a:rPr>
              <a:t>PHYSICAL DISTANCING</a:t>
            </a:r>
          </a:p>
        </p:txBody>
      </p:sp>
      <p:sp>
        <p:nvSpPr>
          <p:cNvPr id="75" name="TextBox 74">
            <a:extLst>
              <a:ext uri="{FF2B5EF4-FFF2-40B4-BE49-F238E27FC236}">
                <a16:creationId xmlns:a16="http://schemas.microsoft.com/office/drawing/2014/main" id="{19256ECE-46FD-4C62-9B78-791EDA5F21BA}"/>
              </a:ext>
            </a:extLst>
          </p:cNvPr>
          <p:cNvSpPr txBox="1"/>
          <p:nvPr userDrawn="1"/>
        </p:nvSpPr>
        <p:spPr>
          <a:xfrm>
            <a:off x="1286653" y="4162897"/>
            <a:ext cx="1318324" cy="507831"/>
          </a:xfrm>
          <a:prstGeom prst="rect">
            <a:avLst/>
          </a:prstGeom>
          <a:noFill/>
        </p:spPr>
        <p:txBody>
          <a:bodyPr wrap="square" rtlCol="0">
            <a:spAutoFit/>
          </a:bodyPr>
          <a:lstStyle/>
          <a:p>
            <a:pPr algn="ctr"/>
            <a:r>
              <a:rPr lang="en-US" sz="900" spc="75" baseline="0">
                <a:solidFill>
                  <a:schemeClr val="bg1"/>
                </a:solidFill>
              </a:rPr>
              <a:t>COUGH AND </a:t>
            </a:r>
            <a:br>
              <a:rPr lang="en-US" sz="900" spc="75" baseline="0">
                <a:solidFill>
                  <a:schemeClr val="bg1"/>
                </a:solidFill>
              </a:rPr>
            </a:br>
            <a:r>
              <a:rPr lang="en-US" sz="900" spc="75" baseline="0">
                <a:solidFill>
                  <a:schemeClr val="bg1"/>
                </a:solidFill>
              </a:rPr>
              <a:t>SNEEZE CORRECTLY</a:t>
            </a:r>
          </a:p>
        </p:txBody>
      </p:sp>
      <p:sp>
        <p:nvSpPr>
          <p:cNvPr id="76" name="TextBox 75">
            <a:extLst>
              <a:ext uri="{FF2B5EF4-FFF2-40B4-BE49-F238E27FC236}">
                <a16:creationId xmlns:a16="http://schemas.microsoft.com/office/drawing/2014/main" id="{D686A10F-516B-40CE-BA47-035FFAA8B0BA}"/>
              </a:ext>
            </a:extLst>
          </p:cNvPr>
          <p:cNvSpPr txBox="1"/>
          <p:nvPr userDrawn="1"/>
        </p:nvSpPr>
        <p:spPr>
          <a:xfrm>
            <a:off x="2534208" y="4159747"/>
            <a:ext cx="1192506" cy="507831"/>
          </a:xfrm>
          <a:prstGeom prst="rect">
            <a:avLst/>
          </a:prstGeom>
          <a:noFill/>
        </p:spPr>
        <p:txBody>
          <a:bodyPr wrap="square" rtlCol="0">
            <a:spAutoFit/>
          </a:bodyPr>
          <a:lstStyle/>
          <a:p>
            <a:pPr algn="ctr"/>
            <a:r>
              <a:rPr lang="en-US" sz="900" spc="75" baseline="0">
                <a:solidFill>
                  <a:schemeClr val="bg1"/>
                </a:solidFill>
              </a:rPr>
              <a:t>AVOID TOUCHING YOUR FACE</a:t>
            </a:r>
          </a:p>
        </p:txBody>
      </p:sp>
    </p:spTree>
    <p:extLst>
      <p:ext uri="{BB962C8B-B14F-4D97-AF65-F5344CB8AC3E}">
        <p14:creationId xmlns:p14="http://schemas.microsoft.com/office/powerpoint/2010/main" val="18648834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tart_Blue">
    <p:bg>
      <p:bgPr>
        <a:solidFill>
          <a:schemeClr val="accent1"/>
        </a:solidFill>
        <a:effectLst/>
      </p:bgPr>
    </p:bg>
    <p:spTree>
      <p:nvGrpSpPr>
        <p:cNvPr id="1" name=""/>
        <p:cNvGrpSpPr/>
        <p:nvPr/>
      </p:nvGrpSpPr>
      <p:grpSpPr>
        <a:xfrm>
          <a:off x="0" y="0"/>
          <a:ext cx="0" cy="0"/>
          <a:chOff x="0" y="0"/>
          <a:chExt cx="0" cy="0"/>
        </a:xfrm>
      </p:grpSpPr>
      <p:sp>
        <p:nvSpPr>
          <p:cNvPr id="13" name="Platshållare för bild 12">
            <a:extLst>
              <a:ext uri="{FF2B5EF4-FFF2-40B4-BE49-F238E27FC236}">
                <a16:creationId xmlns:a16="http://schemas.microsoft.com/office/drawing/2014/main" id="{D2633967-CD08-43EE-A651-4C41232ACDA3}"/>
              </a:ext>
            </a:extLst>
          </p:cNvPr>
          <p:cNvSpPr>
            <a:spLocks noGrp="1"/>
          </p:cNvSpPr>
          <p:nvPr>
            <p:ph type="pic" sz="quarter" idx="12" hasCustomPrompt="1"/>
          </p:nvPr>
        </p:nvSpPr>
        <p:spPr>
          <a:xfrm>
            <a:off x="0" y="0"/>
            <a:ext cx="6569868" cy="5143500"/>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5" name="Platshållare för sidfot 4">
            <a:extLst>
              <a:ext uri="{FF2B5EF4-FFF2-40B4-BE49-F238E27FC236}">
                <a16:creationId xmlns:a16="http://schemas.microsoft.com/office/drawing/2014/main" id="{FB0B513F-8A64-4332-A214-EE2DB5D2E36D}"/>
              </a:ext>
            </a:extLst>
          </p:cNvPr>
          <p:cNvSpPr>
            <a:spLocks noGrp="1"/>
          </p:cNvSpPr>
          <p:nvPr>
            <p:ph type="ftr" sz="quarter" idx="11"/>
          </p:nvPr>
        </p:nvSpPr>
        <p:spPr>
          <a:xfrm>
            <a:off x="6675316" y="4790469"/>
            <a:ext cx="2243657" cy="273844"/>
          </a:xfrm>
        </p:spPr>
        <p:txBody>
          <a:bodyPr/>
          <a:lstStyle>
            <a:lvl1pPr algn="l">
              <a:defRPr sz="675" b="1">
                <a:solidFill>
                  <a:schemeClr val="bg1"/>
                </a:solidFill>
              </a:defRPr>
            </a:lvl1pPr>
          </a:lstStyle>
          <a:p>
            <a:r>
              <a:rPr lang="en-US" noProof="0"/>
              <a:t>Copyright © 2022 Seco Tools AB - All rights reserved</a:t>
            </a:r>
          </a:p>
        </p:txBody>
      </p:sp>
      <p:sp>
        <p:nvSpPr>
          <p:cNvPr id="11" name="Rektangel 10">
            <a:extLst>
              <a:ext uri="{FF2B5EF4-FFF2-40B4-BE49-F238E27FC236}">
                <a16:creationId xmlns:a16="http://schemas.microsoft.com/office/drawing/2014/main" id="{6C50A621-90BA-47FB-AE8F-E5B4ABD32A82}"/>
              </a:ext>
            </a:extLst>
          </p:cNvPr>
          <p:cNvSpPr/>
          <p:nvPr userDrawn="1"/>
        </p:nvSpPr>
        <p:spPr>
          <a:xfrm>
            <a:off x="6569869" y="0"/>
            <a:ext cx="2574131"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10" name="Bildobjekt 9">
            <a:extLst>
              <a:ext uri="{FF2B5EF4-FFF2-40B4-BE49-F238E27FC236}">
                <a16:creationId xmlns:a16="http://schemas.microsoft.com/office/drawing/2014/main" id="{89F249B1-0987-4634-BA1C-B586771C45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32283" y="276182"/>
            <a:ext cx="2040255" cy="381528"/>
          </a:xfrm>
          <a:prstGeom prst="rect">
            <a:avLst/>
          </a:prstGeom>
        </p:spPr>
      </p:pic>
      <p:sp>
        <p:nvSpPr>
          <p:cNvPr id="9" name="Rubrik 1">
            <a:extLst>
              <a:ext uri="{FF2B5EF4-FFF2-40B4-BE49-F238E27FC236}">
                <a16:creationId xmlns:a16="http://schemas.microsoft.com/office/drawing/2014/main" id="{EAB2CEA6-CA3A-C244-B26F-F2271E88438A}"/>
              </a:ext>
            </a:extLst>
          </p:cNvPr>
          <p:cNvSpPr>
            <a:spLocks noGrp="1"/>
          </p:cNvSpPr>
          <p:nvPr>
            <p:ph type="ctrTitle" hasCustomPrompt="1"/>
          </p:nvPr>
        </p:nvSpPr>
        <p:spPr>
          <a:xfrm>
            <a:off x="157452" y="1164773"/>
            <a:ext cx="5139640" cy="1548809"/>
          </a:xfrm>
        </p:spPr>
        <p:txBody>
          <a:bodyPr anchor="b" anchorCtr="0">
            <a:noAutofit/>
          </a:bodyPr>
          <a:lstStyle>
            <a:lvl1pPr algn="l">
              <a:defRPr sz="3600">
                <a:solidFill>
                  <a:schemeClr val="bg1"/>
                </a:solidFill>
              </a:defRPr>
            </a:lvl1pPr>
          </a:lstStyle>
          <a:p>
            <a:r>
              <a:rPr lang="en-US" noProof="0"/>
              <a:t>PRESENTATION </a:t>
            </a:r>
            <a:br>
              <a:rPr lang="en-US" noProof="0"/>
            </a:br>
            <a:r>
              <a:rPr lang="en-US" noProof="0"/>
              <a:t>NAME IN ONE TO </a:t>
            </a:r>
            <a:br>
              <a:rPr lang="en-US" noProof="0"/>
            </a:br>
            <a:r>
              <a:rPr lang="en-US" noProof="0"/>
              <a:t>THREE LINES</a:t>
            </a:r>
          </a:p>
        </p:txBody>
      </p:sp>
      <p:sp>
        <p:nvSpPr>
          <p:cNvPr id="12" name="Underrubrik 2">
            <a:extLst>
              <a:ext uri="{FF2B5EF4-FFF2-40B4-BE49-F238E27FC236}">
                <a16:creationId xmlns:a16="http://schemas.microsoft.com/office/drawing/2014/main" id="{98835926-ABAA-BB47-8C19-BF8BF60DBAE9}"/>
              </a:ext>
            </a:extLst>
          </p:cNvPr>
          <p:cNvSpPr>
            <a:spLocks noGrp="1"/>
          </p:cNvSpPr>
          <p:nvPr>
            <p:ph type="subTitle" idx="1" hasCustomPrompt="1"/>
          </p:nvPr>
        </p:nvSpPr>
        <p:spPr>
          <a:xfrm>
            <a:off x="161022" y="3327991"/>
            <a:ext cx="3682315" cy="1241822"/>
          </a:xfrm>
        </p:spPr>
        <p:txBody>
          <a:bodyPr anchor="t">
            <a:noAutofit/>
          </a:bodyPr>
          <a:lstStyle>
            <a:lvl1pPr marL="0" indent="0" algn="l">
              <a:buNone/>
              <a:defRPr sz="1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SUBTITLE OR NAME OF PRESENTER IN ONE OR TWO LINES</a:t>
            </a:r>
          </a:p>
        </p:txBody>
      </p:sp>
      <p:sp>
        <p:nvSpPr>
          <p:cNvPr id="3" name="Platshållare för text 2">
            <a:extLst>
              <a:ext uri="{FF2B5EF4-FFF2-40B4-BE49-F238E27FC236}">
                <a16:creationId xmlns:a16="http://schemas.microsoft.com/office/drawing/2014/main" id="{FC4B294A-2962-1742-A082-1117CD25F8B9}"/>
              </a:ext>
            </a:extLst>
          </p:cNvPr>
          <p:cNvSpPr>
            <a:spLocks noGrp="1"/>
          </p:cNvSpPr>
          <p:nvPr>
            <p:ph type="body" sz="quarter" idx="13" hasCustomPrompt="1"/>
          </p:nvPr>
        </p:nvSpPr>
        <p:spPr>
          <a:xfrm>
            <a:off x="157452" y="2634130"/>
            <a:ext cx="5139640" cy="365522"/>
          </a:xfrm>
        </p:spPr>
        <p:txBody>
          <a:bodyPr>
            <a:normAutofit/>
          </a:bodyPr>
          <a:lstStyle>
            <a:lvl1pPr marL="0" indent="0">
              <a:buNone/>
              <a:defRPr sz="1800" cap="all" baseline="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SUBTITLE IN ONE LINE</a:t>
            </a:r>
          </a:p>
        </p:txBody>
      </p:sp>
    </p:spTree>
    <p:extLst>
      <p:ext uri="{BB962C8B-B14F-4D97-AF65-F5344CB8AC3E}">
        <p14:creationId xmlns:p14="http://schemas.microsoft.com/office/powerpoint/2010/main" val="2693387655"/>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tart_Orange">
    <p:bg>
      <p:bgPr>
        <a:solidFill>
          <a:schemeClr val="accent3"/>
        </a:solidFill>
        <a:effectLst/>
      </p:bgPr>
    </p:bg>
    <p:spTree>
      <p:nvGrpSpPr>
        <p:cNvPr id="1" name=""/>
        <p:cNvGrpSpPr/>
        <p:nvPr/>
      </p:nvGrpSpPr>
      <p:grpSpPr>
        <a:xfrm>
          <a:off x="0" y="0"/>
          <a:ext cx="0" cy="0"/>
          <a:chOff x="0" y="0"/>
          <a:chExt cx="0" cy="0"/>
        </a:xfrm>
      </p:grpSpPr>
      <p:sp>
        <p:nvSpPr>
          <p:cNvPr id="13" name="Platshållare för bild 12">
            <a:extLst>
              <a:ext uri="{FF2B5EF4-FFF2-40B4-BE49-F238E27FC236}">
                <a16:creationId xmlns:a16="http://schemas.microsoft.com/office/drawing/2014/main" id="{D2633967-CD08-43EE-A651-4C41232ACDA3}"/>
              </a:ext>
            </a:extLst>
          </p:cNvPr>
          <p:cNvSpPr>
            <a:spLocks noGrp="1"/>
          </p:cNvSpPr>
          <p:nvPr>
            <p:ph type="pic" sz="quarter" idx="12" hasCustomPrompt="1"/>
          </p:nvPr>
        </p:nvSpPr>
        <p:spPr>
          <a:xfrm>
            <a:off x="0" y="0"/>
            <a:ext cx="6569868" cy="5143500"/>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5" name="Platshållare för sidfot 4">
            <a:extLst>
              <a:ext uri="{FF2B5EF4-FFF2-40B4-BE49-F238E27FC236}">
                <a16:creationId xmlns:a16="http://schemas.microsoft.com/office/drawing/2014/main" id="{FB0B513F-8A64-4332-A214-EE2DB5D2E36D}"/>
              </a:ext>
            </a:extLst>
          </p:cNvPr>
          <p:cNvSpPr>
            <a:spLocks noGrp="1"/>
          </p:cNvSpPr>
          <p:nvPr>
            <p:ph type="ftr" sz="quarter" idx="11"/>
          </p:nvPr>
        </p:nvSpPr>
        <p:spPr>
          <a:xfrm>
            <a:off x="6675316" y="4790469"/>
            <a:ext cx="2243657" cy="273844"/>
          </a:xfrm>
        </p:spPr>
        <p:txBody>
          <a:bodyPr/>
          <a:lstStyle>
            <a:lvl1pPr algn="l">
              <a:defRPr sz="675" b="1">
                <a:solidFill>
                  <a:schemeClr val="bg1"/>
                </a:solidFill>
              </a:defRPr>
            </a:lvl1pPr>
          </a:lstStyle>
          <a:p>
            <a:r>
              <a:rPr lang="en-US" noProof="0"/>
              <a:t>Copyright © 2022 Seco Tools AB - All rights reserved</a:t>
            </a:r>
          </a:p>
        </p:txBody>
      </p:sp>
      <p:sp>
        <p:nvSpPr>
          <p:cNvPr id="11" name="Rektangel 10">
            <a:extLst>
              <a:ext uri="{FF2B5EF4-FFF2-40B4-BE49-F238E27FC236}">
                <a16:creationId xmlns:a16="http://schemas.microsoft.com/office/drawing/2014/main" id="{6C50A621-90BA-47FB-AE8F-E5B4ABD32A82}"/>
              </a:ext>
            </a:extLst>
          </p:cNvPr>
          <p:cNvSpPr/>
          <p:nvPr userDrawn="1"/>
        </p:nvSpPr>
        <p:spPr>
          <a:xfrm>
            <a:off x="6569869" y="0"/>
            <a:ext cx="2574131"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10" name="Bildobjekt 9">
            <a:extLst>
              <a:ext uri="{FF2B5EF4-FFF2-40B4-BE49-F238E27FC236}">
                <a16:creationId xmlns:a16="http://schemas.microsoft.com/office/drawing/2014/main" id="{89F249B1-0987-4634-BA1C-B586771C45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32283" y="276182"/>
            <a:ext cx="2040255" cy="381528"/>
          </a:xfrm>
          <a:prstGeom prst="rect">
            <a:avLst/>
          </a:prstGeom>
        </p:spPr>
      </p:pic>
      <p:sp>
        <p:nvSpPr>
          <p:cNvPr id="12" name="Underrubrik 2">
            <a:extLst>
              <a:ext uri="{FF2B5EF4-FFF2-40B4-BE49-F238E27FC236}">
                <a16:creationId xmlns:a16="http://schemas.microsoft.com/office/drawing/2014/main" id="{98835926-ABAA-BB47-8C19-BF8BF60DBAE9}"/>
              </a:ext>
            </a:extLst>
          </p:cNvPr>
          <p:cNvSpPr>
            <a:spLocks noGrp="1"/>
          </p:cNvSpPr>
          <p:nvPr>
            <p:ph type="subTitle" idx="1" hasCustomPrompt="1"/>
          </p:nvPr>
        </p:nvSpPr>
        <p:spPr>
          <a:xfrm>
            <a:off x="161022" y="3327991"/>
            <a:ext cx="3682315" cy="1241822"/>
          </a:xfrm>
        </p:spPr>
        <p:txBody>
          <a:bodyPr anchor="t">
            <a:noAutofit/>
          </a:bodyPr>
          <a:lstStyle>
            <a:lvl1pPr marL="0" indent="0" algn="l">
              <a:buNone/>
              <a:defRPr sz="1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SUBTITLE OR NAME OF PRESENTER IN ONE OR TWO LINES</a:t>
            </a:r>
          </a:p>
        </p:txBody>
      </p:sp>
      <p:sp>
        <p:nvSpPr>
          <p:cNvPr id="8" name="Rubrik 1">
            <a:extLst>
              <a:ext uri="{FF2B5EF4-FFF2-40B4-BE49-F238E27FC236}">
                <a16:creationId xmlns:a16="http://schemas.microsoft.com/office/drawing/2014/main" id="{D9F7AAF5-C018-D545-AF97-A7DAA079A986}"/>
              </a:ext>
            </a:extLst>
          </p:cNvPr>
          <p:cNvSpPr>
            <a:spLocks noGrp="1"/>
          </p:cNvSpPr>
          <p:nvPr>
            <p:ph type="ctrTitle" hasCustomPrompt="1"/>
          </p:nvPr>
        </p:nvSpPr>
        <p:spPr>
          <a:xfrm>
            <a:off x="157452" y="1164773"/>
            <a:ext cx="5139640" cy="1548809"/>
          </a:xfrm>
        </p:spPr>
        <p:txBody>
          <a:bodyPr anchor="b" anchorCtr="0">
            <a:noAutofit/>
          </a:bodyPr>
          <a:lstStyle>
            <a:lvl1pPr algn="l">
              <a:defRPr sz="3600">
                <a:solidFill>
                  <a:schemeClr val="bg1"/>
                </a:solidFill>
              </a:defRPr>
            </a:lvl1pPr>
          </a:lstStyle>
          <a:p>
            <a:r>
              <a:rPr lang="en-US" noProof="0"/>
              <a:t>PRESENTATION </a:t>
            </a:r>
            <a:br>
              <a:rPr lang="en-US" noProof="0"/>
            </a:br>
            <a:r>
              <a:rPr lang="en-US" noProof="0"/>
              <a:t>NAME IN ONE TO </a:t>
            </a:r>
            <a:br>
              <a:rPr lang="en-US" noProof="0"/>
            </a:br>
            <a:r>
              <a:rPr lang="en-US" noProof="0"/>
              <a:t>THREE LINES</a:t>
            </a:r>
          </a:p>
        </p:txBody>
      </p:sp>
      <p:sp>
        <p:nvSpPr>
          <p:cNvPr id="14" name="Platshållare för text 2">
            <a:extLst>
              <a:ext uri="{FF2B5EF4-FFF2-40B4-BE49-F238E27FC236}">
                <a16:creationId xmlns:a16="http://schemas.microsoft.com/office/drawing/2014/main" id="{1754E3D9-C5EA-CD43-A31B-8262C97EC929}"/>
              </a:ext>
            </a:extLst>
          </p:cNvPr>
          <p:cNvSpPr>
            <a:spLocks noGrp="1"/>
          </p:cNvSpPr>
          <p:nvPr>
            <p:ph type="body" sz="quarter" idx="13" hasCustomPrompt="1"/>
          </p:nvPr>
        </p:nvSpPr>
        <p:spPr>
          <a:xfrm>
            <a:off x="157452" y="2634130"/>
            <a:ext cx="5139640" cy="365522"/>
          </a:xfrm>
        </p:spPr>
        <p:txBody>
          <a:bodyPr>
            <a:normAutofit/>
          </a:bodyPr>
          <a:lstStyle>
            <a:lvl1pPr marL="0" indent="0">
              <a:buNone/>
              <a:defRPr sz="1800" cap="all" baseline="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SUBTITLE IN ONE LINE</a:t>
            </a:r>
          </a:p>
        </p:txBody>
      </p:sp>
    </p:spTree>
    <p:extLst>
      <p:ext uri="{BB962C8B-B14F-4D97-AF65-F5344CB8AC3E}">
        <p14:creationId xmlns:p14="http://schemas.microsoft.com/office/powerpoint/2010/main" val="951697077"/>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tart_Red">
    <p:bg>
      <p:bgPr>
        <a:solidFill>
          <a:schemeClr val="accent6"/>
        </a:solidFill>
        <a:effectLst/>
      </p:bgPr>
    </p:bg>
    <p:spTree>
      <p:nvGrpSpPr>
        <p:cNvPr id="1" name=""/>
        <p:cNvGrpSpPr/>
        <p:nvPr/>
      </p:nvGrpSpPr>
      <p:grpSpPr>
        <a:xfrm>
          <a:off x="0" y="0"/>
          <a:ext cx="0" cy="0"/>
          <a:chOff x="0" y="0"/>
          <a:chExt cx="0" cy="0"/>
        </a:xfrm>
      </p:grpSpPr>
      <p:sp>
        <p:nvSpPr>
          <p:cNvPr id="13" name="Platshållare för bild 12">
            <a:extLst>
              <a:ext uri="{FF2B5EF4-FFF2-40B4-BE49-F238E27FC236}">
                <a16:creationId xmlns:a16="http://schemas.microsoft.com/office/drawing/2014/main" id="{D2633967-CD08-43EE-A651-4C41232ACDA3}"/>
              </a:ext>
            </a:extLst>
          </p:cNvPr>
          <p:cNvSpPr>
            <a:spLocks noGrp="1"/>
          </p:cNvSpPr>
          <p:nvPr>
            <p:ph type="pic" sz="quarter" idx="12" hasCustomPrompt="1"/>
          </p:nvPr>
        </p:nvSpPr>
        <p:spPr>
          <a:xfrm>
            <a:off x="0" y="0"/>
            <a:ext cx="6569868" cy="5143500"/>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5" name="Platshållare för sidfot 4">
            <a:extLst>
              <a:ext uri="{FF2B5EF4-FFF2-40B4-BE49-F238E27FC236}">
                <a16:creationId xmlns:a16="http://schemas.microsoft.com/office/drawing/2014/main" id="{FB0B513F-8A64-4332-A214-EE2DB5D2E36D}"/>
              </a:ext>
            </a:extLst>
          </p:cNvPr>
          <p:cNvSpPr>
            <a:spLocks noGrp="1"/>
          </p:cNvSpPr>
          <p:nvPr>
            <p:ph type="ftr" sz="quarter" idx="11"/>
          </p:nvPr>
        </p:nvSpPr>
        <p:spPr>
          <a:xfrm>
            <a:off x="6675316" y="4790469"/>
            <a:ext cx="2243657" cy="273844"/>
          </a:xfrm>
        </p:spPr>
        <p:txBody>
          <a:bodyPr/>
          <a:lstStyle>
            <a:lvl1pPr algn="l">
              <a:defRPr sz="675" b="1">
                <a:solidFill>
                  <a:schemeClr val="bg1"/>
                </a:solidFill>
              </a:defRPr>
            </a:lvl1pPr>
          </a:lstStyle>
          <a:p>
            <a:r>
              <a:rPr lang="en-US" noProof="0"/>
              <a:t>Copyright © 2022 Seco Tools AB - All rights reserved</a:t>
            </a:r>
          </a:p>
        </p:txBody>
      </p:sp>
      <p:sp>
        <p:nvSpPr>
          <p:cNvPr id="11" name="Rektangel 10">
            <a:extLst>
              <a:ext uri="{FF2B5EF4-FFF2-40B4-BE49-F238E27FC236}">
                <a16:creationId xmlns:a16="http://schemas.microsoft.com/office/drawing/2014/main" id="{6C50A621-90BA-47FB-AE8F-E5B4ABD32A82}"/>
              </a:ext>
            </a:extLst>
          </p:cNvPr>
          <p:cNvSpPr/>
          <p:nvPr userDrawn="1"/>
        </p:nvSpPr>
        <p:spPr>
          <a:xfrm>
            <a:off x="6569869" y="0"/>
            <a:ext cx="2574131"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10" name="Bildobjekt 9">
            <a:extLst>
              <a:ext uri="{FF2B5EF4-FFF2-40B4-BE49-F238E27FC236}">
                <a16:creationId xmlns:a16="http://schemas.microsoft.com/office/drawing/2014/main" id="{89F249B1-0987-4634-BA1C-B586771C45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32283" y="276182"/>
            <a:ext cx="2040255" cy="381528"/>
          </a:xfrm>
          <a:prstGeom prst="rect">
            <a:avLst/>
          </a:prstGeom>
        </p:spPr>
      </p:pic>
      <p:sp>
        <p:nvSpPr>
          <p:cNvPr id="12" name="Underrubrik 2">
            <a:extLst>
              <a:ext uri="{FF2B5EF4-FFF2-40B4-BE49-F238E27FC236}">
                <a16:creationId xmlns:a16="http://schemas.microsoft.com/office/drawing/2014/main" id="{98835926-ABAA-BB47-8C19-BF8BF60DBAE9}"/>
              </a:ext>
            </a:extLst>
          </p:cNvPr>
          <p:cNvSpPr>
            <a:spLocks noGrp="1"/>
          </p:cNvSpPr>
          <p:nvPr>
            <p:ph type="subTitle" idx="1" hasCustomPrompt="1"/>
          </p:nvPr>
        </p:nvSpPr>
        <p:spPr>
          <a:xfrm>
            <a:off x="161022" y="3327991"/>
            <a:ext cx="3682315" cy="1241822"/>
          </a:xfrm>
        </p:spPr>
        <p:txBody>
          <a:bodyPr anchor="t">
            <a:noAutofit/>
          </a:bodyPr>
          <a:lstStyle>
            <a:lvl1pPr marL="0" indent="0" algn="l">
              <a:buNone/>
              <a:defRPr sz="1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SUBTITLE OR NAME OF PRESENTER IN ONE OR TWO LINES</a:t>
            </a:r>
          </a:p>
        </p:txBody>
      </p:sp>
      <p:sp>
        <p:nvSpPr>
          <p:cNvPr id="8" name="Rubrik 1">
            <a:extLst>
              <a:ext uri="{FF2B5EF4-FFF2-40B4-BE49-F238E27FC236}">
                <a16:creationId xmlns:a16="http://schemas.microsoft.com/office/drawing/2014/main" id="{8F474865-9CAD-B042-A7E0-359CDE1229E3}"/>
              </a:ext>
            </a:extLst>
          </p:cNvPr>
          <p:cNvSpPr>
            <a:spLocks noGrp="1"/>
          </p:cNvSpPr>
          <p:nvPr>
            <p:ph type="ctrTitle" hasCustomPrompt="1"/>
          </p:nvPr>
        </p:nvSpPr>
        <p:spPr>
          <a:xfrm>
            <a:off x="157452" y="1164773"/>
            <a:ext cx="5139640" cy="1548809"/>
          </a:xfrm>
        </p:spPr>
        <p:txBody>
          <a:bodyPr anchor="b" anchorCtr="0">
            <a:noAutofit/>
          </a:bodyPr>
          <a:lstStyle>
            <a:lvl1pPr algn="l">
              <a:defRPr sz="3600">
                <a:solidFill>
                  <a:schemeClr val="bg1"/>
                </a:solidFill>
              </a:defRPr>
            </a:lvl1pPr>
          </a:lstStyle>
          <a:p>
            <a:r>
              <a:rPr lang="en-US" noProof="0"/>
              <a:t>PRESENTATION </a:t>
            </a:r>
            <a:br>
              <a:rPr lang="en-US" noProof="0"/>
            </a:br>
            <a:r>
              <a:rPr lang="en-US" noProof="0"/>
              <a:t>NAME IN ONE TO </a:t>
            </a:r>
            <a:br>
              <a:rPr lang="en-US" noProof="0"/>
            </a:br>
            <a:r>
              <a:rPr lang="en-US" noProof="0"/>
              <a:t>THREE LINES</a:t>
            </a:r>
          </a:p>
        </p:txBody>
      </p:sp>
      <p:sp>
        <p:nvSpPr>
          <p:cNvPr id="14" name="Platshållare för text 2">
            <a:extLst>
              <a:ext uri="{FF2B5EF4-FFF2-40B4-BE49-F238E27FC236}">
                <a16:creationId xmlns:a16="http://schemas.microsoft.com/office/drawing/2014/main" id="{120394EB-9EEF-924D-A9C9-0A8F425260AC}"/>
              </a:ext>
            </a:extLst>
          </p:cNvPr>
          <p:cNvSpPr>
            <a:spLocks noGrp="1"/>
          </p:cNvSpPr>
          <p:nvPr>
            <p:ph type="body" sz="quarter" idx="13" hasCustomPrompt="1"/>
          </p:nvPr>
        </p:nvSpPr>
        <p:spPr>
          <a:xfrm>
            <a:off x="157452" y="2634130"/>
            <a:ext cx="5139640" cy="365522"/>
          </a:xfrm>
        </p:spPr>
        <p:txBody>
          <a:bodyPr>
            <a:normAutofit/>
          </a:bodyPr>
          <a:lstStyle>
            <a:lvl1pPr marL="0" indent="0">
              <a:buNone/>
              <a:defRPr sz="1800" cap="all" baseline="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noProof="0"/>
              <a:t>SUBTITLE IN ONE LINE</a:t>
            </a:r>
          </a:p>
        </p:txBody>
      </p:sp>
    </p:spTree>
    <p:extLst>
      <p:ext uri="{BB962C8B-B14F-4D97-AF65-F5344CB8AC3E}">
        <p14:creationId xmlns:p14="http://schemas.microsoft.com/office/powerpoint/2010/main" val="997251505"/>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Agenda_square">
    <p:bg>
      <p:bgRef idx="1001">
        <a:schemeClr val="bg1"/>
      </p:bgRef>
    </p:bg>
    <p:spTree>
      <p:nvGrpSpPr>
        <p:cNvPr id="1" name=""/>
        <p:cNvGrpSpPr/>
        <p:nvPr/>
      </p:nvGrpSpPr>
      <p:grpSpPr>
        <a:xfrm>
          <a:off x="0" y="0"/>
          <a:ext cx="0" cy="0"/>
          <a:chOff x="0" y="0"/>
          <a:chExt cx="0" cy="0"/>
        </a:xfrm>
      </p:grpSpPr>
      <p:sp>
        <p:nvSpPr>
          <p:cNvPr id="10" name="Platshållare för bild 9">
            <a:extLst>
              <a:ext uri="{FF2B5EF4-FFF2-40B4-BE49-F238E27FC236}">
                <a16:creationId xmlns:a16="http://schemas.microsoft.com/office/drawing/2014/main" id="{4A70EACD-6927-4237-8086-750F31095AF6}"/>
              </a:ext>
            </a:extLst>
          </p:cNvPr>
          <p:cNvSpPr>
            <a:spLocks noGrp="1"/>
          </p:cNvSpPr>
          <p:nvPr>
            <p:ph type="pic" sz="quarter" idx="11" hasCustomPrompt="1"/>
          </p:nvPr>
        </p:nvSpPr>
        <p:spPr>
          <a:xfrm>
            <a:off x="4572000" y="808"/>
            <a:ext cx="4572000" cy="4579144"/>
          </a:xfrm>
          <a:solidFill>
            <a:schemeClr val="bg2">
              <a:lumMod val="95000"/>
            </a:schemeClr>
          </a:solidFill>
        </p:spPr>
        <p:txBody>
          <a:bodyPr>
            <a:normAutofit/>
          </a:bodyPr>
          <a:lstStyle>
            <a:lvl1pPr marL="0" indent="0">
              <a:buNone/>
              <a:defRPr sz="675">
                <a:solidFill>
                  <a:schemeClr val="tx2">
                    <a:lumMod val="50000"/>
                    <a:lumOff val="50000"/>
                  </a:schemeClr>
                </a:solidFill>
              </a:defRPr>
            </a:lvl1pPr>
          </a:lstStyle>
          <a:p>
            <a:r>
              <a:rPr lang="en-US" sz="675" noProof="0"/>
              <a:t>Add image</a:t>
            </a:r>
            <a:endParaRPr lang="en-US" noProof="0"/>
          </a:p>
        </p:txBody>
      </p:sp>
      <p:sp>
        <p:nvSpPr>
          <p:cNvPr id="6" name="Rubrik 1">
            <a:extLst>
              <a:ext uri="{FF2B5EF4-FFF2-40B4-BE49-F238E27FC236}">
                <a16:creationId xmlns:a16="http://schemas.microsoft.com/office/drawing/2014/main" id="{03DDB734-8A36-FE40-9AFF-7307128AB0FE}"/>
              </a:ext>
            </a:extLst>
          </p:cNvPr>
          <p:cNvSpPr>
            <a:spLocks noGrp="1"/>
          </p:cNvSpPr>
          <p:nvPr>
            <p:ph type="ctrTitle" hasCustomPrompt="1"/>
          </p:nvPr>
        </p:nvSpPr>
        <p:spPr>
          <a:xfrm>
            <a:off x="162001" y="374957"/>
            <a:ext cx="4049120" cy="396501"/>
          </a:xfrm>
        </p:spPr>
        <p:txBody>
          <a:bodyPr anchor="t">
            <a:noAutofit/>
          </a:bodyPr>
          <a:lstStyle>
            <a:lvl1pPr algn="l">
              <a:defRPr sz="2700" baseline="0">
                <a:solidFill>
                  <a:schemeClr val="tx2"/>
                </a:solidFill>
              </a:defRPr>
            </a:lvl1pPr>
          </a:lstStyle>
          <a:p>
            <a:r>
              <a:rPr lang="en-US" noProof="0"/>
              <a:t>AGENDA</a:t>
            </a:r>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875E2F01-7695-EC49-92ED-127C5C7829E8}"/>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8" name="Platshållare för text 2">
            <a:extLst>
              <a:ext uri="{FF2B5EF4-FFF2-40B4-BE49-F238E27FC236}">
                <a16:creationId xmlns:a16="http://schemas.microsoft.com/office/drawing/2014/main" id="{9C89FFD9-F6AB-BA45-9D47-4E26AE0EE688}"/>
              </a:ext>
            </a:extLst>
          </p:cNvPr>
          <p:cNvSpPr>
            <a:spLocks noGrp="1"/>
          </p:cNvSpPr>
          <p:nvPr>
            <p:ph type="body" sz="quarter" idx="12" hasCustomPrompt="1"/>
          </p:nvPr>
        </p:nvSpPr>
        <p:spPr>
          <a:xfrm>
            <a:off x="510276" y="944399"/>
            <a:ext cx="3707987" cy="300081"/>
          </a:xfrm>
        </p:spPr>
        <p:txBody>
          <a:bodyPr>
            <a:noAutofit/>
          </a:bodyPr>
          <a:lstStyle>
            <a:lvl1pPr marL="0" indent="0">
              <a:spcAft>
                <a:spcPts val="450"/>
              </a:spcAft>
              <a:buFont typeface="+mj-lt"/>
              <a:buNone/>
              <a:defRPr sz="1500" cap="all" baseline="0"/>
            </a:lvl1pPr>
          </a:lstStyle>
          <a:p>
            <a:r>
              <a:rPr lang="en-US" noProof="0"/>
              <a:t>CLICK HERE TO ADD TEXT</a:t>
            </a:r>
          </a:p>
        </p:txBody>
      </p:sp>
      <p:sp>
        <p:nvSpPr>
          <p:cNvPr id="19" name="Platshållare för text 2">
            <a:extLst>
              <a:ext uri="{FF2B5EF4-FFF2-40B4-BE49-F238E27FC236}">
                <a16:creationId xmlns:a16="http://schemas.microsoft.com/office/drawing/2014/main" id="{6F578346-78BD-7D47-B664-2995C02AA8F3}"/>
              </a:ext>
            </a:extLst>
          </p:cNvPr>
          <p:cNvSpPr>
            <a:spLocks noGrp="1"/>
          </p:cNvSpPr>
          <p:nvPr>
            <p:ph type="body" sz="quarter" idx="13" hasCustomPrompt="1"/>
          </p:nvPr>
        </p:nvSpPr>
        <p:spPr>
          <a:xfrm>
            <a:off x="510276" y="1326027"/>
            <a:ext cx="3707986" cy="300081"/>
          </a:xfrm>
        </p:spPr>
        <p:txBody>
          <a:bodyPr>
            <a:noAutofit/>
          </a:bodyPr>
          <a:lstStyle>
            <a:lvl1pPr marL="0" indent="0">
              <a:spcAft>
                <a:spcPts val="450"/>
              </a:spcAft>
              <a:buFont typeface="+mj-lt"/>
              <a:buNone/>
              <a:defRPr sz="1500" cap="all" baseline="0"/>
            </a:lvl1pPr>
          </a:lstStyle>
          <a:p>
            <a:r>
              <a:rPr lang="en-US" noProof="0"/>
              <a:t>CLICK HERE TO ADD TEXT</a:t>
            </a:r>
          </a:p>
        </p:txBody>
      </p:sp>
      <p:sp>
        <p:nvSpPr>
          <p:cNvPr id="20" name="Platshållare för text 2">
            <a:extLst>
              <a:ext uri="{FF2B5EF4-FFF2-40B4-BE49-F238E27FC236}">
                <a16:creationId xmlns:a16="http://schemas.microsoft.com/office/drawing/2014/main" id="{543E6528-5F2F-9644-9472-25FC8E148B28}"/>
              </a:ext>
            </a:extLst>
          </p:cNvPr>
          <p:cNvSpPr>
            <a:spLocks noGrp="1"/>
          </p:cNvSpPr>
          <p:nvPr>
            <p:ph type="body" sz="quarter" idx="14" hasCustomPrompt="1"/>
          </p:nvPr>
        </p:nvSpPr>
        <p:spPr>
          <a:xfrm>
            <a:off x="510276" y="1707655"/>
            <a:ext cx="3707986" cy="300081"/>
          </a:xfrm>
        </p:spPr>
        <p:txBody>
          <a:bodyPr>
            <a:noAutofit/>
          </a:bodyPr>
          <a:lstStyle>
            <a:lvl1pPr marL="0" indent="0">
              <a:spcAft>
                <a:spcPts val="450"/>
              </a:spcAft>
              <a:buFont typeface="+mj-lt"/>
              <a:buNone/>
              <a:defRPr sz="1500" cap="all" baseline="0"/>
            </a:lvl1pPr>
          </a:lstStyle>
          <a:p>
            <a:r>
              <a:rPr lang="en-US" noProof="0"/>
              <a:t>CLICK HERE TO ADD TEXT</a:t>
            </a:r>
          </a:p>
        </p:txBody>
      </p:sp>
      <p:sp>
        <p:nvSpPr>
          <p:cNvPr id="21" name="Platshållare för text 2">
            <a:extLst>
              <a:ext uri="{FF2B5EF4-FFF2-40B4-BE49-F238E27FC236}">
                <a16:creationId xmlns:a16="http://schemas.microsoft.com/office/drawing/2014/main" id="{32778B4E-A4F3-DB44-98F5-D72205DA00E6}"/>
              </a:ext>
            </a:extLst>
          </p:cNvPr>
          <p:cNvSpPr>
            <a:spLocks noGrp="1"/>
          </p:cNvSpPr>
          <p:nvPr>
            <p:ph type="body" sz="quarter" idx="15" hasCustomPrompt="1"/>
          </p:nvPr>
        </p:nvSpPr>
        <p:spPr>
          <a:xfrm>
            <a:off x="510276" y="2089283"/>
            <a:ext cx="3707986" cy="300081"/>
          </a:xfrm>
        </p:spPr>
        <p:txBody>
          <a:bodyPr>
            <a:noAutofit/>
          </a:bodyPr>
          <a:lstStyle>
            <a:lvl1pPr marL="0" indent="0">
              <a:spcAft>
                <a:spcPts val="450"/>
              </a:spcAft>
              <a:buFont typeface="+mj-lt"/>
              <a:buNone/>
              <a:defRPr sz="1500" cap="all" baseline="0"/>
            </a:lvl1pPr>
          </a:lstStyle>
          <a:p>
            <a:r>
              <a:rPr lang="en-US" noProof="0"/>
              <a:t>CLICK HERE TO ADD TEXT</a:t>
            </a:r>
          </a:p>
        </p:txBody>
      </p:sp>
      <p:sp>
        <p:nvSpPr>
          <p:cNvPr id="22" name="Platshållare för text 2">
            <a:extLst>
              <a:ext uri="{FF2B5EF4-FFF2-40B4-BE49-F238E27FC236}">
                <a16:creationId xmlns:a16="http://schemas.microsoft.com/office/drawing/2014/main" id="{BD76D09A-179C-504D-A509-8E091B1B8DCB}"/>
              </a:ext>
            </a:extLst>
          </p:cNvPr>
          <p:cNvSpPr>
            <a:spLocks noGrp="1"/>
          </p:cNvSpPr>
          <p:nvPr>
            <p:ph type="body" sz="quarter" idx="16" hasCustomPrompt="1"/>
          </p:nvPr>
        </p:nvSpPr>
        <p:spPr>
          <a:xfrm>
            <a:off x="510276" y="2470910"/>
            <a:ext cx="3707985" cy="300081"/>
          </a:xfrm>
        </p:spPr>
        <p:txBody>
          <a:bodyPr>
            <a:noAutofit/>
          </a:bodyPr>
          <a:lstStyle>
            <a:lvl1pPr marL="0" indent="0">
              <a:spcAft>
                <a:spcPts val="450"/>
              </a:spcAft>
              <a:buFont typeface="+mj-lt"/>
              <a:buNone/>
              <a:defRPr sz="1500" cap="all" baseline="0"/>
            </a:lvl1pPr>
          </a:lstStyle>
          <a:p>
            <a:r>
              <a:rPr lang="en-US" noProof="0"/>
              <a:t>CLICK HERE TO ADD TEXT</a:t>
            </a:r>
          </a:p>
        </p:txBody>
      </p:sp>
      <p:sp>
        <p:nvSpPr>
          <p:cNvPr id="23" name="Platshållare för text 2">
            <a:extLst>
              <a:ext uri="{FF2B5EF4-FFF2-40B4-BE49-F238E27FC236}">
                <a16:creationId xmlns:a16="http://schemas.microsoft.com/office/drawing/2014/main" id="{E3B64797-1B73-B54E-B90F-6B87EF7147FA}"/>
              </a:ext>
            </a:extLst>
          </p:cNvPr>
          <p:cNvSpPr>
            <a:spLocks noGrp="1"/>
          </p:cNvSpPr>
          <p:nvPr>
            <p:ph type="body" sz="quarter" idx="17" hasCustomPrompt="1"/>
          </p:nvPr>
        </p:nvSpPr>
        <p:spPr>
          <a:xfrm>
            <a:off x="510277" y="2852538"/>
            <a:ext cx="3707984" cy="300081"/>
          </a:xfrm>
        </p:spPr>
        <p:txBody>
          <a:bodyPr>
            <a:noAutofit/>
          </a:bodyPr>
          <a:lstStyle>
            <a:lvl1pPr marL="0" indent="0">
              <a:spcAft>
                <a:spcPts val="450"/>
              </a:spcAft>
              <a:buFont typeface="+mj-lt"/>
              <a:buNone/>
              <a:defRPr sz="1500" cap="all" baseline="0"/>
            </a:lvl1pPr>
          </a:lstStyle>
          <a:p>
            <a:r>
              <a:rPr lang="en-US" noProof="0"/>
              <a:t>CLICK HERE TO ADD TEXT</a:t>
            </a:r>
          </a:p>
        </p:txBody>
      </p:sp>
      <p:sp>
        <p:nvSpPr>
          <p:cNvPr id="24" name="Platshållare för text 2">
            <a:extLst>
              <a:ext uri="{FF2B5EF4-FFF2-40B4-BE49-F238E27FC236}">
                <a16:creationId xmlns:a16="http://schemas.microsoft.com/office/drawing/2014/main" id="{CE6BE02C-4C4D-1647-AA94-4BA08EDB99BF}"/>
              </a:ext>
            </a:extLst>
          </p:cNvPr>
          <p:cNvSpPr>
            <a:spLocks noGrp="1"/>
          </p:cNvSpPr>
          <p:nvPr>
            <p:ph type="body" sz="quarter" idx="18" hasCustomPrompt="1"/>
          </p:nvPr>
        </p:nvSpPr>
        <p:spPr>
          <a:xfrm>
            <a:off x="510276" y="3234166"/>
            <a:ext cx="3707984" cy="300081"/>
          </a:xfrm>
        </p:spPr>
        <p:txBody>
          <a:bodyPr>
            <a:noAutofit/>
          </a:bodyPr>
          <a:lstStyle>
            <a:lvl1pPr marL="0" indent="0">
              <a:spcAft>
                <a:spcPts val="450"/>
              </a:spcAft>
              <a:buFont typeface="+mj-lt"/>
              <a:buNone/>
              <a:defRPr sz="1500" cap="all" baseline="0"/>
            </a:lvl1pPr>
          </a:lstStyle>
          <a:p>
            <a:r>
              <a:rPr lang="en-US" noProof="0"/>
              <a:t>CLICK HERE TO ADD TEXT</a:t>
            </a:r>
          </a:p>
        </p:txBody>
      </p:sp>
      <p:sp>
        <p:nvSpPr>
          <p:cNvPr id="25" name="Platshållare för text 2">
            <a:extLst>
              <a:ext uri="{FF2B5EF4-FFF2-40B4-BE49-F238E27FC236}">
                <a16:creationId xmlns:a16="http://schemas.microsoft.com/office/drawing/2014/main" id="{1CAB993C-B9B4-2849-AED9-FEE79B32963E}"/>
              </a:ext>
            </a:extLst>
          </p:cNvPr>
          <p:cNvSpPr>
            <a:spLocks noGrp="1"/>
          </p:cNvSpPr>
          <p:nvPr>
            <p:ph type="body" sz="quarter" idx="19" hasCustomPrompt="1"/>
          </p:nvPr>
        </p:nvSpPr>
        <p:spPr>
          <a:xfrm>
            <a:off x="510276" y="3615796"/>
            <a:ext cx="3707984" cy="300081"/>
          </a:xfrm>
        </p:spPr>
        <p:txBody>
          <a:bodyPr>
            <a:noAutofit/>
          </a:bodyPr>
          <a:lstStyle>
            <a:lvl1pPr marL="0" indent="0">
              <a:spcAft>
                <a:spcPts val="450"/>
              </a:spcAft>
              <a:buFont typeface="+mj-lt"/>
              <a:buNone/>
              <a:defRPr sz="1500" cap="all" baseline="0"/>
            </a:lvl1pPr>
          </a:lstStyle>
          <a:p>
            <a:r>
              <a:rPr lang="en-US" noProof="0"/>
              <a:t>CLICK HERE TO ADD TEXT</a:t>
            </a:r>
          </a:p>
        </p:txBody>
      </p:sp>
    </p:spTree>
    <p:extLst>
      <p:ext uri="{BB962C8B-B14F-4D97-AF65-F5344CB8AC3E}">
        <p14:creationId xmlns:p14="http://schemas.microsoft.com/office/powerpoint/2010/main" val="19442722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Agenda_square">
    <p:bg>
      <p:bgRef idx="1001">
        <a:schemeClr val="bg1"/>
      </p:bgRef>
    </p:bg>
    <p:spTree>
      <p:nvGrpSpPr>
        <p:cNvPr id="1" name=""/>
        <p:cNvGrpSpPr/>
        <p:nvPr/>
      </p:nvGrpSpPr>
      <p:grpSpPr>
        <a:xfrm>
          <a:off x="0" y="0"/>
          <a:ext cx="0" cy="0"/>
          <a:chOff x="0" y="0"/>
          <a:chExt cx="0" cy="0"/>
        </a:xfrm>
      </p:grpSpPr>
      <p:sp>
        <p:nvSpPr>
          <p:cNvPr id="10" name="Platshållare för bild 9">
            <a:extLst>
              <a:ext uri="{FF2B5EF4-FFF2-40B4-BE49-F238E27FC236}">
                <a16:creationId xmlns:a16="http://schemas.microsoft.com/office/drawing/2014/main" id="{4A70EACD-6927-4237-8086-750F31095AF6}"/>
              </a:ext>
            </a:extLst>
          </p:cNvPr>
          <p:cNvSpPr>
            <a:spLocks noGrp="1"/>
          </p:cNvSpPr>
          <p:nvPr>
            <p:ph type="pic" sz="quarter" idx="11" hasCustomPrompt="1"/>
          </p:nvPr>
        </p:nvSpPr>
        <p:spPr>
          <a:xfrm>
            <a:off x="4572000" y="808"/>
            <a:ext cx="4572000" cy="4579144"/>
          </a:xfrm>
          <a:solidFill>
            <a:schemeClr val="bg2">
              <a:lumMod val="95000"/>
            </a:schemeClr>
          </a:solidFill>
        </p:spPr>
        <p:txBody>
          <a:bodyPr>
            <a:normAutofit/>
          </a:bodyPr>
          <a:lstStyle>
            <a:lvl1pPr marL="0" indent="0">
              <a:buNone/>
              <a:defRPr sz="675">
                <a:solidFill>
                  <a:schemeClr val="tx2">
                    <a:lumMod val="50000"/>
                    <a:lumOff val="50000"/>
                  </a:schemeClr>
                </a:solidFill>
              </a:defRPr>
            </a:lvl1pPr>
          </a:lstStyle>
          <a:p>
            <a:r>
              <a:rPr lang="en-US" sz="675" noProof="0"/>
              <a:t>Add image</a:t>
            </a:r>
            <a:endParaRPr lang="en-US" noProof="0"/>
          </a:p>
        </p:txBody>
      </p:sp>
      <p:sp>
        <p:nvSpPr>
          <p:cNvPr id="6" name="Rubrik 1">
            <a:extLst>
              <a:ext uri="{FF2B5EF4-FFF2-40B4-BE49-F238E27FC236}">
                <a16:creationId xmlns:a16="http://schemas.microsoft.com/office/drawing/2014/main" id="{03DDB734-8A36-FE40-9AFF-7307128AB0FE}"/>
              </a:ext>
            </a:extLst>
          </p:cNvPr>
          <p:cNvSpPr>
            <a:spLocks noGrp="1"/>
          </p:cNvSpPr>
          <p:nvPr>
            <p:ph type="ctrTitle" hasCustomPrompt="1"/>
          </p:nvPr>
        </p:nvSpPr>
        <p:spPr>
          <a:xfrm>
            <a:off x="162001" y="374957"/>
            <a:ext cx="4049120" cy="396501"/>
          </a:xfrm>
        </p:spPr>
        <p:txBody>
          <a:bodyPr anchor="t">
            <a:noAutofit/>
          </a:bodyPr>
          <a:lstStyle>
            <a:lvl1pPr algn="l">
              <a:defRPr sz="2700" baseline="0">
                <a:solidFill>
                  <a:schemeClr val="tx2"/>
                </a:solidFill>
              </a:defRPr>
            </a:lvl1pPr>
          </a:lstStyle>
          <a:p>
            <a:r>
              <a:rPr lang="en-US" noProof="0"/>
              <a:t>AGENDA</a:t>
            </a:r>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875E2F01-7695-EC49-92ED-127C5C7829E8}"/>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8" name="Platshållare för text 2">
            <a:extLst>
              <a:ext uri="{FF2B5EF4-FFF2-40B4-BE49-F238E27FC236}">
                <a16:creationId xmlns:a16="http://schemas.microsoft.com/office/drawing/2014/main" id="{9C89FFD9-F6AB-BA45-9D47-4E26AE0EE688}"/>
              </a:ext>
            </a:extLst>
          </p:cNvPr>
          <p:cNvSpPr>
            <a:spLocks noGrp="1"/>
          </p:cNvSpPr>
          <p:nvPr>
            <p:ph type="body" sz="quarter" idx="12" hasCustomPrompt="1"/>
          </p:nvPr>
        </p:nvSpPr>
        <p:spPr>
          <a:xfrm>
            <a:off x="510276" y="944399"/>
            <a:ext cx="3707987"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19" name="Platshållare för text 2">
            <a:extLst>
              <a:ext uri="{FF2B5EF4-FFF2-40B4-BE49-F238E27FC236}">
                <a16:creationId xmlns:a16="http://schemas.microsoft.com/office/drawing/2014/main" id="{6F578346-78BD-7D47-B664-2995C02AA8F3}"/>
              </a:ext>
            </a:extLst>
          </p:cNvPr>
          <p:cNvSpPr>
            <a:spLocks noGrp="1"/>
          </p:cNvSpPr>
          <p:nvPr>
            <p:ph type="body" sz="quarter" idx="13" hasCustomPrompt="1"/>
          </p:nvPr>
        </p:nvSpPr>
        <p:spPr>
          <a:xfrm>
            <a:off x="510276" y="1327241"/>
            <a:ext cx="3707986"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20" name="Platshållare för text 2">
            <a:extLst>
              <a:ext uri="{FF2B5EF4-FFF2-40B4-BE49-F238E27FC236}">
                <a16:creationId xmlns:a16="http://schemas.microsoft.com/office/drawing/2014/main" id="{543E6528-5F2F-9644-9472-25FC8E148B28}"/>
              </a:ext>
            </a:extLst>
          </p:cNvPr>
          <p:cNvSpPr>
            <a:spLocks noGrp="1"/>
          </p:cNvSpPr>
          <p:nvPr>
            <p:ph type="body" sz="quarter" idx="14" hasCustomPrompt="1"/>
          </p:nvPr>
        </p:nvSpPr>
        <p:spPr>
          <a:xfrm>
            <a:off x="510276" y="1710082"/>
            <a:ext cx="3707986"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21" name="Platshållare för text 2">
            <a:extLst>
              <a:ext uri="{FF2B5EF4-FFF2-40B4-BE49-F238E27FC236}">
                <a16:creationId xmlns:a16="http://schemas.microsoft.com/office/drawing/2014/main" id="{32778B4E-A4F3-DB44-98F5-D72205DA00E6}"/>
              </a:ext>
            </a:extLst>
          </p:cNvPr>
          <p:cNvSpPr>
            <a:spLocks noGrp="1"/>
          </p:cNvSpPr>
          <p:nvPr>
            <p:ph type="body" sz="quarter" idx="15" hasCustomPrompt="1"/>
          </p:nvPr>
        </p:nvSpPr>
        <p:spPr>
          <a:xfrm>
            <a:off x="510276" y="2092923"/>
            <a:ext cx="3707986"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22" name="Platshållare för text 2">
            <a:extLst>
              <a:ext uri="{FF2B5EF4-FFF2-40B4-BE49-F238E27FC236}">
                <a16:creationId xmlns:a16="http://schemas.microsoft.com/office/drawing/2014/main" id="{BD76D09A-179C-504D-A509-8E091B1B8DCB}"/>
              </a:ext>
            </a:extLst>
          </p:cNvPr>
          <p:cNvSpPr>
            <a:spLocks noGrp="1"/>
          </p:cNvSpPr>
          <p:nvPr>
            <p:ph type="body" sz="quarter" idx="16" hasCustomPrompt="1"/>
          </p:nvPr>
        </p:nvSpPr>
        <p:spPr>
          <a:xfrm>
            <a:off x="510276" y="2475764"/>
            <a:ext cx="3707985"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23" name="Platshållare för text 2">
            <a:extLst>
              <a:ext uri="{FF2B5EF4-FFF2-40B4-BE49-F238E27FC236}">
                <a16:creationId xmlns:a16="http://schemas.microsoft.com/office/drawing/2014/main" id="{E3B64797-1B73-B54E-B90F-6B87EF7147FA}"/>
              </a:ext>
            </a:extLst>
          </p:cNvPr>
          <p:cNvSpPr>
            <a:spLocks noGrp="1"/>
          </p:cNvSpPr>
          <p:nvPr>
            <p:ph type="body" sz="quarter" idx="17" hasCustomPrompt="1"/>
          </p:nvPr>
        </p:nvSpPr>
        <p:spPr>
          <a:xfrm>
            <a:off x="510277" y="2858605"/>
            <a:ext cx="3707984"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24" name="Platshållare för text 2">
            <a:extLst>
              <a:ext uri="{FF2B5EF4-FFF2-40B4-BE49-F238E27FC236}">
                <a16:creationId xmlns:a16="http://schemas.microsoft.com/office/drawing/2014/main" id="{CE6BE02C-4C4D-1647-AA94-4BA08EDB99BF}"/>
              </a:ext>
            </a:extLst>
          </p:cNvPr>
          <p:cNvSpPr>
            <a:spLocks noGrp="1"/>
          </p:cNvSpPr>
          <p:nvPr>
            <p:ph type="body" sz="quarter" idx="18" hasCustomPrompt="1"/>
          </p:nvPr>
        </p:nvSpPr>
        <p:spPr>
          <a:xfrm>
            <a:off x="510276" y="3241447"/>
            <a:ext cx="3707984"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25" name="Platshållare för text 2">
            <a:extLst>
              <a:ext uri="{FF2B5EF4-FFF2-40B4-BE49-F238E27FC236}">
                <a16:creationId xmlns:a16="http://schemas.microsoft.com/office/drawing/2014/main" id="{1CAB993C-B9B4-2849-AED9-FEE79B32963E}"/>
              </a:ext>
            </a:extLst>
          </p:cNvPr>
          <p:cNvSpPr>
            <a:spLocks noGrp="1"/>
          </p:cNvSpPr>
          <p:nvPr>
            <p:ph type="body" sz="quarter" idx="19" hasCustomPrompt="1"/>
          </p:nvPr>
        </p:nvSpPr>
        <p:spPr>
          <a:xfrm>
            <a:off x="510276" y="3624288"/>
            <a:ext cx="3707984"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3" name="Platshållare för text 2">
            <a:extLst>
              <a:ext uri="{FF2B5EF4-FFF2-40B4-BE49-F238E27FC236}">
                <a16:creationId xmlns:a16="http://schemas.microsoft.com/office/drawing/2014/main" id="{E3EE99A6-5A44-7B4F-913C-3B4CB71EC1DC}"/>
              </a:ext>
            </a:extLst>
          </p:cNvPr>
          <p:cNvSpPr>
            <a:spLocks noGrp="1"/>
          </p:cNvSpPr>
          <p:nvPr>
            <p:ph type="body" sz="quarter" idx="20" hasCustomPrompt="1"/>
          </p:nvPr>
        </p:nvSpPr>
        <p:spPr>
          <a:xfrm>
            <a:off x="225029" y="1038518"/>
            <a:ext cx="129600" cy="129600"/>
          </a:xfrm>
          <a:solidFill>
            <a:schemeClr val="accent1"/>
          </a:solidFill>
        </p:spPr>
        <p:txBody>
          <a:bodyPr>
            <a:noAutofit/>
          </a:bodyPr>
          <a:lstStyle>
            <a:lvl1pPr marL="0" indent="0">
              <a:buNone/>
              <a:defRPr sz="100">
                <a:solidFill>
                  <a:schemeClr val="accent1"/>
                </a:solidFill>
              </a:defRPr>
            </a:lvl1pPr>
          </a:lstStyle>
          <a:p>
            <a:pPr lvl="0"/>
            <a:r>
              <a:rPr lang="sv-SE"/>
              <a:t>Change</a:t>
            </a:r>
          </a:p>
        </p:txBody>
      </p:sp>
      <p:sp>
        <p:nvSpPr>
          <p:cNvPr id="17" name="Platshållare för text 2">
            <a:extLst>
              <a:ext uri="{FF2B5EF4-FFF2-40B4-BE49-F238E27FC236}">
                <a16:creationId xmlns:a16="http://schemas.microsoft.com/office/drawing/2014/main" id="{45997563-E8DF-D141-AD8C-8F66071BAE82}"/>
              </a:ext>
            </a:extLst>
          </p:cNvPr>
          <p:cNvSpPr>
            <a:spLocks noGrp="1"/>
          </p:cNvSpPr>
          <p:nvPr>
            <p:ph type="body" sz="quarter" idx="21" hasCustomPrompt="1"/>
          </p:nvPr>
        </p:nvSpPr>
        <p:spPr>
          <a:xfrm>
            <a:off x="225029" y="1419195"/>
            <a:ext cx="129600" cy="129600"/>
          </a:xfrm>
          <a:solidFill>
            <a:schemeClr val="accent3"/>
          </a:solidFill>
        </p:spPr>
        <p:txBody>
          <a:bodyPr>
            <a:noAutofit/>
          </a:bodyPr>
          <a:lstStyle>
            <a:lvl1pPr marL="0" indent="0">
              <a:buNone/>
              <a:defRPr sz="100">
                <a:solidFill>
                  <a:schemeClr val="accent3"/>
                </a:solidFill>
              </a:defRPr>
            </a:lvl1pPr>
          </a:lstStyle>
          <a:p>
            <a:pPr lvl="0"/>
            <a:r>
              <a:rPr lang="sv-SE"/>
              <a:t>Change</a:t>
            </a:r>
          </a:p>
        </p:txBody>
      </p:sp>
      <p:sp>
        <p:nvSpPr>
          <p:cNvPr id="26" name="Platshållare för text 2">
            <a:extLst>
              <a:ext uri="{FF2B5EF4-FFF2-40B4-BE49-F238E27FC236}">
                <a16:creationId xmlns:a16="http://schemas.microsoft.com/office/drawing/2014/main" id="{38A93E31-863C-0A4A-A668-97A78BA17587}"/>
              </a:ext>
            </a:extLst>
          </p:cNvPr>
          <p:cNvSpPr>
            <a:spLocks noGrp="1"/>
          </p:cNvSpPr>
          <p:nvPr>
            <p:ph type="body" sz="quarter" idx="22" hasCustomPrompt="1"/>
          </p:nvPr>
        </p:nvSpPr>
        <p:spPr>
          <a:xfrm>
            <a:off x="225029" y="1799873"/>
            <a:ext cx="129600" cy="129600"/>
          </a:xfrm>
          <a:solidFill>
            <a:schemeClr val="accent6"/>
          </a:solidFill>
        </p:spPr>
        <p:txBody>
          <a:bodyPr>
            <a:noAutofit/>
          </a:bodyPr>
          <a:lstStyle>
            <a:lvl1pPr marL="0" indent="0">
              <a:buNone/>
              <a:defRPr sz="100">
                <a:solidFill>
                  <a:schemeClr val="accent6"/>
                </a:solidFill>
              </a:defRPr>
            </a:lvl1pPr>
          </a:lstStyle>
          <a:p>
            <a:pPr lvl="0"/>
            <a:r>
              <a:rPr lang="sv-SE"/>
              <a:t>Change</a:t>
            </a:r>
          </a:p>
        </p:txBody>
      </p:sp>
      <p:sp>
        <p:nvSpPr>
          <p:cNvPr id="27" name="Platshållare för text 2">
            <a:extLst>
              <a:ext uri="{FF2B5EF4-FFF2-40B4-BE49-F238E27FC236}">
                <a16:creationId xmlns:a16="http://schemas.microsoft.com/office/drawing/2014/main" id="{4AC514DD-1883-9949-B72E-A59AA232A390}"/>
              </a:ext>
            </a:extLst>
          </p:cNvPr>
          <p:cNvSpPr>
            <a:spLocks noGrp="1"/>
          </p:cNvSpPr>
          <p:nvPr>
            <p:ph type="body" sz="quarter" idx="23" hasCustomPrompt="1"/>
          </p:nvPr>
        </p:nvSpPr>
        <p:spPr>
          <a:xfrm>
            <a:off x="225029" y="2180550"/>
            <a:ext cx="129600" cy="129600"/>
          </a:xfrm>
          <a:solidFill>
            <a:schemeClr val="accent1"/>
          </a:solidFill>
        </p:spPr>
        <p:txBody>
          <a:bodyPr>
            <a:noAutofit/>
          </a:bodyPr>
          <a:lstStyle>
            <a:lvl1pPr marL="0" indent="0">
              <a:buNone/>
              <a:defRPr sz="100">
                <a:solidFill>
                  <a:schemeClr val="accent1"/>
                </a:solidFill>
              </a:defRPr>
            </a:lvl1pPr>
          </a:lstStyle>
          <a:p>
            <a:pPr lvl="0"/>
            <a:r>
              <a:rPr lang="sv-SE"/>
              <a:t>Change</a:t>
            </a:r>
          </a:p>
        </p:txBody>
      </p:sp>
      <p:sp>
        <p:nvSpPr>
          <p:cNvPr id="28" name="Platshållare för text 2">
            <a:extLst>
              <a:ext uri="{FF2B5EF4-FFF2-40B4-BE49-F238E27FC236}">
                <a16:creationId xmlns:a16="http://schemas.microsoft.com/office/drawing/2014/main" id="{44C31748-F50A-B248-AD0E-C78DCBBCC4E9}"/>
              </a:ext>
            </a:extLst>
          </p:cNvPr>
          <p:cNvSpPr>
            <a:spLocks noGrp="1"/>
          </p:cNvSpPr>
          <p:nvPr>
            <p:ph type="body" sz="quarter" idx="24" hasCustomPrompt="1"/>
          </p:nvPr>
        </p:nvSpPr>
        <p:spPr>
          <a:xfrm>
            <a:off x="225029" y="2561228"/>
            <a:ext cx="129600" cy="129600"/>
          </a:xfrm>
          <a:solidFill>
            <a:schemeClr val="accent3"/>
          </a:solidFill>
        </p:spPr>
        <p:txBody>
          <a:bodyPr>
            <a:noAutofit/>
          </a:bodyPr>
          <a:lstStyle>
            <a:lvl1pPr marL="0" indent="0">
              <a:buNone/>
              <a:defRPr sz="100">
                <a:solidFill>
                  <a:schemeClr val="accent3"/>
                </a:solidFill>
              </a:defRPr>
            </a:lvl1pPr>
          </a:lstStyle>
          <a:p>
            <a:pPr lvl="0"/>
            <a:r>
              <a:rPr lang="sv-SE"/>
              <a:t>Change</a:t>
            </a:r>
          </a:p>
        </p:txBody>
      </p:sp>
      <p:sp>
        <p:nvSpPr>
          <p:cNvPr id="29" name="Platshållare för text 2">
            <a:extLst>
              <a:ext uri="{FF2B5EF4-FFF2-40B4-BE49-F238E27FC236}">
                <a16:creationId xmlns:a16="http://schemas.microsoft.com/office/drawing/2014/main" id="{A284B5F5-1904-4944-9F09-96324E07DC48}"/>
              </a:ext>
            </a:extLst>
          </p:cNvPr>
          <p:cNvSpPr>
            <a:spLocks noGrp="1"/>
          </p:cNvSpPr>
          <p:nvPr>
            <p:ph type="body" sz="quarter" idx="25" hasCustomPrompt="1"/>
          </p:nvPr>
        </p:nvSpPr>
        <p:spPr>
          <a:xfrm>
            <a:off x="225029" y="2941905"/>
            <a:ext cx="129600" cy="129600"/>
          </a:xfrm>
          <a:solidFill>
            <a:schemeClr val="accent6"/>
          </a:solidFill>
        </p:spPr>
        <p:txBody>
          <a:bodyPr>
            <a:noAutofit/>
          </a:bodyPr>
          <a:lstStyle>
            <a:lvl1pPr marL="0" indent="0">
              <a:buNone/>
              <a:defRPr sz="100">
                <a:solidFill>
                  <a:schemeClr val="accent6"/>
                </a:solidFill>
              </a:defRPr>
            </a:lvl1pPr>
          </a:lstStyle>
          <a:p>
            <a:pPr lvl="0"/>
            <a:r>
              <a:rPr lang="sv-SE"/>
              <a:t>Change</a:t>
            </a:r>
          </a:p>
        </p:txBody>
      </p:sp>
      <p:sp>
        <p:nvSpPr>
          <p:cNvPr id="30" name="Platshållare för text 2">
            <a:extLst>
              <a:ext uri="{FF2B5EF4-FFF2-40B4-BE49-F238E27FC236}">
                <a16:creationId xmlns:a16="http://schemas.microsoft.com/office/drawing/2014/main" id="{2634AA32-FD88-5E42-82B1-A857DBCF7E8B}"/>
              </a:ext>
            </a:extLst>
          </p:cNvPr>
          <p:cNvSpPr>
            <a:spLocks noGrp="1"/>
          </p:cNvSpPr>
          <p:nvPr>
            <p:ph type="body" sz="quarter" idx="26" hasCustomPrompt="1"/>
          </p:nvPr>
        </p:nvSpPr>
        <p:spPr>
          <a:xfrm>
            <a:off x="225029" y="3322583"/>
            <a:ext cx="129600" cy="129600"/>
          </a:xfrm>
          <a:solidFill>
            <a:schemeClr val="accent1"/>
          </a:solidFill>
        </p:spPr>
        <p:txBody>
          <a:bodyPr>
            <a:noAutofit/>
          </a:bodyPr>
          <a:lstStyle>
            <a:lvl1pPr marL="0" indent="0">
              <a:buNone/>
              <a:defRPr sz="100">
                <a:solidFill>
                  <a:schemeClr val="accent1"/>
                </a:solidFill>
              </a:defRPr>
            </a:lvl1pPr>
          </a:lstStyle>
          <a:p>
            <a:pPr lvl="0"/>
            <a:r>
              <a:rPr lang="sv-SE"/>
              <a:t>Change</a:t>
            </a:r>
          </a:p>
        </p:txBody>
      </p:sp>
      <p:sp>
        <p:nvSpPr>
          <p:cNvPr id="31" name="Platshållare för text 2">
            <a:extLst>
              <a:ext uri="{FF2B5EF4-FFF2-40B4-BE49-F238E27FC236}">
                <a16:creationId xmlns:a16="http://schemas.microsoft.com/office/drawing/2014/main" id="{E082911A-2A56-B542-9456-5DFE2351B986}"/>
              </a:ext>
            </a:extLst>
          </p:cNvPr>
          <p:cNvSpPr>
            <a:spLocks noGrp="1"/>
          </p:cNvSpPr>
          <p:nvPr>
            <p:ph type="body" sz="quarter" idx="27" hasCustomPrompt="1"/>
          </p:nvPr>
        </p:nvSpPr>
        <p:spPr>
          <a:xfrm>
            <a:off x="225029" y="3703260"/>
            <a:ext cx="129600" cy="129600"/>
          </a:xfrm>
          <a:solidFill>
            <a:schemeClr val="accent3"/>
          </a:solidFill>
        </p:spPr>
        <p:txBody>
          <a:bodyPr>
            <a:noAutofit/>
          </a:bodyPr>
          <a:lstStyle>
            <a:lvl1pPr marL="0" indent="0">
              <a:buNone/>
              <a:defRPr sz="100">
                <a:solidFill>
                  <a:schemeClr val="accent3"/>
                </a:solidFill>
              </a:defRPr>
            </a:lvl1pPr>
          </a:lstStyle>
          <a:p>
            <a:pPr lvl="0"/>
            <a:r>
              <a:rPr lang="sv-SE"/>
              <a:t>Change</a:t>
            </a:r>
          </a:p>
        </p:txBody>
      </p:sp>
      <p:sp>
        <p:nvSpPr>
          <p:cNvPr id="32" name="Platshållare för text 2">
            <a:extLst>
              <a:ext uri="{FF2B5EF4-FFF2-40B4-BE49-F238E27FC236}">
                <a16:creationId xmlns:a16="http://schemas.microsoft.com/office/drawing/2014/main" id="{50F067C7-DFD8-8549-8FDF-5D3E6009CF89}"/>
              </a:ext>
            </a:extLst>
          </p:cNvPr>
          <p:cNvSpPr>
            <a:spLocks noGrp="1"/>
          </p:cNvSpPr>
          <p:nvPr>
            <p:ph type="body" sz="quarter" idx="28" hasCustomPrompt="1"/>
          </p:nvPr>
        </p:nvSpPr>
        <p:spPr>
          <a:xfrm>
            <a:off x="502527" y="4007128"/>
            <a:ext cx="3707984"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33" name="Platshållare för text 2">
            <a:extLst>
              <a:ext uri="{FF2B5EF4-FFF2-40B4-BE49-F238E27FC236}">
                <a16:creationId xmlns:a16="http://schemas.microsoft.com/office/drawing/2014/main" id="{8B7890B5-9FA3-F145-8DDA-AF1C8FE0AD7D}"/>
              </a:ext>
            </a:extLst>
          </p:cNvPr>
          <p:cNvSpPr>
            <a:spLocks noGrp="1"/>
          </p:cNvSpPr>
          <p:nvPr>
            <p:ph type="body" sz="quarter" idx="29" hasCustomPrompt="1"/>
          </p:nvPr>
        </p:nvSpPr>
        <p:spPr>
          <a:xfrm>
            <a:off x="225029" y="4083935"/>
            <a:ext cx="129600" cy="129600"/>
          </a:xfrm>
          <a:solidFill>
            <a:schemeClr val="accent6"/>
          </a:solidFill>
        </p:spPr>
        <p:txBody>
          <a:bodyPr>
            <a:noAutofit/>
          </a:bodyPr>
          <a:lstStyle>
            <a:lvl1pPr marL="0" indent="0">
              <a:buNone/>
              <a:defRPr sz="100">
                <a:solidFill>
                  <a:schemeClr val="accent6"/>
                </a:solidFill>
              </a:defRPr>
            </a:lvl1pPr>
          </a:lstStyle>
          <a:p>
            <a:pPr lvl="0"/>
            <a:r>
              <a:rPr lang="sv-SE"/>
              <a:t>Change</a:t>
            </a:r>
          </a:p>
        </p:txBody>
      </p:sp>
      <p:sp>
        <p:nvSpPr>
          <p:cNvPr id="34" name="Platshållare för text 2">
            <a:extLst>
              <a:ext uri="{FF2B5EF4-FFF2-40B4-BE49-F238E27FC236}">
                <a16:creationId xmlns:a16="http://schemas.microsoft.com/office/drawing/2014/main" id="{7399B893-6767-4A47-AFFA-D6B769871767}"/>
              </a:ext>
            </a:extLst>
          </p:cNvPr>
          <p:cNvSpPr>
            <a:spLocks noGrp="1"/>
          </p:cNvSpPr>
          <p:nvPr>
            <p:ph type="body" sz="quarter" idx="30" hasCustomPrompt="1"/>
          </p:nvPr>
        </p:nvSpPr>
        <p:spPr>
          <a:xfrm>
            <a:off x="502527" y="4398614"/>
            <a:ext cx="3707984" cy="300081"/>
          </a:xfrm>
        </p:spPr>
        <p:txBody>
          <a:bodyPr>
            <a:noAutofit/>
          </a:bodyPr>
          <a:lstStyle>
            <a:lvl1pPr marL="0" indent="0" algn="l">
              <a:spcAft>
                <a:spcPts val="450"/>
              </a:spcAft>
              <a:buFont typeface="+mj-lt"/>
              <a:buNone/>
              <a:defRPr sz="1500" cap="all" baseline="0"/>
            </a:lvl1pPr>
          </a:lstStyle>
          <a:p>
            <a:r>
              <a:rPr lang="en-US" noProof="0"/>
              <a:t>CLICK HERE TO ADD TEXT</a:t>
            </a:r>
          </a:p>
        </p:txBody>
      </p:sp>
      <p:sp>
        <p:nvSpPr>
          <p:cNvPr id="35" name="Platshållare för text 2">
            <a:extLst>
              <a:ext uri="{FF2B5EF4-FFF2-40B4-BE49-F238E27FC236}">
                <a16:creationId xmlns:a16="http://schemas.microsoft.com/office/drawing/2014/main" id="{05D459D4-78D8-4449-882E-2AD1489AEDA1}"/>
              </a:ext>
            </a:extLst>
          </p:cNvPr>
          <p:cNvSpPr>
            <a:spLocks noGrp="1"/>
          </p:cNvSpPr>
          <p:nvPr>
            <p:ph type="body" sz="quarter" idx="31" hasCustomPrompt="1"/>
          </p:nvPr>
        </p:nvSpPr>
        <p:spPr>
          <a:xfrm>
            <a:off x="225029" y="4475421"/>
            <a:ext cx="129600" cy="129600"/>
          </a:xfrm>
          <a:solidFill>
            <a:schemeClr val="accent1"/>
          </a:solidFill>
        </p:spPr>
        <p:txBody>
          <a:bodyPr>
            <a:noAutofit/>
          </a:bodyPr>
          <a:lstStyle>
            <a:lvl1pPr marL="0" indent="0">
              <a:buNone/>
              <a:defRPr sz="100">
                <a:solidFill>
                  <a:schemeClr val="accent1"/>
                </a:solidFill>
              </a:defRPr>
            </a:lvl1pPr>
          </a:lstStyle>
          <a:p>
            <a:pPr lvl="0"/>
            <a:r>
              <a:rPr lang="sv-SE"/>
              <a:t>Change</a:t>
            </a:r>
          </a:p>
        </p:txBody>
      </p:sp>
    </p:spTree>
    <p:extLst>
      <p:ext uri="{BB962C8B-B14F-4D97-AF65-F5344CB8AC3E}">
        <p14:creationId xmlns:p14="http://schemas.microsoft.com/office/powerpoint/2010/main" val="410250782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Agenda_list">
    <p:bg>
      <p:bgRef idx="1001">
        <a:schemeClr val="bg1"/>
      </p:bgRef>
    </p:bg>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0B11B2F8-7730-EC46-898F-6E4237F90EF6}"/>
              </a:ext>
            </a:extLst>
          </p:cNvPr>
          <p:cNvSpPr>
            <a:spLocks noGrp="1"/>
          </p:cNvSpPr>
          <p:nvPr>
            <p:ph type="body" sz="quarter" idx="12" hasCustomPrompt="1"/>
          </p:nvPr>
        </p:nvSpPr>
        <p:spPr>
          <a:xfrm>
            <a:off x="160735" y="944399"/>
            <a:ext cx="3682603" cy="3411493"/>
          </a:xfrm>
        </p:spPr>
        <p:txBody>
          <a:bodyPr>
            <a:noAutofit/>
          </a:bodyPr>
          <a:lstStyle>
            <a:lvl1pPr marL="342900" indent="-342900">
              <a:spcAft>
                <a:spcPts val="450"/>
              </a:spcAft>
              <a:buFont typeface="+mj-lt"/>
              <a:buAutoNum type="arabicPeriod"/>
              <a:defRPr sz="1500" cap="all" baseline="0"/>
            </a:lvl1pPr>
          </a:lstStyle>
          <a:p>
            <a:r>
              <a:rPr lang="en-US" noProof="0"/>
              <a:t>CLICK HERE TO ADD TEXT
CLICK HERE TO ADD TEXT
CLICK HERE TO ADD TEXT
CLICK HERE TO ADD TEXT
CLICK HERE TO ADD TEXT</a:t>
            </a:r>
          </a:p>
          <a:p>
            <a:r>
              <a:rPr lang="en-US" noProof="0"/>
              <a:t>CLICK HERE TO ADD TEXT</a:t>
            </a:r>
          </a:p>
          <a:p>
            <a:r>
              <a:rPr lang="en-US" noProof="0"/>
              <a:t>CLICK HERE TO ADD TEXT</a:t>
            </a:r>
          </a:p>
          <a:p>
            <a:r>
              <a:rPr lang="en-US" noProof="0"/>
              <a:t>CLICK HERE TO ADD TEXT</a:t>
            </a:r>
          </a:p>
        </p:txBody>
      </p:sp>
      <p:sp>
        <p:nvSpPr>
          <p:cNvPr id="10" name="Platshållare för bild 9">
            <a:extLst>
              <a:ext uri="{FF2B5EF4-FFF2-40B4-BE49-F238E27FC236}">
                <a16:creationId xmlns:a16="http://schemas.microsoft.com/office/drawing/2014/main" id="{4A70EACD-6927-4237-8086-750F31095AF6}"/>
              </a:ext>
            </a:extLst>
          </p:cNvPr>
          <p:cNvSpPr>
            <a:spLocks noGrp="1"/>
          </p:cNvSpPr>
          <p:nvPr>
            <p:ph type="pic" sz="quarter" idx="11" hasCustomPrompt="1"/>
          </p:nvPr>
        </p:nvSpPr>
        <p:spPr>
          <a:xfrm>
            <a:off x="4572000" y="808"/>
            <a:ext cx="4572000" cy="4579144"/>
          </a:xfrm>
          <a:solidFill>
            <a:schemeClr val="bg2">
              <a:lumMod val="95000"/>
            </a:schemeClr>
          </a:solidFill>
        </p:spPr>
        <p:txBody>
          <a:bodyPr>
            <a:normAutofit/>
          </a:bodyPr>
          <a:lstStyle>
            <a:lvl1pPr marL="0" indent="0">
              <a:buNone/>
              <a:defRPr sz="675">
                <a:solidFill>
                  <a:schemeClr val="tx2">
                    <a:lumMod val="50000"/>
                    <a:lumOff val="50000"/>
                  </a:schemeClr>
                </a:solidFill>
              </a:defRPr>
            </a:lvl1pPr>
          </a:lstStyle>
          <a:p>
            <a:r>
              <a:rPr lang="en-US" sz="675" noProof="0"/>
              <a:t>Add image</a:t>
            </a:r>
            <a:endParaRPr lang="en-US" noProof="0"/>
          </a:p>
        </p:txBody>
      </p:sp>
      <p:sp>
        <p:nvSpPr>
          <p:cNvPr id="6" name="Rubrik 1">
            <a:extLst>
              <a:ext uri="{FF2B5EF4-FFF2-40B4-BE49-F238E27FC236}">
                <a16:creationId xmlns:a16="http://schemas.microsoft.com/office/drawing/2014/main" id="{03DDB734-8A36-FE40-9AFF-7307128AB0FE}"/>
              </a:ext>
            </a:extLst>
          </p:cNvPr>
          <p:cNvSpPr>
            <a:spLocks noGrp="1"/>
          </p:cNvSpPr>
          <p:nvPr>
            <p:ph type="ctrTitle" hasCustomPrompt="1"/>
          </p:nvPr>
        </p:nvSpPr>
        <p:spPr>
          <a:xfrm>
            <a:off x="162001" y="374957"/>
            <a:ext cx="4049120" cy="396501"/>
          </a:xfrm>
        </p:spPr>
        <p:txBody>
          <a:bodyPr anchor="t">
            <a:noAutofit/>
          </a:bodyPr>
          <a:lstStyle>
            <a:lvl1pPr algn="l">
              <a:defRPr sz="2700" baseline="0">
                <a:solidFill>
                  <a:schemeClr val="tx2"/>
                </a:solidFill>
              </a:defRPr>
            </a:lvl1pPr>
          </a:lstStyle>
          <a:p>
            <a:r>
              <a:rPr lang="en-US" noProof="0"/>
              <a:t>AGENDA</a:t>
            </a:r>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875E2F01-7695-EC49-92ED-127C5C7829E8}"/>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30100826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hapter_Blue">
    <p:bg>
      <p:bgPr>
        <a:solidFill>
          <a:schemeClr val="bg1"/>
        </a:solidFill>
        <a:effectLst/>
      </p:bgPr>
    </p:bg>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5C09461F-1E21-504C-A64B-B780BD22A50C}"/>
              </a:ext>
            </a:extLst>
          </p:cNvPr>
          <p:cNvSpPr/>
          <p:nvPr userDrawn="1"/>
        </p:nvSpPr>
        <p:spPr>
          <a:xfrm>
            <a:off x="6618768" y="119616"/>
            <a:ext cx="2408275" cy="2452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2" name="Rubrik 1">
            <a:extLst>
              <a:ext uri="{FF2B5EF4-FFF2-40B4-BE49-F238E27FC236}">
                <a16:creationId xmlns:a16="http://schemas.microsoft.com/office/drawing/2014/main" id="{59D73465-70F9-4D55-93E0-E51739931C97}"/>
              </a:ext>
            </a:extLst>
          </p:cNvPr>
          <p:cNvSpPr>
            <a:spLocks noGrp="1"/>
          </p:cNvSpPr>
          <p:nvPr>
            <p:ph type="ctrTitle" hasCustomPrompt="1"/>
          </p:nvPr>
        </p:nvSpPr>
        <p:spPr>
          <a:xfrm>
            <a:off x="6766085" y="248602"/>
            <a:ext cx="2095377" cy="1255743"/>
          </a:xfrm>
        </p:spPr>
        <p:txBody>
          <a:bodyPr anchor="t">
            <a:noAutofit/>
          </a:bodyPr>
          <a:lstStyle>
            <a:lvl1pPr algn="l">
              <a:defRPr sz="9750">
                <a:solidFill>
                  <a:schemeClr val="bg1"/>
                </a:solidFill>
              </a:defRPr>
            </a:lvl1pPr>
          </a:lstStyle>
          <a:p>
            <a:r>
              <a:rPr lang="en-US" noProof="0"/>
              <a:t>33</a:t>
            </a:r>
          </a:p>
        </p:txBody>
      </p:sp>
      <p:sp>
        <p:nvSpPr>
          <p:cNvPr id="3" name="Underrubrik 2">
            <a:extLst>
              <a:ext uri="{FF2B5EF4-FFF2-40B4-BE49-F238E27FC236}">
                <a16:creationId xmlns:a16="http://schemas.microsoft.com/office/drawing/2014/main" id="{A4B3FBA6-D1DC-4B2E-8D53-593A1F8F028D}"/>
              </a:ext>
            </a:extLst>
          </p:cNvPr>
          <p:cNvSpPr>
            <a:spLocks noGrp="1"/>
          </p:cNvSpPr>
          <p:nvPr>
            <p:ph type="subTitle" idx="1" hasCustomPrompt="1"/>
          </p:nvPr>
        </p:nvSpPr>
        <p:spPr>
          <a:xfrm>
            <a:off x="6846897" y="1445078"/>
            <a:ext cx="2014565" cy="801752"/>
          </a:xfrm>
        </p:spPr>
        <p:txBody>
          <a:bodyPr anchor="t">
            <a:noAutofit/>
          </a:bodyPr>
          <a:lstStyle>
            <a:lvl1pPr marL="0" indent="0" algn="l">
              <a:buNone/>
              <a:defRPr sz="18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CHAPTER NAME IN ONE TO THREE LINES</a:t>
            </a:r>
          </a:p>
        </p:txBody>
      </p:sp>
      <p:sp>
        <p:nvSpPr>
          <p:cNvPr id="6" name="Platshållare för bild 5">
            <a:extLst>
              <a:ext uri="{FF2B5EF4-FFF2-40B4-BE49-F238E27FC236}">
                <a16:creationId xmlns:a16="http://schemas.microsoft.com/office/drawing/2014/main" id="{FFC28576-3A35-7441-9BB4-F769E782F856}"/>
              </a:ext>
            </a:extLst>
          </p:cNvPr>
          <p:cNvSpPr>
            <a:spLocks noGrp="1"/>
          </p:cNvSpPr>
          <p:nvPr>
            <p:ph type="pic" sz="quarter" idx="11" hasCustomPrompt="1"/>
          </p:nvPr>
        </p:nvSpPr>
        <p:spPr>
          <a:xfrm>
            <a:off x="0" y="1"/>
            <a:ext cx="9144000" cy="4579144"/>
          </a:xfrm>
          <a:custGeom>
            <a:avLst/>
            <a:gdLst>
              <a:gd name="connsiteX0" fmla="*/ 8997564 w 12192000"/>
              <a:gd name="connsiteY0" fmla="*/ 317500 h 6105525"/>
              <a:gd name="connsiteX1" fmla="*/ 8997564 w 12192000"/>
              <a:gd name="connsiteY1" fmla="*/ 3213100 h 6105525"/>
              <a:gd name="connsiteX2" fmla="*/ 11891963 w 12192000"/>
              <a:gd name="connsiteY2" fmla="*/ 3213100 h 6105525"/>
              <a:gd name="connsiteX3" fmla="*/ 11891963 w 12192000"/>
              <a:gd name="connsiteY3" fmla="*/ 317500 h 6105525"/>
              <a:gd name="connsiteX4" fmla="*/ 0 w 12192000"/>
              <a:gd name="connsiteY4" fmla="*/ 0 h 6105525"/>
              <a:gd name="connsiteX5" fmla="*/ 12192000 w 12192000"/>
              <a:gd name="connsiteY5" fmla="*/ 0 h 6105525"/>
              <a:gd name="connsiteX6" fmla="*/ 12192000 w 12192000"/>
              <a:gd name="connsiteY6" fmla="*/ 6105525 h 6105525"/>
              <a:gd name="connsiteX7" fmla="*/ 0 w 12192000"/>
              <a:gd name="connsiteY7" fmla="*/ 6105525 h 6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5">
                <a:moveTo>
                  <a:pt x="8997564" y="317500"/>
                </a:moveTo>
                <a:lnTo>
                  <a:pt x="8997564" y="3213100"/>
                </a:lnTo>
                <a:lnTo>
                  <a:pt x="11891963" y="3213100"/>
                </a:lnTo>
                <a:lnTo>
                  <a:pt x="11891963" y="317500"/>
                </a:lnTo>
                <a:close/>
                <a:moveTo>
                  <a:pt x="0" y="0"/>
                </a:moveTo>
                <a:lnTo>
                  <a:pt x="12192000" y="0"/>
                </a:lnTo>
                <a:lnTo>
                  <a:pt x="12192000" y="6105525"/>
                </a:lnTo>
                <a:lnTo>
                  <a:pt x="0" y="6105525"/>
                </a:lnTo>
                <a:close/>
              </a:path>
            </a:pathLst>
          </a:custGeom>
          <a:solidFill>
            <a:schemeClr val="bg2">
              <a:lumMod val="95000"/>
            </a:schemeClr>
          </a:solidFill>
        </p:spPr>
        <p:txBody>
          <a:bodyPr wrap="square">
            <a:no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pic>
        <p:nvPicPr>
          <p:cNvPr id="9" name="Bildobjekt 8">
            <a:extLst>
              <a:ext uri="{FF2B5EF4-FFF2-40B4-BE49-F238E27FC236}">
                <a16:creationId xmlns:a16="http://schemas.microsoft.com/office/drawing/2014/main" id="{F9655FDD-FB33-0045-9873-10BF549489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66528" y="4733926"/>
            <a:ext cx="1373019" cy="256754"/>
          </a:xfrm>
          <a:prstGeom prst="rect">
            <a:avLst/>
          </a:prstGeom>
        </p:spPr>
      </p:pic>
      <p:sp>
        <p:nvSpPr>
          <p:cNvPr id="7" name="Platshållare för sidfot 4">
            <a:extLst>
              <a:ext uri="{FF2B5EF4-FFF2-40B4-BE49-F238E27FC236}">
                <a16:creationId xmlns:a16="http://schemas.microsoft.com/office/drawing/2014/main" id="{9BE4AE0E-ECD5-9F4A-B9C1-D442251254FE}"/>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Tree>
    <p:extLst>
      <p:ext uri="{BB962C8B-B14F-4D97-AF65-F5344CB8AC3E}">
        <p14:creationId xmlns:p14="http://schemas.microsoft.com/office/powerpoint/2010/main" val="77003573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8" name="Bildplatzhalter 21">
            <a:extLst>
              <a:ext uri="{FF2B5EF4-FFF2-40B4-BE49-F238E27FC236}">
                <a16:creationId xmlns:a16="http://schemas.microsoft.com/office/drawing/2014/main" id="{6318C30E-B59B-9A42-87EE-CC753B20F9E1}"/>
              </a:ext>
            </a:extLst>
          </p:cNvPr>
          <p:cNvSpPr>
            <a:spLocks noGrp="1"/>
          </p:cNvSpPr>
          <p:nvPr>
            <p:ph type="pic" sz="quarter" idx="12"/>
          </p:nvPr>
        </p:nvSpPr>
        <p:spPr>
          <a:xfrm>
            <a:off x="0" y="-85921"/>
            <a:ext cx="9144000" cy="4824546"/>
          </a:xfrm>
          <a:prstGeom prst="rect">
            <a:avLst/>
          </a:prstGeom>
        </p:spPr>
        <p:txBody>
          <a:bodyPr/>
          <a:lstStyle/>
          <a:p>
            <a:endParaRPr lang="de-DE"/>
          </a:p>
        </p:txBody>
      </p:sp>
      <p:sp>
        <p:nvSpPr>
          <p:cNvPr id="13" name="Textplatzhalter 12">
            <a:extLst>
              <a:ext uri="{FF2B5EF4-FFF2-40B4-BE49-F238E27FC236}">
                <a16:creationId xmlns:a16="http://schemas.microsoft.com/office/drawing/2014/main" id="{B91F4201-1085-5842-A257-01F73EDF5373}"/>
              </a:ext>
            </a:extLst>
          </p:cNvPr>
          <p:cNvSpPr>
            <a:spLocks noGrp="1"/>
          </p:cNvSpPr>
          <p:nvPr>
            <p:ph type="body" sz="quarter" idx="14" hasCustomPrompt="1"/>
          </p:nvPr>
        </p:nvSpPr>
        <p:spPr>
          <a:xfrm>
            <a:off x="327025" y="187325"/>
            <a:ext cx="8718677" cy="996950"/>
          </a:xfrm>
          <a:prstGeom prst="rect">
            <a:avLst/>
          </a:prstGeom>
        </p:spPr>
        <p:txBody>
          <a:bodyPr/>
          <a:lstStyle>
            <a:lvl1pPr marL="0" indent="0">
              <a:buNone/>
              <a:defRPr sz="3600" cap="all" baseline="0"/>
            </a:lvl1pPr>
          </a:lstStyle>
          <a:p>
            <a:r>
              <a:rPr lang="de-DE"/>
              <a:t>Chapter </a:t>
            </a:r>
            <a:r>
              <a:rPr lang="de-DE" err="1"/>
              <a:t>divider</a:t>
            </a:r>
            <a:r>
              <a:rPr lang="de-DE"/>
              <a:t> 36 PT</a:t>
            </a:r>
          </a:p>
        </p:txBody>
      </p:sp>
      <p:sp>
        <p:nvSpPr>
          <p:cNvPr id="5" name="Textplatzhalter 15">
            <a:extLst>
              <a:ext uri="{FF2B5EF4-FFF2-40B4-BE49-F238E27FC236}">
                <a16:creationId xmlns:a16="http://schemas.microsoft.com/office/drawing/2014/main" id="{CA89C000-7616-AF4E-BE14-9B5B45F2220C}"/>
              </a:ext>
            </a:extLst>
          </p:cNvPr>
          <p:cNvSpPr>
            <a:spLocks noGrp="1"/>
          </p:cNvSpPr>
          <p:nvPr>
            <p:ph type="body" sz="quarter" idx="11" hasCustomPrompt="1"/>
          </p:nvPr>
        </p:nvSpPr>
        <p:spPr>
          <a:xfrm>
            <a:off x="901700" y="4822956"/>
            <a:ext cx="2427288" cy="212508"/>
          </a:xfrm>
          <a:prstGeom prst="rect">
            <a:avLst/>
          </a:prstGeom>
        </p:spPr>
        <p:txBody>
          <a:bodyPr/>
          <a:lstStyle>
            <a:lvl1pPr marL="0" indent="0">
              <a:buNone/>
              <a:defRPr sz="1000">
                <a:solidFill>
                  <a:schemeClr val="bg1"/>
                </a:solidFill>
              </a:defRPr>
            </a:lvl1pPr>
          </a:lstStyle>
          <a:p>
            <a:r>
              <a:rPr lang="de-DE"/>
              <a:t>Copyright © 2018 </a:t>
            </a:r>
            <a:r>
              <a:rPr lang="de-DE" err="1"/>
              <a:t>Seco</a:t>
            </a:r>
            <a:r>
              <a:rPr lang="de-DE"/>
              <a:t> Tools AB</a:t>
            </a:r>
          </a:p>
        </p:txBody>
      </p:sp>
      <p:cxnSp>
        <p:nvCxnSpPr>
          <p:cNvPr id="6" name="Rak 436">
            <a:extLst>
              <a:ext uri="{FF2B5EF4-FFF2-40B4-BE49-F238E27FC236}">
                <a16:creationId xmlns:a16="http://schemas.microsoft.com/office/drawing/2014/main" id="{7B5BC84A-C85E-764A-8F31-5EBAA2FB6A0E}"/>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483250"/>
      </p:ext>
    </p:extLst>
  </p:cSld>
  <p:clrMapOvr>
    <a:masterClrMapping/>
  </p:clrMapOvr>
  <p:extLst>
    <p:ext uri="{DCECCB84-F9BA-43D5-87BE-67443E8EF086}">
      <p15:sldGuideLst xmlns:p15="http://schemas.microsoft.com/office/powerpoint/2012/main">
        <p15:guide id="1" orient="horz" pos="2958" userDrawn="1">
          <p15:clr>
            <a:srgbClr val="FBAE40"/>
          </p15:clr>
        </p15:guide>
        <p15:guide id="2" pos="28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hapter_Orange">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8AC194B0-42E6-AF43-AA0C-AE17671CD7B2}"/>
              </a:ext>
            </a:extLst>
          </p:cNvPr>
          <p:cNvSpPr/>
          <p:nvPr userDrawn="1"/>
        </p:nvSpPr>
        <p:spPr>
          <a:xfrm>
            <a:off x="6655377" y="109105"/>
            <a:ext cx="2392507" cy="2462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2" name="Rubrik 1">
            <a:extLst>
              <a:ext uri="{FF2B5EF4-FFF2-40B4-BE49-F238E27FC236}">
                <a16:creationId xmlns:a16="http://schemas.microsoft.com/office/drawing/2014/main" id="{59D73465-70F9-4D55-93E0-E51739931C97}"/>
              </a:ext>
            </a:extLst>
          </p:cNvPr>
          <p:cNvSpPr>
            <a:spLocks noGrp="1"/>
          </p:cNvSpPr>
          <p:nvPr>
            <p:ph type="ctrTitle" hasCustomPrompt="1"/>
          </p:nvPr>
        </p:nvSpPr>
        <p:spPr>
          <a:xfrm>
            <a:off x="6766085" y="248602"/>
            <a:ext cx="2095377" cy="1255743"/>
          </a:xfrm>
        </p:spPr>
        <p:txBody>
          <a:bodyPr anchor="t">
            <a:noAutofit/>
          </a:bodyPr>
          <a:lstStyle>
            <a:lvl1pPr algn="l">
              <a:defRPr sz="9750">
                <a:solidFill>
                  <a:schemeClr val="bg1"/>
                </a:solidFill>
              </a:defRPr>
            </a:lvl1pPr>
          </a:lstStyle>
          <a:p>
            <a:r>
              <a:rPr lang="en-US" noProof="0"/>
              <a:t>33</a:t>
            </a:r>
          </a:p>
        </p:txBody>
      </p:sp>
      <p:sp>
        <p:nvSpPr>
          <p:cNvPr id="3" name="Underrubrik 2">
            <a:extLst>
              <a:ext uri="{FF2B5EF4-FFF2-40B4-BE49-F238E27FC236}">
                <a16:creationId xmlns:a16="http://schemas.microsoft.com/office/drawing/2014/main" id="{A4B3FBA6-D1DC-4B2E-8D53-593A1F8F028D}"/>
              </a:ext>
            </a:extLst>
          </p:cNvPr>
          <p:cNvSpPr>
            <a:spLocks noGrp="1"/>
          </p:cNvSpPr>
          <p:nvPr>
            <p:ph type="subTitle" idx="1" hasCustomPrompt="1"/>
          </p:nvPr>
        </p:nvSpPr>
        <p:spPr>
          <a:xfrm>
            <a:off x="6846897" y="1445078"/>
            <a:ext cx="2014565" cy="801752"/>
          </a:xfrm>
        </p:spPr>
        <p:txBody>
          <a:bodyPr anchor="t">
            <a:noAutofit/>
          </a:bodyPr>
          <a:lstStyle>
            <a:lvl1pPr marL="0" indent="0" algn="l">
              <a:buNone/>
              <a:defRPr sz="1800" b="1">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CHAPTER NAME IN ONE TO THREE LINES</a:t>
            </a:r>
          </a:p>
        </p:txBody>
      </p:sp>
      <p:sp>
        <p:nvSpPr>
          <p:cNvPr id="7" name="Platshållare för bild 6">
            <a:extLst>
              <a:ext uri="{FF2B5EF4-FFF2-40B4-BE49-F238E27FC236}">
                <a16:creationId xmlns:a16="http://schemas.microsoft.com/office/drawing/2014/main" id="{92F24529-F156-A241-B632-30E0B986D292}"/>
              </a:ext>
            </a:extLst>
          </p:cNvPr>
          <p:cNvSpPr>
            <a:spLocks noGrp="1"/>
          </p:cNvSpPr>
          <p:nvPr>
            <p:ph type="pic" sz="quarter" idx="11" hasCustomPrompt="1"/>
          </p:nvPr>
        </p:nvSpPr>
        <p:spPr>
          <a:xfrm>
            <a:off x="0" y="1"/>
            <a:ext cx="9144000" cy="4579144"/>
          </a:xfrm>
          <a:custGeom>
            <a:avLst/>
            <a:gdLst>
              <a:gd name="connsiteX0" fmla="*/ 8997564 w 12192000"/>
              <a:gd name="connsiteY0" fmla="*/ 317500 h 6105525"/>
              <a:gd name="connsiteX1" fmla="*/ 8997564 w 12192000"/>
              <a:gd name="connsiteY1" fmla="*/ 3213100 h 6105525"/>
              <a:gd name="connsiteX2" fmla="*/ 11891963 w 12192000"/>
              <a:gd name="connsiteY2" fmla="*/ 3213100 h 6105525"/>
              <a:gd name="connsiteX3" fmla="*/ 11891963 w 12192000"/>
              <a:gd name="connsiteY3" fmla="*/ 317500 h 6105525"/>
              <a:gd name="connsiteX4" fmla="*/ 0 w 12192000"/>
              <a:gd name="connsiteY4" fmla="*/ 0 h 6105525"/>
              <a:gd name="connsiteX5" fmla="*/ 12192000 w 12192000"/>
              <a:gd name="connsiteY5" fmla="*/ 0 h 6105525"/>
              <a:gd name="connsiteX6" fmla="*/ 12192000 w 12192000"/>
              <a:gd name="connsiteY6" fmla="*/ 6105525 h 6105525"/>
              <a:gd name="connsiteX7" fmla="*/ 0 w 12192000"/>
              <a:gd name="connsiteY7" fmla="*/ 6105525 h 6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5">
                <a:moveTo>
                  <a:pt x="8997564" y="317500"/>
                </a:moveTo>
                <a:lnTo>
                  <a:pt x="8997564" y="3213100"/>
                </a:lnTo>
                <a:lnTo>
                  <a:pt x="11891963" y="3213100"/>
                </a:lnTo>
                <a:lnTo>
                  <a:pt x="11891963" y="317500"/>
                </a:lnTo>
                <a:close/>
                <a:moveTo>
                  <a:pt x="0" y="0"/>
                </a:moveTo>
                <a:lnTo>
                  <a:pt x="12192000" y="0"/>
                </a:lnTo>
                <a:lnTo>
                  <a:pt x="12192000" y="6105525"/>
                </a:lnTo>
                <a:lnTo>
                  <a:pt x="0" y="6105525"/>
                </a:lnTo>
                <a:close/>
              </a:path>
            </a:pathLst>
          </a:custGeom>
          <a:solidFill>
            <a:schemeClr val="bg2">
              <a:lumMod val="95000"/>
            </a:schemeClr>
          </a:solidFill>
        </p:spPr>
        <p:txBody>
          <a:bodyPr wrap="square">
            <a:no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pic>
        <p:nvPicPr>
          <p:cNvPr id="9" name="Bildobjekt 8">
            <a:extLst>
              <a:ext uri="{FF2B5EF4-FFF2-40B4-BE49-F238E27FC236}">
                <a16:creationId xmlns:a16="http://schemas.microsoft.com/office/drawing/2014/main" id="{765BBB63-9672-8E47-B9D6-DD3672084F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66528" y="4733926"/>
            <a:ext cx="1373019" cy="256754"/>
          </a:xfrm>
          <a:prstGeom prst="rect">
            <a:avLst/>
          </a:prstGeom>
        </p:spPr>
      </p:pic>
      <p:sp>
        <p:nvSpPr>
          <p:cNvPr id="8" name="Platshållare för sidfot 4">
            <a:extLst>
              <a:ext uri="{FF2B5EF4-FFF2-40B4-BE49-F238E27FC236}">
                <a16:creationId xmlns:a16="http://schemas.microsoft.com/office/drawing/2014/main" id="{FFDE7BEC-CF07-EF42-8A52-A6E02281C4D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Tree>
    <p:extLst>
      <p:ext uri="{BB962C8B-B14F-4D97-AF65-F5344CB8AC3E}">
        <p14:creationId xmlns:p14="http://schemas.microsoft.com/office/powerpoint/2010/main" val="3481367781"/>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hapter_Red">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A7DA5101-4D06-1949-9F6A-CE10265FA069}"/>
              </a:ext>
            </a:extLst>
          </p:cNvPr>
          <p:cNvSpPr/>
          <p:nvPr userDrawn="1"/>
        </p:nvSpPr>
        <p:spPr>
          <a:xfrm>
            <a:off x="6631999" y="85725"/>
            <a:ext cx="2431472" cy="2486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2" name="Rubrik 1">
            <a:extLst>
              <a:ext uri="{FF2B5EF4-FFF2-40B4-BE49-F238E27FC236}">
                <a16:creationId xmlns:a16="http://schemas.microsoft.com/office/drawing/2014/main" id="{59D73465-70F9-4D55-93E0-E51739931C97}"/>
              </a:ext>
            </a:extLst>
          </p:cNvPr>
          <p:cNvSpPr>
            <a:spLocks noGrp="1"/>
          </p:cNvSpPr>
          <p:nvPr>
            <p:ph type="ctrTitle" hasCustomPrompt="1"/>
          </p:nvPr>
        </p:nvSpPr>
        <p:spPr>
          <a:xfrm>
            <a:off x="6766085" y="248602"/>
            <a:ext cx="2095377" cy="1255743"/>
          </a:xfrm>
        </p:spPr>
        <p:txBody>
          <a:bodyPr anchor="t">
            <a:noAutofit/>
          </a:bodyPr>
          <a:lstStyle>
            <a:lvl1pPr algn="l">
              <a:defRPr sz="9750">
                <a:solidFill>
                  <a:schemeClr val="bg1"/>
                </a:solidFill>
              </a:defRPr>
            </a:lvl1pPr>
          </a:lstStyle>
          <a:p>
            <a:r>
              <a:rPr lang="en-US" noProof="0"/>
              <a:t>33</a:t>
            </a:r>
          </a:p>
        </p:txBody>
      </p:sp>
      <p:sp>
        <p:nvSpPr>
          <p:cNvPr id="3" name="Underrubrik 2">
            <a:extLst>
              <a:ext uri="{FF2B5EF4-FFF2-40B4-BE49-F238E27FC236}">
                <a16:creationId xmlns:a16="http://schemas.microsoft.com/office/drawing/2014/main" id="{A4B3FBA6-D1DC-4B2E-8D53-593A1F8F028D}"/>
              </a:ext>
            </a:extLst>
          </p:cNvPr>
          <p:cNvSpPr>
            <a:spLocks noGrp="1"/>
          </p:cNvSpPr>
          <p:nvPr>
            <p:ph type="subTitle" idx="1" hasCustomPrompt="1"/>
          </p:nvPr>
        </p:nvSpPr>
        <p:spPr>
          <a:xfrm>
            <a:off x="6846897" y="1445078"/>
            <a:ext cx="2014565" cy="801752"/>
          </a:xfrm>
        </p:spPr>
        <p:txBody>
          <a:bodyPr anchor="t">
            <a:noAutofit/>
          </a:bodyPr>
          <a:lstStyle>
            <a:lvl1pPr marL="0" indent="0" algn="l">
              <a:buNone/>
              <a:defRPr sz="18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CHAPTER NAME IN ONE TO THREE LINES</a:t>
            </a:r>
          </a:p>
        </p:txBody>
      </p:sp>
      <p:sp>
        <p:nvSpPr>
          <p:cNvPr id="6" name="Platshållare för bild 5">
            <a:extLst>
              <a:ext uri="{FF2B5EF4-FFF2-40B4-BE49-F238E27FC236}">
                <a16:creationId xmlns:a16="http://schemas.microsoft.com/office/drawing/2014/main" id="{6B53D636-8075-9E4C-A452-3C20728E67C3}"/>
              </a:ext>
            </a:extLst>
          </p:cNvPr>
          <p:cNvSpPr>
            <a:spLocks noGrp="1"/>
          </p:cNvSpPr>
          <p:nvPr>
            <p:ph type="pic" sz="quarter" idx="11" hasCustomPrompt="1"/>
          </p:nvPr>
        </p:nvSpPr>
        <p:spPr>
          <a:xfrm>
            <a:off x="0" y="1"/>
            <a:ext cx="9144000" cy="4579144"/>
          </a:xfrm>
          <a:custGeom>
            <a:avLst/>
            <a:gdLst>
              <a:gd name="connsiteX0" fmla="*/ 8997564 w 12192000"/>
              <a:gd name="connsiteY0" fmla="*/ 317500 h 6105525"/>
              <a:gd name="connsiteX1" fmla="*/ 8997564 w 12192000"/>
              <a:gd name="connsiteY1" fmla="*/ 3213100 h 6105525"/>
              <a:gd name="connsiteX2" fmla="*/ 11891963 w 12192000"/>
              <a:gd name="connsiteY2" fmla="*/ 3213100 h 6105525"/>
              <a:gd name="connsiteX3" fmla="*/ 11891963 w 12192000"/>
              <a:gd name="connsiteY3" fmla="*/ 317500 h 6105525"/>
              <a:gd name="connsiteX4" fmla="*/ 0 w 12192000"/>
              <a:gd name="connsiteY4" fmla="*/ 0 h 6105525"/>
              <a:gd name="connsiteX5" fmla="*/ 12192000 w 12192000"/>
              <a:gd name="connsiteY5" fmla="*/ 0 h 6105525"/>
              <a:gd name="connsiteX6" fmla="*/ 12192000 w 12192000"/>
              <a:gd name="connsiteY6" fmla="*/ 6105525 h 6105525"/>
              <a:gd name="connsiteX7" fmla="*/ 0 w 12192000"/>
              <a:gd name="connsiteY7" fmla="*/ 6105525 h 6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5">
                <a:moveTo>
                  <a:pt x="8997564" y="317500"/>
                </a:moveTo>
                <a:lnTo>
                  <a:pt x="8997564" y="3213100"/>
                </a:lnTo>
                <a:lnTo>
                  <a:pt x="11891963" y="3213100"/>
                </a:lnTo>
                <a:lnTo>
                  <a:pt x="11891963" y="317500"/>
                </a:lnTo>
                <a:close/>
                <a:moveTo>
                  <a:pt x="0" y="0"/>
                </a:moveTo>
                <a:lnTo>
                  <a:pt x="12192000" y="0"/>
                </a:lnTo>
                <a:lnTo>
                  <a:pt x="12192000" y="6105525"/>
                </a:lnTo>
                <a:lnTo>
                  <a:pt x="0" y="6105525"/>
                </a:lnTo>
                <a:close/>
              </a:path>
            </a:pathLst>
          </a:custGeom>
          <a:solidFill>
            <a:schemeClr val="bg2">
              <a:lumMod val="95000"/>
            </a:schemeClr>
          </a:solidFill>
        </p:spPr>
        <p:txBody>
          <a:bodyPr wrap="square">
            <a:no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pic>
        <p:nvPicPr>
          <p:cNvPr id="9" name="Bildobjekt 8">
            <a:extLst>
              <a:ext uri="{FF2B5EF4-FFF2-40B4-BE49-F238E27FC236}">
                <a16:creationId xmlns:a16="http://schemas.microsoft.com/office/drawing/2014/main" id="{E7103806-B5BB-7345-B56C-67373030E8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66528" y="4733926"/>
            <a:ext cx="1373019" cy="256754"/>
          </a:xfrm>
          <a:prstGeom prst="rect">
            <a:avLst/>
          </a:prstGeom>
        </p:spPr>
      </p:pic>
      <p:sp>
        <p:nvSpPr>
          <p:cNvPr id="7" name="Platshållare för sidfot 4">
            <a:extLst>
              <a:ext uri="{FF2B5EF4-FFF2-40B4-BE49-F238E27FC236}">
                <a16:creationId xmlns:a16="http://schemas.microsoft.com/office/drawing/2014/main" id="{A62B7C56-7A16-A140-8B5A-8E348D9228AA}"/>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Tree>
    <p:extLst>
      <p:ext uri="{BB962C8B-B14F-4D97-AF65-F5344CB8AC3E}">
        <p14:creationId xmlns:p14="http://schemas.microsoft.com/office/powerpoint/2010/main" val="2317117862"/>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hapter_Blue_no number">
    <p:bg>
      <p:bgPr>
        <a:solidFill>
          <a:schemeClr val="bg1"/>
        </a:solidFill>
        <a:effectLst/>
      </p:bgPr>
    </p:bg>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5C09461F-1E21-504C-A64B-B780BD22A50C}"/>
              </a:ext>
            </a:extLst>
          </p:cNvPr>
          <p:cNvSpPr/>
          <p:nvPr userDrawn="1"/>
        </p:nvSpPr>
        <p:spPr>
          <a:xfrm>
            <a:off x="6618768" y="119616"/>
            <a:ext cx="2408275" cy="24521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3" name="Underrubrik 2">
            <a:extLst>
              <a:ext uri="{FF2B5EF4-FFF2-40B4-BE49-F238E27FC236}">
                <a16:creationId xmlns:a16="http://schemas.microsoft.com/office/drawing/2014/main" id="{A4B3FBA6-D1DC-4B2E-8D53-593A1F8F028D}"/>
              </a:ext>
            </a:extLst>
          </p:cNvPr>
          <p:cNvSpPr>
            <a:spLocks noGrp="1"/>
          </p:cNvSpPr>
          <p:nvPr>
            <p:ph type="subTitle" idx="1" hasCustomPrompt="1"/>
          </p:nvPr>
        </p:nvSpPr>
        <p:spPr>
          <a:xfrm>
            <a:off x="6846897" y="341834"/>
            <a:ext cx="2014565" cy="801752"/>
          </a:xfrm>
        </p:spPr>
        <p:txBody>
          <a:bodyPr anchor="t">
            <a:noAutofit/>
          </a:bodyPr>
          <a:lstStyle>
            <a:lvl1pPr marL="0" indent="0" algn="l">
              <a:buNone/>
              <a:defRPr sz="18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CHAPTER NAME IN ONE TO THREE LINES</a:t>
            </a:r>
          </a:p>
        </p:txBody>
      </p:sp>
      <p:sp>
        <p:nvSpPr>
          <p:cNvPr id="6" name="Platshållare för bild 5">
            <a:extLst>
              <a:ext uri="{FF2B5EF4-FFF2-40B4-BE49-F238E27FC236}">
                <a16:creationId xmlns:a16="http://schemas.microsoft.com/office/drawing/2014/main" id="{FFC28576-3A35-7441-9BB4-F769E782F856}"/>
              </a:ext>
            </a:extLst>
          </p:cNvPr>
          <p:cNvSpPr>
            <a:spLocks noGrp="1"/>
          </p:cNvSpPr>
          <p:nvPr>
            <p:ph type="pic" sz="quarter" idx="11" hasCustomPrompt="1"/>
          </p:nvPr>
        </p:nvSpPr>
        <p:spPr>
          <a:xfrm>
            <a:off x="0" y="1"/>
            <a:ext cx="9144000" cy="4579144"/>
          </a:xfrm>
          <a:custGeom>
            <a:avLst/>
            <a:gdLst>
              <a:gd name="connsiteX0" fmla="*/ 8997564 w 12192000"/>
              <a:gd name="connsiteY0" fmla="*/ 317500 h 6105525"/>
              <a:gd name="connsiteX1" fmla="*/ 8997564 w 12192000"/>
              <a:gd name="connsiteY1" fmla="*/ 3213100 h 6105525"/>
              <a:gd name="connsiteX2" fmla="*/ 11891963 w 12192000"/>
              <a:gd name="connsiteY2" fmla="*/ 3213100 h 6105525"/>
              <a:gd name="connsiteX3" fmla="*/ 11891963 w 12192000"/>
              <a:gd name="connsiteY3" fmla="*/ 317500 h 6105525"/>
              <a:gd name="connsiteX4" fmla="*/ 0 w 12192000"/>
              <a:gd name="connsiteY4" fmla="*/ 0 h 6105525"/>
              <a:gd name="connsiteX5" fmla="*/ 12192000 w 12192000"/>
              <a:gd name="connsiteY5" fmla="*/ 0 h 6105525"/>
              <a:gd name="connsiteX6" fmla="*/ 12192000 w 12192000"/>
              <a:gd name="connsiteY6" fmla="*/ 6105525 h 6105525"/>
              <a:gd name="connsiteX7" fmla="*/ 0 w 12192000"/>
              <a:gd name="connsiteY7" fmla="*/ 6105525 h 6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5">
                <a:moveTo>
                  <a:pt x="8997564" y="317500"/>
                </a:moveTo>
                <a:lnTo>
                  <a:pt x="8997564" y="3213100"/>
                </a:lnTo>
                <a:lnTo>
                  <a:pt x="11891963" y="3213100"/>
                </a:lnTo>
                <a:lnTo>
                  <a:pt x="11891963" y="317500"/>
                </a:lnTo>
                <a:close/>
                <a:moveTo>
                  <a:pt x="0" y="0"/>
                </a:moveTo>
                <a:lnTo>
                  <a:pt x="12192000" y="0"/>
                </a:lnTo>
                <a:lnTo>
                  <a:pt x="12192000" y="6105525"/>
                </a:lnTo>
                <a:lnTo>
                  <a:pt x="0" y="6105525"/>
                </a:lnTo>
                <a:close/>
              </a:path>
            </a:pathLst>
          </a:custGeom>
          <a:solidFill>
            <a:schemeClr val="bg2">
              <a:lumMod val="95000"/>
            </a:schemeClr>
          </a:solidFill>
        </p:spPr>
        <p:txBody>
          <a:bodyPr wrap="square">
            <a:no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pic>
        <p:nvPicPr>
          <p:cNvPr id="9" name="Bildobjekt 8">
            <a:extLst>
              <a:ext uri="{FF2B5EF4-FFF2-40B4-BE49-F238E27FC236}">
                <a16:creationId xmlns:a16="http://schemas.microsoft.com/office/drawing/2014/main" id="{F9655FDD-FB33-0045-9873-10BF549489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66528" y="4733926"/>
            <a:ext cx="1373019" cy="256754"/>
          </a:xfrm>
          <a:prstGeom prst="rect">
            <a:avLst/>
          </a:prstGeom>
        </p:spPr>
      </p:pic>
      <p:sp>
        <p:nvSpPr>
          <p:cNvPr id="7" name="Platshållare för sidfot 4">
            <a:extLst>
              <a:ext uri="{FF2B5EF4-FFF2-40B4-BE49-F238E27FC236}">
                <a16:creationId xmlns:a16="http://schemas.microsoft.com/office/drawing/2014/main" id="{9BE4AE0E-ECD5-9F4A-B9C1-D442251254FE}"/>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Tree>
    <p:extLst>
      <p:ext uri="{BB962C8B-B14F-4D97-AF65-F5344CB8AC3E}">
        <p14:creationId xmlns:p14="http://schemas.microsoft.com/office/powerpoint/2010/main" val="340203589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hapter_Orange_No number">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8AC194B0-42E6-AF43-AA0C-AE17671CD7B2}"/>
              </a:ext>
            </a:extLst>
          </p:cNvPr>
          <p:cNvSpPr/>
          <p:nvPr userDrawn="1"/>
        </p:nvSpPr>
        <p:spPr>
          <a:xfrm>
            <a:off x="6655377" y="109105"/>
            <a:ext cx="2392507" cy="2462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7" name="Platshållare för bild 6">
            <a:extLst>
              <a:ext uri="{FF2B5EF4-FFF2-40B4-BE49-F238E27FC236}">
                <a16:creationId xmlns:a16="http://schemas.microsoft.com/office/drawing/2014/main" id="{92F24529-F156-A241-B632-30E0B986D292}"/>
              </a:ext>
            </a:extLst>
          </p:cNvPr>
          <p:cNvSpPr>
            <a:spLocks noGrp="1"/>
          </p:cNvSpPr>
          <p:nvPr>
            <p:ph type="pic" sz="quarter" idx="11" hasCustomPrompt="1"/>
          </p:nvPr>
        </p:nvSpPr>
        <p:spPr>
          <a:xfrm>
            <a:off x="0" y="1"/>
            <a:ext cx="9144000" cy="4579144"/>
          </a:xfrm>
          <a:custGeom>
            <a:avLst/>
            <a:gdLst>
              <a:gd name="connsiteX0" fmla="*/ 8997564 w 12192000"/>
              <a:gd name="connsiteY0" fmla="*/ 317500 h 6105525"/>
              <a:gd name="connsiteX1" fmla="*/ 8997564 w 12192000"/>
              <a:gd name="connsiteY1" fmla="*/ 3213100 h 6105525"/>
              <a:gd name="connsiteX2" fmla="*/ 11891963 w 12192000"/>
              <a:gd name="connsiteY2" fmla="*/ 3213100 h 6105525"/>
              <a:gd name="connsiteX3" fmla="*/ 11891963 w 12192000"/>
              <a:gd name="connsiteY3" fmla="*/ 317500 h 6105525"/>
              <a:gd name="connsiteX4" fmla="*/ 0 w 12192000"/>
              <a:gd name="connsiteY4" fmla="*/ 0 h 6105525"/>
              <a:gd name="connsiteX5" fmla="*/ 12192000 w 12192000"/>
              <a:gd name="connsiteY5" fmla="*/ 0 h 6105525"/>
              <a:gd name="connsiteX6" fmla="*/ 12192000 w 12192000"/>
              <a:gd name="connsiteY6" fmla="*/ 6105525 h 6105525"/>
              <a:gd name="connsiteX7" fmla="*/ 0 w 12192000"/>
              <a:gd name="connsiteY7" fmla="*/ 6105525 h 6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5">
                <a:moveTo>
                  <a:pt x="8997564" y="317500"/>
                </a:moveTo>
                <a:lnTo>
                  <a:pt x="8997564" y="3213100"/>
                </a:lnTo>
                <a:lnTo>
                  <a:pt x="11891963" y="3213100"/>
                </a:lnTo>
                <a:lnTo>
                  <a:pt x="11891963" y="317500"/>
                </a:lnTo>
                <a:close/>
                <a:moveTo>
                  <a:pt x="0" y="0"/>
                </a:moveTo>
                <a:lnTo>
                  <a:pt x="12192000" y="0"/>
                </a:lnTo>
                <a:lnTo>
                  <a:pt x="12192000" y="6105525"/>
                </a:lnTo>
                <a:lnTo>
                  <a:pt x="0" y="6105525"/>
                </a:lnTo>
                <a:close/>
              </a:path>
            </a:pathLst>
          </a:custGeom>
          <a:solidFill>
            <a:schemeClr val="bg2">
              <a:lumMod val="95000"/>
            </a:schemeClr>
          </a:solidFill>
        </p:spPr>
        <p:txBody>
          <a:bodyPr wrap="square">
            <a:no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pic>
        <p:nvPicPr>
          <p:cNvPr id="9" name="Bildobjekt 8">
            <a:extLst>
              <a:ext uri="{FF2B5EF4-FFF2-40B4-BE49-F238E27FC236}">
                <a16:creationId xmlns:a16="http://schemas.microsoft.com/office/drawing/2014/main" id="{765BBB63-9672-8E47-B9D6-DD3672084F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66528" y="4733926"/>
            <a:ext cx="1373019" cy="256754"/>
          </a:xfrm>
          <a:prstGeom prst="rect">
            <a:avLst/>
          </a:prstGeom>
        </p:spPr>
      </p:pic>
      <p:sp>
        <p:nvSpPr>
          <p:cNvPr id="8" name="Platshållare för sidfot 4">
            <a:extLst>
              <a:ext uri="{FF2B5EF4-FFF2-40B4-BE49-F238E27FC236}">
                <a16:creationId xmlns:a16="http://schemas.microsoft.com/office/drawing/2014/main" id="{FFDE7BEC-CF07-EF42-8A52-A6E02281C4D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10" name="Underrubrik 2">
            <a:extLst>
              <a:ext uri="{FF2B5EF4-FFF2-40B4-BE49-F238E27FC236}">
                <a16:creationId xmlns:a16="http://schemas.microsoft.com/office/drawing/2014/main" id="{33A2D0C3-8BA8-C94D-A9A5-E69688E146EC}"/>
              </a:ext>
            </a:extLst>
          </p:cNvPr>
          <p:cNvSpPr>
            <a:spLocks noGrp="1"/>
          </p:cNvSpPr>
          <p:nvPr>
            <p:ph type="subTitle" idx="1" hasCustomPrompt="1"/>
          </p:nvPr>
        </p:nvSpPr>
        <p:spPr>
          <a:xfrm>
            <a:off x="6846897" y="341834"/>
            <a:ext cx="2014565" cy="801752"/>
          </a:xfrm>
        </p:spPr>
        <p:txBody>
          <a:bodyPr anchor="t">
            <a:noAutofit/>
          </a:bodyPr>
          <a:lstStyle>
            <a:lvl1pPr marL="0" indent="0" algn="l">
              <a:buNone/>
              <a:defRPr sz="18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CHAPTER NAME IN ONE TO THREE LINES</a:t>
            </a:r>
          </a:p>
        </p:txBody>
      </p:sp>
    </p:spTree>
    <p:extLst>
      <p:ext uri="{BB962C8B-B14F-4D97-AF65-F5344CB8AC3E}">
        <p14:creationId xmlns:p14="http://schemas.microsoft.com/office/powerpoint/2010/main" val="1721509252"/>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hapter_Red_No number">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A7DA5101-4D06-1949-9F6A-CE10265FA069}"/>
              </a:ext>
            </a:extLst>
          </p:cNvPr>
          <p:cNvSpPr/>
          <p:nvPr userDrawn="1"/>
        </p:nvSpPr>
        <p:spPr>
          <a:xfrm>
            <a:off x="6631999" y="85725"/>
            <a:ext cx="2431472" cy="24860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6" name="Platshållare för bild 5">
            <a:extLst>
              <a:ext uri="{FF2B5EF4-FFF2-40B4-BE49-F238E27FC236}">
                <a16:creationId xmlns:a16="http://schemas.microsoft.com/office/drawing/2014/main" id="{6B53D636-8075-9E4C-A452-3C20728E67C3}"/>
              </a:ext>
            </a:extLst>
          </p:cNvPr>
          <p:cNvSpPr>
            <a:spLocks noGrp="1"/>
          </p:cNvSpPr>
          <p:nvPr>
            <p:ph type="pic" sz="quarter" idx="11" hasCustomPrompt="1"/>
          </p:nvPr>
        </p:nvSpPr>
        <p:spPr>
          <a:xfrm>
            <a:off x="0" y="1"/>
            <a:ext cx="9144000" cy="4579144"/>
          </a:xfrm>
          <a:custGeom>
            <a:avLst/>
            <a:gdLst>
              <a:gd name="connsiteX0" fmla="*/ 8997564 w 12192000"/>
              <a:gd name="connsiteY0" fmla="*/ 317500 h 6105525"/>
              <a:gd name="connsiteX1" fmla="*/ 8997564 w 12192000"/>
              <a:gd name="connsiteY1" fmla="*/ 3213100 h 6105525"/>
              <a:gd name="connsiteX2" fmla="*/ 11891963 w 12192000"/>
              <a:gd name="connsiteY2" fmla="*/ 3213100 h 6105525"/>
              <a:gd name="connsiteX3" fmla="*/ 11891963 w 12192000"/>
              <a:gd name="connsiteY3" fmla="*/ 317500 h 6105525"/>
              <a:gd name="connsiteX4" fmla="*/ 0 w 12192000"/>
              <a:gd name="connsiteY4" fmla="*/ 0 h 6105525"/>
              <a:gd name="connsiteX5" fmla="*/ 12192000 w 12192000"/>
              <a:gd name="connsiteY5" fmla="*/ 0 h 6105525"/>
              <a:gd name="connsiteX6" fmla="*/ 12192000 w 12192000"/>
              <a:gd name="connsiteY6" fmla="*/ 6105525 h 6105525"/>
              <a:gd name="connsiteX7" fmla="*/ 0 w 12192000"/>
              <a:gd name="connsiteY7" fmla="*/ 6105525 h 610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5">
                <a:moveTo>
                  <a:pt x="8997564" y="317500"/>
                </a:moveTo>
                <a:lnTo>
                  <a:pt x="8997564" y="3213100"/>
                </a:lnTo>
                <a:lnTo>
                  <a:pt x="11891963" y="3213100"/>
                </a:lnTo>
                <a:lnTo>
                  <a:pt x="11891963" y="317500"/>
                </a:lnTo>
                <a:close/>
                <a:moveTo>
                  <a:pt x="0" y="0"/>
                </a:moveTo>
                <a:lnTo>
                  <a:pt x="12192000" y="0"/>
                </a:lnTo>
                <a:lnTo>
                  <a:pt x="12192000" y="6105525"/>
                </a:lnTo>
                <a:lnTo>
                  <a:pt x="0" y="6105525"/>
                </a:lnTo>
                <a:close/>
              </a:path>
            </a:pathLst>
          </a:custGeom>
          <a:solidFill>
            <a:schemeClr val="bg2">
              <a:lumMod val="95000"/>
            </a:schemeClr>
          </a:solidFill>
        </p:spPr>
        <p:txBody>
          <a:bodyPr wrap="square">
            <a:no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pic>
        <p:nvPicPr>
          <p:cNvPr id="9" name="Bildobjekt 8">
            <a:extLst>
              <a:ext uri="{FF2B5EF4-FFF2-40B4-BE49-F238E27FC236}">
                <a16:creationId xmlns:a16="http://schemas.microsoft.com/office/drawing/2014/main" id="{E7103806-B5BB-7345-B56C-67373030E8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66528" y="4733926"/>
            <a:ext cx="1373019" cy="256754"/>
          </a:xfrm>
          <a:prstGeom prst="rect">
            <a:avLst/>
          </a:prstGeom>
        </p:spPr>
      </p:pic>
      <p:sp>
        <p:nvSpPr>
          <p:cNvPr id="7" name="Platshållare för sidfot 4">
            <a:extLst>
              <a:ext uri="{FF2B5EF4-FFF2-40B4-BE49-F238E27FC236}">
                <a16:creationId xmlns:a16="http://schemas.microsoft.com/office/drawing/2014/main" id="{A62B7C56-7A16-A140-8B5A-8E348D9228AA}"/>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8" name="Underrubrik 2">
            <a:extLst>
              <a:ext uri="{FF2B5EF4-FFF2-40B4-BE49-F238E27FC236}">
                <a16:creationId xmlns:a16="http://schemas.microsoft.com/office/drawing/2014/main" id="{3052060B-784E-0A42-A9F2-5548700CF42A}"/>
              </a:ext>
            </a:extLst>
          </p:cNvPr>
          <p:cNvSpPr>
            <a:spLocks noGrp="1"/>
          </p:cNvSpPr>
          <p:nvPr>
            <p:ph type="subTitle" idx="1" hasCustomPrompt="1"/>
          </p:nvPr>
        </p:nvSpPr>
        <p:spPr>
          <a:xfrm>
            <a:off x="6846897" y="341834"/>
            <a:ext cx="2014565" cy="801752"/>
          </a:xfrm>
        </p:spPr>
        <p:txBody>
          <a:bodyPr anchor="t">
            <a:noAutofit/>
          </a:bodyPr>
          <a:lstStyle>
            <a:lvl1pPr marL="0" indent="0" algn="l">
              <a:buNone/>
              <a:defRPr sz="18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CHAPTER NAME IN ONE TO THREE LINES</a:t>
            </a:r>
          </a:p>
        </p:txBody>
      </p:sp>
    </p:spTree>
    <p:extLst>
      <p:ext uri="{BB962C8B-B14F-4D97-AF65-F5344CB8AC3E}">
        <p14:creationId xmlns:p14="http://schemas.microsoft.com/office/powerpoint/2010/main" val="92970865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Content_HL_Text_Image">
    <p:bg>
      <p:bgRef idx="1001">
        <a:schemeClr val="bg1"/>
      </p:bgRef>
    </p:bg>
    <p:spTree>
      <p:nvGrpSpPr>
        <p:cNvPr id="1" name=""/>
        <p:cNvGrpSpPr/>
        <p:nvPr/>
      </p:nvGrpSpPr>
      <p:grpSpPr>
        <a:xfrm>
          <a:off x="0" y="0"/>
          <a:ext cx="0" cy="0"/>
          <a:chOff x="0" y="0"/>
          <a:chExt cx="0" cy="0"/>
        </a:xfrm>
      </p:grpSpPr>
      <p:sp>
        <p:nvSpPr>
          <p:cNvPr id="8" name="Platshållare för innehåll 7">
            <a:extLst>
              <a:ext uri="{FF2B5EF4-FFF2-40B4-BE49-F238E27FC236}">
                <a16:creationId xmlns:a16="http://schemas.microsoft.com/office/drawing/2014/main" id="{554E1AAA-38FC-4998-8953-DC4890475150}"/>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Platshållare för bild 9">
            <a:extLst>
              <a:ext uri="{FF2B5EF4-FFF2-40B4-BE49-F238E27FC236}">
                <a16:creationId xmlns:a16="http://schemas.microsoft.com/office/drawing/2014/main" id="{4A70EACD-6927-4237-8086-750F31095AF6}"/>
              </a:ext>
            </a:extLst>
          </p:cNvPr>
          <p:cNvSpPr>
            <a:spLocks noGrp="1"/>
          </p:cNvSpPr>
          <p:nvPr>
            <p:ph type="pic" sz="quarter" idx="11" hasCustomPrompt="1"/>
          </p:nvPr>
        </p:nvSpPr>
        <p:spPr>
          <a:xfrm>
            <a:off x="4572000" y="-1"/>
            <a:ext cx="4572000" cy="4579144"/>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6" name="Rubrik 1">
            <a:extLst>
              <a:ext uri="{FF2B5EF4-FFF2-40B4-BE49-F238E27FC236}">
                <a16:creationId xmlns:a16="http://schemas.microsoft.com/office/drawing/2014/main" id="{03DDB734-8A36-FE40-9AFF-7307128AB0FE}"/>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875E2F01-7695-EC49-92ED-127C5C7829E8}"/>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177901518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Content_HL_Text_2_Images_Vertically">
    <p:bg>
      <p:bgRef idx="1001">
        <a:schemeClr val="bg1"/>
      </p:bgRef>
    </p:bg>
    <p:spTree>
      <p:nvGrpSpPr>
        <p:cNvPr id="1" name=""/>
        <p:cNvGrpSpPr/>
        <p:nvPr/>
      </p:nvGrpSpPr>
      <p:grpSpPr>
        <a:xfrm>
          <a:off x="0" y="0"/>
          <a:ext cx="0" cy="0"/>
          <a:chOff x="0" y="0"/>
          <a:chExt cx="0" cy="0"/>
        </a:xfrm>
      </p:grpSpPr>
      <p:sp>
        <p:nvSpPr>
          <p:cNvPr id="10" name="Platshållare för bild 9">
            <a:extLst>
              <a:ext uri="{FF2B5EF4-FFF2-40B4-BE49-F238E27FC236}">
                <a16:creationId xmlns:a16="http://schemas.microsoft.com/office/drawing/2014/main" id="{4A70EACD-6927-4237-8086-750F31095AF6}"/>
              </a:ext>
            </a:extLst>
          </p:cNvPr>
          <p:cNvSpPr>
            <a:spLocks noGrp="1"/>
          </p:cNvSpPr>
          <p:nvPr>
            <p:ph type="pic" sz="quarter" idx="11" hasCustomPrompt="1"/>
          </p:nvPr>
        </p:nvSpPr>
        <p:spPr>
          <a:xfrm>
            <a:off x="4572000" y="-1"/>
            <a:ext cx="2286000" cy="4579144"/>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875E2F01-7695-EC49-92ED-127C5C7829E8}"/>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9" name="Platshållare för bild 9">
            <a:extLst>
              <a:ext uri="{FF2B5EF4-FFF2-40B4-BE49-F238E27FC236}">
                <a16:creationId xmlns:a16="http://schemas.microsoft.com/office/drawing/2014/main" id="{C6B3A3A3-6CF4-4D44-BB41-AE1811051C59}"/>
              </a:ext>
            </a:extLst>
          </p:cNvPr>
          <p:cNvSpPr>
            <a:spLocks noGrp="1"/>
          </p:cNvSpPr>
          <p:nvPr>
            <p:ph type="pic" sz="quarter" idx="12" hasCustomPrompt="1"/>
          </p:nvPr>
        </p:nvSpPr>
        <p:spPr>
          <a:xfrm>
            <a:off x="6847609" y="-1"/>
            <a:ext cx="2298469" cy="4579144"/>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12" name="Platshållare för innehåll 7">
            <a:extLst>
              <a:ext uri="{FF2B5EF4-FFF2-40B4-BE49-F238E27FC236}">
                <a16:creationId xmlns:a16="http://schemas.microsoft.com/office/drawing/2014/main" id="{A8C5D02E-FF52-454E-B339-E2E470C6DD99}"/>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ubrik 1">
            <a:extLst>
              <a:ext uri="{FF2B5EF4-FFF2-40B4-BE49-F238E27FC236}">
                <a16:creationId xmlns:a16="http://schemas.microsoft.com/office/drawing/2014/main" id="{EAA13AEE-8C69-5544-BC45-CF392CB723F6}"/>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19129831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575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Content_HL_Text_2_Images_Horizontally">
    <p:bg>
      <p:bgRef idx="1001">
        <a:schemeClr val="bg1"/>
      </p:bgRef>
    </p:bg>
    <p:spTree>
      <p:nvGrpSpPr>
        <p:cNvPr id="1" name=""/>
        <p:cNvGrpSpPr/>
        <p:nvPr/>
      </p:nvGrpSpPr>
      <p:grpSpPr>
        <a:xfrm>
          <a:off x="0" y="0"/>
          <a:ext cx="0" cy="0"/>
          <a:chOff x="0" y="0"/>
          <a:chExt cx="0" cy="0"/>
        </a:xfrm>
      </p:grpSpPr>
      <p:sp>
        <p:nvSpPr>
          <p:cNvPr id="10" name="Platshållare för bild 9">
            <a:extLst>
              <a:ext uri="{FF2B5EF4-FFF2-40B4-BE49-F238E27FC236}">
                <a16:creationId xmlns:a16="http://schemas.microsoft.com/office/drawing/2014/main" id="{4A70EACD-6927-4237-8086-750F31095AF6}"/>
              </a:ext>
            </a:extLst>
          </p:cNvPr>
          <p:cNvSpPr>
            <a:spLocks noGrp="1"/>
          </p:cNvSpPr>
          <p:nvPr>
            <p:ph type="pic" sz="quarter" idx="11" hasCustomPrompt="1"/>
          </p:nvPr>
        </p:nvSpPr>
        <p:spPr>
          <a:xfrm>
            <a:off x="4572000" y="0"/>
            <a:ext cx="4572000" cy="2288382"/>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875E2F01-7695-EC49-92ED-127C5C7829E8}"/>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9" name="Platshållare för bild 9">
            <a:extLst>
              <a:ext uri="{FF2B5EF4-FFF2-40B4-BE49-F238E27FC236}">
                <a16:creationId xmlns:a16="http://schemas.microsoft.com/office/drawing/2014/main" id="{5698008E-957B-EF47-A302-B66185037CE9}"/>
              </a:ext>
            </a:extLst>
          </p:cNvPr>
          <p:cNvSpPr>
            <a:spLocks noGrp="1"/>
          </p:cNvSpPr>
          <p:nvPr>
            <p:ph type="pic" sz="quarter" idx="12" hasCustomPrompt="1"/>
          </p:nvPr>
        </p:nvSpPr>
        <p:spPr>
          <a:xfrm>
            <a:off x="4572000" y="2288078"/>
            <a:ext cx="4572000" cy="2288382"/>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12" name="Platshållare för innehåll 7">
            <a:extLst>
              <a:ext uri="{FF2B5EF4-FFF2-40B4-BE49-F238E27FC236}">
                <a16:creationId xmlns:a16="http://schemas.microsoft.com/office/drawing/2014/main" id="{D911C5EF-57EC-1146-A42C-1F5C990E92B4}"/>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ubrik 1">
            <a:extLst>
              <a:ext uri="{FF2B5EF4-FFF2-40B4-BE49-F238E27FC236}">
                <a16:creationId xmlns:a16="http://schemas.microsoft.com/office/drawing/2014/main" id="{03F7809D-1B58-0045-B5F4-A327BD51F5FE}"/>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13755485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Content_Blue">
    <p:bg>
      <p:bgPr>
        <a:solidFill>
          <a:schemeClr val="accent1"/>
        </a:solidFill>
        <a:effectLst/>
      </p:bgPr>
    </p:bg>
    <p:spTree>
      <p:nvGrpSpPr>
        <p:cNvPr id="1" name=""/>
        <p:cNvGrpSpPr/>
        <p:nvPr/>
      </p:nvGrpSpPr>
      <p:grpSpPr>
        <a:xfrm>
          <a:off x="0" y="0"/>
          <a:ext cx="0" cy="0"/>
          <a:chOff x="0" y="0"/>
          <a:chExt cx="0" cy="0"/>
        </a:xfrm>
      </p:grpSpPr>
      <p:sp>
        <p:nvSpPr>
          <p:cNvPr id="22" name="Platshållare för bild 21">
            <a:extLst>
              <a:ext uri="{FF2B5EF4-FFF2-40B4-BE49-F238E27FC236}">
                <a16:creationId xmlns:a16="http://schemas.microsoft.com/office/drawing/2014/main" id="{C4DB8912-ACC9-1B43-8E24-EB14D288DB46}"/>
              </a:ext>
            </a:extLst>
          </p:cNvPr>
          <p:cNvSpPr>
            <a:spLocks noGrp="1"/>
          </p:cNvSpPr>
          <p:nvPr>
            <p:ph type="pic" sz="quarter" idx="14" hasCustomPrompt="1"/>
          </p:nvPr>
        </p:nvSpPr>
        <p:spPr>
          <a:xfrm>
            <a:off x="0" y="0"/>
            <a:ext cx="9144000" cy="5143500"/>
          </a:xfrm>
          <a:custGeom>
            <a:avLst/>
            <a:gdLst>
              <a:gd name="connsiteX0" fmla="*/ 609600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105524 h 6858000"/>
              <a:gd name="connsiteX5" fmla="*/ 6096000 w 12192000"/>
              <a:gd name="connsiteY5" fmla="*/ 61055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6096000" y="0"/>
                </a:moveTo>
                <a:lnTo>
                  <a:pt x="12192000" y="0"/>
                </a:lnTo>
                <a:lnTo>
                  <a:pt x="12192000" y="6858000"/>
                </a:lnTo>
                <a:lnTo>
                  <a:pt x="0" y="6858000"/>
                </a:lnTo>
                <a:lnTo>
                  <a:pt x="0" y="6105524"/>
                </a:lnTo>
                <a:lnTo>
                  <a:pt x="6096000" y="6105524"/>
                </a:lnTo>
                <a:close/>
              </a:path>
            </a:pathLst>
          </a:custGeom>
          <a:solidFill>
            <a:schemeClr val="bg2">
              <a:lumMod val="10000"/>
              <a:lumOff val="90000"/>
            </a:schemeClr>
          </a:solidFill>
        </p:spPr>
        <p:txBody>
          <a:bodyPr wrap="square">
            <a:noAutofit/>
          </a:bodyPr>
          <a:lstStyle>
            <a:lvl1pPr marL="0" indent="0" algn="r">
              <a:buNone/>
              <a:defRPr sz="675">
                <a:solidFill>
                  <a:schemeClr val="bg2">
                    <a:lumMod val="75000"/>
                    <a:lumOff val="25000"/>
                  </a:schemeClr>
                </a:solidFill>
              </a:defRPr>
            </a:lvl1pPr>
          </a:lstStyle>
          <a:p>
            <a:r>
              <a:rPr lang="en-US" noProof="0"/>
              <a:t>Add image</a:t>
            </a:r>
          </a:p>
        </p:txBody>
      </p:sp>
      <p:sp>
        <p:nvSpPr>
          <p:cNvPr id="25" name="Platshållare för sidfot 4">
            <a:extLst>
              <a:ext uri="{FF2B5EF4-FFF2-40B4-BE49-F238E27FC236}">
                <a16:creationId xmlns:a16="http://schemas.microsoft.com/office/drawing/2014/main" id="{58820D24-EDDE-2B4D-AF49-895376BA15FD}"/>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7F6F1824-20CE-1D4F-BE90-99378132E78D}"/>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8" name="Platshållare för innehåll 7">
            <a:extLst>
              <a:ext uri="{FF2B5EF4-FFF2-40B4-BE49-F238E27FC236}">
                <a16:creationId xmlns:a16="http://schemas.microsoft.com/office/drawing/2014/main" id="{768EA9D4-BE73-A148-B652-DF18F3FDF535}"/>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Rubrik 1">
            <a:extLst>
              <a:ext uri="{FF2B5EF4-FFF2-40B4-BE49-F238E27FC236}">
                <a16:creationId xmlns:a16="http://schemas.microsoft.com/office/drawing/2014/main" id="{C944D272-5B79-5045-920C-3861C2BC2F04}"/>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17597030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ontent_Orange">
    <p:bg>
      <p:bgPr>
        <a:solidFill>
          <a:schemeClr val="accent3"/>
        </a:solidFill>
        <a:effectLst/>
      </p:bgPr>
    </p:bg>
    <p:spTree>
      <p:nvGrpSpPr>
        <p:cNvPr id="1" name=""/>
        <p:cNvGrpSpPr/>
        <p:nvPr/>
      </p:nvGrpSpPr>
      <p:grpSpPr>
        <a:xfrm>
          <a:off x="0" y="0"/>
          <a:ext cx="0" cy="0"/>
          <a:chOff x="0" y="0"/>
          <a:chExt cx="0" cy="0"/>
        </a:xfrm>
      </p:grpSpPr>
      <p:sp>
        <p:nvSpPr>
          <p:cNvPr id="22" name="Platshållare för bild 21">
            <a:extLst>
              <a:ext uri="{FF2B5EF4-FFF2-40B4-BE49-F238E27FC236}">
                <a16:creationId xmlns:a16="http://schemas.microsoft.com/office/drawing/2014/main" id="{C4DB8912-ACC9-1B43-8E24-EB14D288DB46}"/>
              </a:ext>
            </a:extLst>
          </p:cNvPr>
          <p:cNvSpPr>
            <a:spLocks noGrp="1"/>
          </p:cNvSpPr>
          <p:nvPr>
            <p:ph type="pic" sz="quarter" idx="14" hasCustomPrompt="1"/>
          </p:nvPr>
        </p:nvSpPr>
        <p:spPr>
          <a:xfrm>
            <a:off x="0" y="0"/>
            <a:ext cx="9144000" cy="5143500"/>
          </a:xfrm>
          <a:custGeom>
            <a:avLst/>
            <a:gdLst>
              <a:gd name="connsiteX0" fmla="*/ 609600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105524 h 6858000"/>
              <a:gd name="connsiteX5" fmla="*/ 6096000 w 12192000"/>
              <a:gd name="connsiteY5" fmla="*/ 61055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6096000" y="0"/>
                </a:moveTo>
                <a:lnTo>
                  <a:pt x="12192000" y="0"/>
                </a:lnTo>
                <a:lnTo>
                  <a:pt x="12192000" y="6858000"/>
                </a:lnTo>
                <a:lnTo>
                  <a:pt x="0" y="6858000"/>
                </a:lnTo>
                <a:lnTo>
                  <a:pt x="0" y="6105524"/>
                </a:lnTo>
                <a:lnTo>
                  <a:pt x="6096000" y="6105524"/>
                </a:lnTo>
                <a:close/>
              </a:path>
            </a:pathLst>
          </a:custGeom>
          <a:solidFill>
            <a:schemeClr val="bg2">
              <a:lumMod val="95000"/>
            </a:schemeClr>
          </a:solidFill>
        </p:spPr>
        <p:txBody>
          <a:bodyPr wrap="square">
            <a:noAutofit/>
          </a:bodyPr>
          <a:lstStyle>
            <a:lvl1pPr marL="0" indent="0" algn="r">
              <a:buNone/>
              <a:defRPr sz="675">
                <a:solidFill>
                  <a:schemeClr val="tx1">
                    <a:lumMod val="75000"/>
                    <a:lumOff val="25000"/>
                  </a:schemeClr>
                </a:solidFill>
              </a:defRPr>
            </a:lvl1pPr>
          </a:lstStyle>
          <a:p>
            <a:r>
              <a:rPr lang="en-US" noProof="0"/>
              <a:t>Add image</a:t>
            </a:r>
          </a:p>
        </p:txBody>
      </p:sp>
      <p:sp>
        <p:nvSpPr>
          <p:cNvPr id="7" name="Platshållare för sidfot 4">
            <a:extLst>
              <a:ext uri="{FF2B5EF4-FFF2-40B4-BE49-F238E27FC236}">
                <a16:creationId xmlns:a16="http://schemas.microsoft.com/office/drawing/2014/main" id="{30324C6C-A827-174E-9077-0F1AFF52F17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8" name="Platshållare för bildnummer 5">
            <a:extLst>
              <a:ext uri="{FF2B5EF4-FFF2-40B4-BE49-F238E27FC236}">
                <a16:creationId xmlns:a16="http://schemas.microsoft.com/office/drawing/2014/main" id="{398A04FD-DED0-CC4D-AAF8-C572B84A3F54}"/>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9" name="Platshållare för innehåll 7">
            <a:extLst>
              <a:ext uri="{FF2B5EF4-FFF2-40B4-BE49-F238E27FC236}">
                <a16:creationId xmlns:a16="http://schemas.microsoft.com/office/drawing/2014/main" id="{8893EAA5-CC89-3C45-A824-B67ADA760BC9}"/>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bg1"/>
                </a:solidFill>
              </a:defRPr>
            </a:lvl1pPr>
            <a:lvl2pPr>
              <a:lnSpc>
                <a:spcPct val="100000"/>
              </a:lnSpc>
              <a:defRPr sz="1500">
                <a:solidFill>
                  <a:schemeClr val="bg1"/>
                </a:solidFill>
              </a:defRPr>
            </a:lvl2pPr>
            <a:lvl3pPr>
              <a:lnSpc>
                <a:spcPct val="100000"/>
              </a:lnSpc>
              <a:defRPr sz="1500">
                <a:solidFill>
                  <a:schemeClr val="bg1"/>
                </a:solidFill>
              </a:defRPr>
            </a:lvl3pPr>
            <a:lvl4pPr>
              <a:lnSpc>
                <a:spcPct val="100000"/>
              </a:lnSpc>
              <a:defRPr sz="1500">
                <a:solidFill>
                  <a:schemeClr val="bg1"/>
                </a:solidFill>
              </a:defRPr>
            </a:lvl4pPr>
            <a:lvl5pPr>
              <a:lnSpc>
                <a:spcPct val="100000"/>
              </a:lnSpc>
              <a:defRPr sz="1500">
                <a:solidFill>
                  <a:schemeClr val="bg1"/>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ubrik 1">
            <a:extLst>
              <a:ext uri="{FF2B5EF4-FFF2-40B4-BE49-F238E27FC236}">
                <a16:creationId xmlns:a16="http://schemas.microsoft.com/office/drawing/2014/main" id="{E890979E-C255-914B-B032-61710ABD229F}"/>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bg1"/>
                </a:solidFill>
              </a:defRPr>
            </a:lvl1pPr>
          </a:lstStyle>
          <a:p>
            <a:r>
              <a:rPr lang="en-US" noProof="0"/>
              <a:t>CLICK TO ADD HEADLINE IN A MAXIMUM OF THREE LINES</a:t>
            </a:r>
          </a:p>
        </p:txBody>
      </p:sp>
    </p:spTree>
    <p:extLst>
      <p:ext uri="{BB962C8B-B14F-4D97-AF65-F5344CB8AC3E}">
        <p14:creationId xmlns:p14="http://schemas.microsoft.com/office/powerpoint/2010/main" val="26421646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176CC82D-4221-A44F-A891-080373F2D5DE}"/>
              </a:ext>
            </a:extLst>
          </p:cNvPr>
          <p:cNvSpPr>
            <a:spLocks noGrp="1"/>
          </p:cNvSpPr>
          <p:nvPr>
            <p:ph type="body" sz="quarter" idx="12" hasCustomPrompt="1"/>
          </p:nvPr>
        </p:nvSpPr>
        <p:spPr>
          <a:xfrm>
            <a:off x="348623" y="1503258"/>
            <a:ext cx="8639928" cy="2998787"/>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900" baseline="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de-DE" sz="2000">
                <a:latin typeface="Calibri" panose="020F0502020204030204" pitchFamily="34" charset="0"/>
                <a:cs typeface="Calibri" panose="020F0502020204030204" pitchFamily="34" charset="0"/>
              </a:rPr>
              <a:t>Si </a:t>
            </a:r>
            <a:r>
              <a:rPr lang="de-DE" sz="2000" err="1">
                <a:latin typeface="Calibri" panose="020F0502020204030204" pitchFamily="34" charset="0"/>
                <a:cs typeface="Calibri" panose="020F0502020204030204" pitchFamily="34" charset="0"/>
              </a:rPr>
              <a:t>quaedam</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nimis</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anti</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que</a:t>
            </a:r>
            <a:r>
              <a:rPr lang="de-DE" sz="2000">
                <a:latin typeface="Calibri" panose="020F0502020204030204" pitchFamily="34" charset="0"/>
                <a:cs typeface="Calibri" panose="020F0502020204030204" pitchFamily="34" charset="0"/>
              </a:rPr>
              <a:t>, si </a:t>
            </a:r>
            <a:r>
              <a:rPr lang="de-DE" sz="2000" err="1">
                <a:latin typeface="Calibri" panose="020F0502020204030204" pitchFamily="34" charset="0"/>
                <a:cs typeface="Calibri" panose="020F0502020204030204" pitchFamily="34" charset="0"/>
              </a:rPr>
              <a:t>peraque</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dure</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dicere</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credit</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ignave</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multa</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fatetur</a:t>
            </a:r>
            <a:r>
              <a:rPr lang="de-DE" sz="2000">
                <a:latin typeface="Calibri" panose="020F0502020204030204" pitchFamily="34" charset="0"/>
                <a:cs typeface="Calibri" panose="020F0502020204030204" pitchFamily="34" charset="0"/>
              </a:rPr>
              <a:t>, et </a:t>
            </a:r>
            <a:r>
              <a:rPr lang="de-DE" sz="2000" err="1">
                <a:latin typeface="Calibri" panose="020F0502020204030204" pitchFamily="34" charset="0"/>
                <a:cs typeface="Calibri" panose="020F0502020204030204" pitchFamily="34" charset="0"/>
              </a:rPr>
              <a:t>sapit</a:t>
            </a:r>
            <a:r>
              <a:rPr lang="de-DE" sz="2000">
                <a:latin typeface="Calibri" panose="020F0502020204030204" pitchFamily="34" charset="0"/>
                <a:cs typeface="Calibri" panose="020F0502020204030204" pitchFamily="34" charset="0"/>
              </a:rPr>
              <a:t> et </a:t>
            </a:r>
            <a:r>
              <a:rPr lang="de-DE" sz="2000" err="1">
                <a:latin typeface="Calibri" panose="020F0502020204030204" pitchFamily="34" charset="0"/>
                <a:cs typeface="Calibri" panose="020F0502020204030204" pitchFamily="34" charset="0"/>
              </a:rPr>
              <a:t>mecum</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facit</a:t>
            </a:r>
            <a:r>
              <a:rPr lang="de-DE" sz="2000">
                <a:latin typeface="Calibri" panose="020F0502020204030204" pitchFamily="34" charset="0"/>
                <a:cs typeface="Calibri" panose="020F0502020204030204" pitchFamily="34" charset="0"/>
              </a:rPr>
              <a:t> et </a:t>
            </a:r>
            <a:r>
              <a:rPr lang="de-DE" sz="2000" err="1">
                <a:latin typeface="Calibri" panose="020F0502020204030204" pitchFamily="34" charset="0"/>
                <a:cs typeface="Calibri" panose="020F0502020204030204" pitchFamily="34" charset="0"/>
              </a:rPr>
              <a:t>Iova</a:t>
            </a:r>
            <a:r>
              <a:rPr lang="de-DE" sz="2000">
                <a:latin typeface="Calibri" panose="020F0502020204030204" pitchFamily="34" charset="0"/>
                <a:cs typeface="Calibri" panose="020F0502020204030204" pitchFamily="34" charset="0"/>
              </a:rPr>
              <a:t> </a:t>
            </a:r>
            <a:r>
              <a:rPr lang="de-DE" sz="2000" err="1">
                <a:latin typeface="Calibri" panose="020F0502020204030204" pitchFamily="34" charset="0"/>
                <a:cs typeface="Calibri" panose="020F0502020204030204" pitchFamily="34" charset="0"/>
              </a:rPr>
              <a:t>iudicat</a:t>
            </a:r>
            <a:r>
              <a:rPr lang="de-DE" sz="2000">
                <a:latin typeface="Calibri" panose="020F0502020204030204" pitchFamily="34" charset="0"/>
                <a:cs typeface="Calibri" panose="020F0502020204030204" pitchFamily="34" charset="0"/>
              </a:rPr>
              <a:t> aequo. </a:t>
            </a:r>
          </a:p>
        </p:txBody>
      </p:sp>
      <p:sp>
        <p:nvSpPr>
          <p:cNvPr id="13" name="Textplatzhalter 12">
            <a:extLst>
              <a:ext uri="{FF2B5EF4-FFF2-40B4-BE49-F238E27FC236}">
                <a16:creationId xmlns:a16="http://schemas.microsoft.com/office/drawing/2014/main" id="{B3E3851A-1B57-8D4A-889B-F1867E040F93}"/>
              </a:ext>
            </a:extLst>
          </p:cNvPr>
          <p:cNvSpPr>
            <a:spLocks noGrp="1"/>
          </p:cNvSpPr>
          <p:nvPr>
            <p:ph type="body" sz="quarter" idx="13" hasCustomPrompt="1"/>
          </p:nvPr>
        </p:nvSpPr>
        <p:spPr>
          <a:xfrm>
            <a:off x="348622" y="119780"/>
            <a:ext cx="8639929" cy="1052121"/>
          </a:xfrm>
          <a:prstGeom prst="rect">
            <a:avLst/>
          </a:prstGeom>
        </p:spPr>
        <p:txBody>
          <a:bodyPr/>
          <a:lstStyle>
            <a:lvl1pPr marL="0" indent="0">
              <a:buNone/>
              <a:defRPr sz="3600" cap="none" baseline="0"/>
            </a:lvl1pPr>
          </a:lstStyle>
          <a:p>
            <a:r>
              <a:rPr lang="de-DE"/>
              <a:t>Headline 36 Pt</a:t>
            </a:r>
            <a:br>
              <a:rPr lang="de-DE"/>
            </a:br>
            <a:r>
              <a:rPr lang="de-DE"/>
              <a:t>Headline 36 Pt</a:t>
            </a:r>
          </a:p>
        </p:txBody>
      </p:sp>
    </p:spTree>
    <p:extLst>
      <p:ext uri="{BB962C8B-B14F-4D97-AF65-F5344CB8AC3E}">
        <p14:creationId xmlns:p14="http://schemas.microsoft.com/office/powerpoint/2010/main" val="10905166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Content_Red">
    <p:bg>
      <p:bgPr>
        <a:solidFill>
          <a:schemeClr val="accent6"/>
        </a:solidFill>
        <a:effectLst/>
      </p:bgPr>
    </p:bg>
    <p:spTree>
      <p:nvGrpSpPr>
        <p:cNvPr id="1" name=""/>
        <p:cNvGrpSpPr/>
        <p:nvPr/>
      </p:nvGrpSpPr>
      <p:grpSpPr>
        <a:xfrm>
          <a:off x="0" y="0"/>
          <a:ext cx="0" cy="0"/>
          <a:chOff x="0" y="0"/>
          <a:chExt cx="0" cy="0"/>
        </a:xfrm>
      </p:grpSpPr>
      <p:sp>
        <p:nvSpPr>
          <p:cNvPr id="22" name="Platshållare för bild 21">
            <a:extLst>
              <a:ext uri="{FF2B5EF4-FFF2-40B4-BE49-F238E27FC236}">
                <a16:creationId xmlns:a16="http://schemas.microsoft.com/office/drawing/2014/main" id="{C4DB8912-ACC9-1B43-8E24-EB14D288DB46}"/>
              </a:ext>
            </a:extLst>
          </p:cNvPr>
          <p:cNvSpPr>
            <a:spLocks noGrp="1"/>
          </p:cNvSpPr>
          <p:nvPr>
            <p:ph type="pic" sz="quarter" idx="14" hasCustomPrompt="1"/>
          </p:nvPr>
        </p:nvSpPr>
        <p:spPr>
          <a:xfrm>
            <a:off x="0" y="0"/>
            <a:ext cx="9144000" cy="5143500"/>
          </a:xfrm>
          <a:custGeom>
            <a:avLst/>
            <a:gdLst>
              <a:gd name="connsiteX0" fmla="*/ 609600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105524 h 6858000"/>
              <a:gd name="connsiteX5" fmla="*/ 6096000 w 12192000"/>
              <a:gd name="connsiteY5" fmla="*/ 61055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6096000" y="0"/>
                </a:moveTo>
                <a:lnTo>
                  <a:pt x="12192000" y="0"/>
                </a:lnTo>
                <a:lnTo>
                  <a:pt x="12192000" y="6858000"/>
                </a:lnTo>
                <a:lnTo>
                  <a:pt x="0" y="6858000"/>
                </a:lnTo>
                <a:lnTo>
                  <a:pt x="0" y="6105524"/>
                </a:lnTo>
                <a:lnTo>
                  <a:pt x="6096000" y="6105524"/>
                </a:lnTo>
                <a:close/>
              </a:path>
            </a:pathLst>
          </a:custGeom>
          <a:solidFill>
            <a:schemeClr val="bg2">
              <a:lumMod val="95000"/>
            </a:schemeClr>
          </a:solidFill>
        </p:spPr>
        <p:txBody>
          <a:bodyPr wrap="square">
            <a:noAutofit/>
          </a:bodyPr>
          <a:lstStyle>
            <a:lvl1pPr marL="0" indent="0" algn="r">
              <a:buNone/>
              <a:defRPr sz="675">
                <a:solidFill>
                  <a:schemeClr val="tx1">
                    <a:lumMod val="75000"/>
                    <a:lumOff val="25000"/>
                  </a:schemeClr>
                </a:solidFill>
              </a:defRPr>
            </a:lvl1pPr>
          </a:lstStyle>
          <a:p>
            <a:r>
              <a:rPr lang="en-US" noProof="0"/>
              <a:t>Add image</a:t>
            </a:r>
          </a:p>
        </p:txBody>
      </p:sp>
      <p:sp>
        <p:nvSpPr>
          <p:cNvPr id="8" name="Platshållare för sidfot 4">
            <a:extLst>
              <a:ext uri="{FF2B5EF4-FFF2-40B4-BE49-F238E27FC236}">
                <a16:creationId xmlns:a16="http://schemas.microsoft.com/office/drawing/2014/main" id="{12AFF1C7-9E42-D74B-9E70-7C2BA4FAFF93}"/>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6890F65E-5ED7-694B-977B-99647A378595}"/>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9" name="Platshållare för innehåll 7">
            <a:extLst>
              <a:ext uri="{FF2B5EF4-FFF2-40B4-BE49-F238E27FC236}">
                <a16:creationId xmlns:a16="http://schemas.microsoft.com/office/drawing/2014/main" id="{1DED8B32-C1D5-4F4B-9596-8F36F4B873A5}"/>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bg1"/>
                </a:solidFill>
              </a:defRPr>
            </a:lvl1pPr>
            <a:lvl2pPr>
              <a:lnSpc>
                <a:spcPct val="100000"/>
              </a:lnSpc>
              <a:defRPr sz="1500">
                <a:solidFill>
                  <a:schemeClr val="bg1"/>
                </a:solidFill>
              </a:defRPr>
            </a:lvl2pPr>
            <a:lvl3pPr>
              <a:lnSpc>
                <a:spcPct val="100000"/>
              </a:lnSpc>
              <a:defRPr sz="1500">
                <a:solidFill>
                  <a:schemeClr val="bg1"/>
                </a:solidFill>
              </a:defRPr>
            </a:lvl3pPr>
            <a:lvl4pPr>
              <a:lnSpc>
                <a:spcPct val="100000"/>
              </a:lnSpc>
              <a:defRPr sz="1500">
                <a:solidFill>
                  <a:schemeClr val="bg1"/>
                </a:solidFill>
              </a:defRPr>
            </a:lvl4pPr>
            <a:lvl5pPr>
              <a:lnSpc>
                <a:spcPct val="100000"/>
              </a:lnSpc>
              <a:defRPr sz="1500">
                <a:solidFill>
                  <a:schemeClr val="bg1"/>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ubrik 1">
            <a:extLst>
              <a:ext uri="{FF2B5EF4-FFF2-40B4-BE49-F238E27FC236}">
                <a16:creationId xmlns:a16="http://schemas.microsoft.com/office/drawing/2014/main" id="{2E302A11-0427-474D-B009-1F218ED019F0}"/>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bg1"/>
                </a:solidFill>
              </a:defRPr>
            </a:lvl1pPr>
          </a:lstStyle>
          <a:p>
            <a:r>
              <a:rPr lang="en-US" noProof="0"/>
              <a:t>CLICK TO ADD HEADLINE IN A MAXIMUM OF THREE LINES</a:t>
            </a:r>
          </a:p>
        </p:txBody>
      </p:sp>
    </p:spTree>
    <p:extLst>
      <p:ext uri="{BB962C8B-B14F-4D97-AF65-F5344CB8AC3E}">
        <p14:creationId xmlns:p14="http://schemas.microsoft.com/office/powerpoint/2010/main" val="11819349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Quote_Blue">
    <p:bg>
      <p:bgPr>
        <a:solidFill>
          <a:schemeClr val="accent1"/>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F84CC1B2-5676-4FB0-9C6C-2F10BCB032A3}"/>
              </a:ext>
            </a:extLst>
          </p:cNvPr>
          <p:cNvSpPr>
            <a:spLocks noGrp="1"/>
          </p:cNvSpPr>
          <p:nvPr>
            <p:ph type="ctrTitle" hasCustomPrompt="1"/>
          </p:nvPr>
        </p:nvSpPr>
        <p:spPr>
          <a:xfrm>
            <a:off x="953691" y="1212554"/>
            <a:ext cx="7236619" cy="2394542"/>
          </a:xfrm>
        </p:spPr>
        <p:txBody>
          <a:bodyPr anchor="ctr">
            <a:noAutofit/>
          </a:bodyPr>
          <a:lstStyle>
            <a:lvl1pPr algn="ctr">
              <a:defRPr sz="3600">
                <a:solidFill>
                  <a:schemeClr val="bg1"/>
                </a:solidFill>
              </a:defRPr>
            </a:lvl1pPr>
          </a:lstStyle>
          <a:p>
            <a:r>
              <a:rPr lang="en-US" noProof="0"/>
              <a:t>A BOLD STATEMENT WITH IMPACT OR A QUOTE SLIDE FOR MAXIMUM ATTENTION!</a:t>
            </a:r>
          </a:p>
        </p:txBody>
      </p:sp>
      <p:sp>
        <p:nvSpPr>
          <p:cNvPr id="6" name="Underrubrik 2">
            <a:extLst>
              <a:ext uri="{FF2B5EF4-FFF2-40B4-BE49-F238E27FC236}">
                <a16:creationId xmlns:a16="http://schemas.microsoft.com/office/drawing/2014/main" id="{8F5772ED-E45A-466E-A4AD-A46263E35ED7}"/>
              </a:ext>
            </a:extLst>
          </p:cNvPr>
          <p:cNvSpPr>
            <a:spLocks noGrp="1"/>
          </p:cNvSpPr>
          <p:nvPr>
            <p:ph type="subTitle" idx="1" hasCustomPrompt="1"/>
          </p:nvPr>
        </p:nvSpPr>
        <p:spPr>
          <a:xfrm>
            <a:off x="2399110" y="3632792"/>
            <a:ext cx="4332684" cy="936827"/>
          </a:xfrm>
        </p:spPr>
        <p:txBody>
          <a:bodyPr>
            <a:noAutofit/>
          </a:bodyPr>
          <a:lstStyle>
            <a:lvl1pPr marL="0" indent="0" algn="ctr">
              <a:buNone/>
              <a:defRPr sz="1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AUTHOR, SOURCE OR A SMALL SUBTITLE</a:t>
            </a:r>
          </a:p>
        </p:txBody>
      </p:sp>
      <p:sp>
        <p:nvSpPr>
          <p:cNvPr id="4" name="Platshållare för sidfot 4">
            <a:extLst>
              <a:ext uri="{FF2B5EF4-FFF2-40B4-BE49-F238E27FC236}">
                <a16:creationId xmlns:a16="http://schemas.microsoft.com/office/drawing/2014/main" id="{6FA1DC99-8B87-1942-8F2A-B1EB3C982542}"/>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bg1"/>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BBCF7CC2-4336-FE41-B519-81EDF3E4B813}"/>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chemeClr val="bg1"/>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363773336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Quote_Orange">
    <p:bg>
      <p:bgPr>
        <a:solidFill>
          <a:schemeClr val="accent3"/>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F84CC1B2-5676-4FB0-9C6C-2F10BCB032A3}"/>
              </a:ext>
            </a:extLst>
          </p:cNvPr>
          <p:cNvSpPr>
            <a:spLocks noGrp="1"/>
          </p:cNvSpPr>
          <p:nvPr>
            <p:ph type="ctrTitle" hasCustomPrompt="1"/>
          </p:nvPr>
        </p:nvSpPr>
        <p:spPr>
          <a:xfrm>
            <a:off x="953691" y="1212554"/>
            <a:ext cx="7236619" cy="2394542"/>
          </a:xfrm>
        </p:spPr>
        <p:txBody>
          <a:bodyPr anchor="ctr">
            <a:noAutofit/>
          </a:bodyPr>
          <a:lstStyle>
            <a:lvl1pPr algn="ctr">
              <a:defRPr sz="3600" baseline="0">
                <a:solidFill>
                  <a:schemeClr val="bg1"/>
                </a:solidFill>
              </a:defRPr>
            </a:lvl1pPr>
          </a:lstStyle>
          <a:p>
            <a:r>
              <a:rPr lang="en-US" noProof="0"/>
              <a:t>A BOLD STATEMENT WITH IMPACT OR A QUOTE SLIDE FOR MAXIMUM ATTENTION!</a:t>
            </a:r>
          </a:p>
        </p:txBody>
      </p:sp>
      <p:sp>
        <p:nvSpPr>
          <p:cNvPr id="6" name="Underrubrik 2">
            <a:extLst>
              <a:ext uri="{FF2B5EF4-FFF2-40B4-BE49-F238E27FC236}">
                <a16:creationId xmlns:a16="http://schemas.microsoft.com/office/drawing/2014/main" id="{8F5772ED-E45A-466E-A4AD-A46263E35ED7}"/>
              </a:ext>
            </a:extLst>
          </p:cNvPr>
          <p:cNvSpPr>
            <a:spLocks noGrp="1"/>
          </p:cNvSpPr>
          <p:nvPr>
            <p:ph type="subTitle" idx="1" hasCustomPrompt="1"/>
          </p:nvPr>
        </p:nvSpPr>
        <p:spPr>
          <a:xfrm>
            <a:off x="2399110" y="3632792"/>
            <a:ext cx="4332684" cy="936827"/>
          </a:xfrm>
        </p:spPr>
        <p:txBody>
          <a:bodyPr>
            <a:noAutofit/>
          </a:bodyPr>
          <a:lstStyle>
            <a:lvl1pPr marL="0" indent="0" algn="ctr">
              <a:buNone/>
              <a:defRPr sz="1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AUTHOR, SOURCE OR A SMALL SUBTITLE</a:t>
            </a:r>
          </a:p>
        </p:txBody>
      </p:sp>
      <p:sp>
        <p:nvSpPr>
          <p:cNvPr id="4" name="Platshållare för sidfot 4">
            <a:extLst>
              <a:ext uri="{FF2B5EF4-FFF2-40B4-BE49-F238E27FC236}">
                <a16:creationId xmlns:a16="http://schemas.microsoft.com/office/drawing/2014/main" id="{16F773F8-94BF-9048-8622-4FC8CAAC13A7}"/>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bg1"/>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9E33701C-2A4D-5B43-8AA1-10B830522513}"/>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chemeClr val="tx2"/>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225883255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Quote_Red">
    <p:bg>
      <p:bgPr>
        <a:solidFill>
          <a:schemeClr val="accent6"/>
        </a:solidFill>
        <a:effectLst/>
      </p:bgPr>
    </p:bg>
    <p:spTree>
      <p:nvGrpSpPr>
        <p:cNvPr id="1" name=""/>
        <p:cNvGrpSpPr/>
        <p:nvPr/>
      </p:nvGrpSpPr>
      <p:grpSpPr>
        <a:xfrm>
          <a:off x="0" y="0"/>
          <a:ext cx="0" cy="0"/>
          <a:chOff x="0" y="0"/>
          <a:chExt cx="0" cy="0"/>
        </a:xfrm>
      </p:grpSpPr>
      <p:sp>
        <p:nvSpPr>
          <p:cNvPr id="5" name="Rubrik 1">
            <a:extLst>
              <a:ext uri="{FF2B5EF4-FFF2-40B4-BE49-F238E27FC236}">
                <a16:creationId xmlns:a16="http://schemas.microsoft.com/office/drawing/2014/main" id="{F84CC1B2-5676-4FB0-9C6C-2F10BCB032A3}"/>
              </a:ext>
            </a:extLst>
          </p:cNvPr>
          <p:cNvSpPr>
            <a:spLocks noGrp="1"/>
          </p:cNvSpPr>
          <p:nvPr>
            <p:ph type="ctrTitle" hasCustomPrompt="1"/>
          </p:nvPr>
        </p:nvSpPr>
        <p:spPr>
          <a:xfrm>
            <a:off x="953691" y="1212554"/>
            <a:ext cx="7236619" cy="2394542"/>
          </a:xfrm>
        </p:spPr>
        <p:txBody>
          <a:bodyPr anchor="ctr">
            <a:noAutofit/>
          </a:bodyPr>
          <a:lstStyle>
            <a:lvl1pPr algn="ctr">
              <a:defRPr sz="3600">
                <a:solidFill>
                  <a:schemeClr val="bg1"/>
                </a:solidFill>
              </a:defRPr>
            </a:lvl1pPr>
          </a:lstStyle>
          <a:p>
            <a:r>
              <a:rPr lang="en-US" noProof="0"/>
              <a:t>A BOLD STATEMENT WITH IMPACT OR A QUOTE SLIDE FOR MAXIMUM ATTENTION!</a:t>
            </a:r>
          </a:p>
        </p:txBody>
      </p:sp>
      <p:sp>
        <p:nvSpPr>
          <p:cNvPr id="6" name="Underrubrik 2">
            <a:extLst>
              <a:ext uri="{FF2B5EF4-FFF2-40B4-BE49-F238E27FC236}">
                <a16:creationId xmlns:a16="http://schemas.microsoft.com/office/drawing/2014/main" id="{8F5772ED-E45A-466E-A4AD-A46263E35ED7}"/>
              </a:ext>
            </a:extLst>
          </p:cNvPr>
          <p:cNvSpPr>
            <a:spLocks noGrp="1"/>
          </p:cNvSpPr>
          <p:nvPr>
            <p:ph type="subTitle" idx="1" hasCustomPrompt="1"/>
          </p:nvPr>
        </p:nvSpPr>
        <p:spPr>
          <a:xfrm>
            <a:off x="2399110" y="3632792"/>
            <a:ext cx="4332684" cy="936827"/>
          </a:xfrm>
        </p:spPr>
        <p:txBody>
          <a:bodyPr>
            <a:noAutofit/>
          </a:bodyPr>
          <a:lstStyle>
            <a:lvl1pPr marL="0" indent="0" algn="ctr">
              <a:buNone/>
              <a:defRPr sz="1800"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AUTHOR, SOURCE OR A SMALL SUBTITLE</a:t>
            </a:r>
          </a:p>
        </p:txBody>
      </p:sp>
      <p:sp>
        <p:nvSpPr>
          <p:cNvPr id="4" name="Platshållare för sidfot 4">
            <a:extLst>
              <a:ext uri="{FF2B5EF4-FFF2-40B4-BE49-F238E27FC236}">
                <a16:creationId xmlns:a16="http://schemas.microsoft.com/office/drawing/2014/main" id="{D83AB1C1-66F9-0A4E-9CBC-EAC6523F49E8}"/>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bg1"/>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2E65BB12-C8EA-2249-9038-9F2B10711458}"/>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chemeClr val="tx2"/>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94061693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Quote_Image">
    <p:bg>
      <p:bgRef idx="1001">
        <a:schemeClr val="bg2"/>
      </p:bgRef>
    </p:bg>
    <p:spTree>
      <p:nvGrpSpPr>
        <p:cNvPr id="1" name=""/>
        <p:cNvGrpSpPr/>
        <p:nvPr/>
      </p:nvGrpSpPr>
      <p:grpSpPr>
        <a:xfrm>
          <a:off x="0" y="0"/>
          <a:ext cx="0" cy="0"/>
          <a:chOff x="0" y="0"/>
          <a:chExt cx="0" cy="0"/>
        </a:xfrm>
      </p:grpSpPr>
      <p:sp>
        <p:nvSpPr>
          <p:cNvPr id="3" name="Platshållare för bild 2">
            <a:extLst>
              <a:ext uri="{FF2B5EF4-FFF2-40B4-BE49-F238E27FC236}">
                <a16:creationId xmlns:a16="http://schemas.microsoft.com/office/drawing/2014/main" id="{873F6225-798F-584C-A771-69A7757DFD6D}"/>
              </a:ext>
            </a:extLst>
          </p:cNvPr>
          <p:cNvSpPr>
            <a:spLocks noGrp="1"/>
          </p:cNvSpPr>
          <p:nvPr>
            <p:ph type="pic" sz="quarter" idx="10" hasCustomPrompt="1"/>
          </p:nvPr>
        </p:nvSpPr>
        <p:spPr>
          <a:xfrm>
            <a:off x="0" y="0"/>
            <a:ext cx="9144000" cy="5143500"/>
          </a:xfrm>
          <a:solidFill>
            <a:schemeClr val="tx1">
              <a:lumMod val="85000"/>
            </a:schemeClr>
          </a:solidFill>
        </p:spPr>
        <p:txBody>
          <a:bodyPr>
            <a:normAutofit/>
          </a:bodyPr>
          <a:lstStyle>
            <a:lvl1pPr marL="0" indent="0">
              <a:buNone/>
              <a:defRPr sz="675" b="0">
                <a:solidFill>
                  <a:schemeClr val="bg2">
                    <a:lumMod val="75000"/>
                    <a:lumOff val="25000"/>
                  </a:schemeClr>
                </a:solidFill>
              </a:defRPr>
            </a:lvl1pPr>
          </a:lstStyle>
          <a:p>
            <a:r>
              <a:rPr lang="en-US" sz="675" noProof="0"/>
              <a:t>Add image</a:t>
            </a:r>
            <a:endParaRPr lang="en-US" noProof="0"/>
          </a:p>
        </p:txBody>
      </p:sp>
      <p:sp>
        <p:nvSpPr>
          <p:cNvPr id="5" name="Rubrik 1">
            <a:extLst>
              <a:ext uri="{FF2B5EF4-FFF2-40B4-BE49-F238E27FC236}">
                <a16:creationId xmlns:a16="http://schemas.microsoft.com/office/drawing/2014/main" id="{F84CC1B2-5676-4FB0-9C6C-2F10BCB032A3}"/>
              </a:ext>
            </a:extLst>
          </p:cNvPr>
          <p:cNvSpPr>
            <a:spLocks noGrp="1"/>
          </p:cNvSpPr>
          <p:nvPr>
            <p:ph type="ctrTitle" hasCustomPrompt="1"/>
          </p:nvPr>
        </p:nvSpPr>
        <p:spPr>
          <a:xfrm>
            <a:off x="953691" y="1212554"/>
            <a:ext cx="7236619" cy="2394542"/>
          </a:xfrm>
        </p:spPr>
        <p:txBody>
          <a:bodyPr anchor="ctr">
            <a:noAutofit/>
          </a:bodyPr>
          <a:lstStyle>
            <a:lvl1pPr algn="ctr">
              <a:defRPr sz="3600">
                <a:solidFill>
                  <a:schemeClr val="tx1"/>
                </a:solidFill>
              </a:defRPr>
            </a:lvl1pPr>
          </a:lstStyle>
          <a:p>
            <a:r>
              <a:rPr lang="en-US" noProof="0"/>
              <a:t>A BOLD STATEMENT WITH IMPACT OR A QUOTE SLIDE FOR MAXIMUM ATTENTION!</a:t>
            </a:r>
          </a:p>
        </p:txBody>
      </p:sp>
      <p:sp>
        <p:nvSpPr>
          <p:cNvPr id="6" name="Underrubrik 2">
            <a:extLst>
              <a:ext uri="{FF2B5EF4-FFF2-40B4-BE49-F238E27FC236}">
                <a16:creationId xmlns:a16="http://schemas.microsoft.com/office/drawing/2014/main" id="{8F5772ED-E45A-466E-A4AD-A46263E35ED7}"/>
              </a:ext>
            </a:extLst>
          </p:cNvPr>
          <p:cNvSpPr>
            <a:spLocks noGrp="1"/>
          </p:cNvSpPr>
          <p:nvPr>
            <p:ph type="subTitle" idx="1" hasCustomPrompt="1"/>
          </p:nvPr>
        </p:nvSpPr>
        <p:spPr>
          <a:xfrm>
            <a:off x="2399110" y="3632792"/>
            <a:ext cx="4332684" cy="936827"/>
          </a:xfrm>
        </p:spPr>
        <p:txBody>
          <a:bodyPr>
            <a:noAutofit/>
          </a:bodyPr>
          <a:lstStyle>
            <a:lvl1pPr marL="0" indent="0" algn="ctr">
              <a:buNone/>
              <a:defRPr sz="180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AUTHOR, SOURCE OR A SMALL SUBTITLE</a:t>
            </a:r>
          </a:p>
        </p:txBody>
      </p:sp>
      <p:sp>
        <p:nvSpPr>
          <p:cNvPr id="7" name="Platshållare för sidfot 4">
            <a:extLst>
              <a:ext uri="{FF2B5EF4-FFF2-40B4-BE49-F238E27FC236}">
                <a16:creationId xmlns:a16="http://schemas.microsoft.com/office/drawing/2014/main" id="{B66835D7-F2D7-F548-92EC-2677054ED974}"/>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8" name="Platshållare för bildnummer 5">
            <a:extLst>
              <a:ext uri="{FF2B5EF4-FFF2-40B4-BE49-F238E27FC236}">
                <a16:creationId xmlns:a16="http://schemas.microsoft.com/office/drawing/2014/main" id="{28FE5BDF-C9AF-E047-9F6E-AA3BC8576DC3}"/>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chemeClr val="tx1"/>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703751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Data_Content">
    <p:bg>
      <p:bgRef idx="1001">
        <a:schemeClr val="bg1"/>
      </p:bgRef>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C34FFD88-7289-D449-8759-7BBBBAB6F38E}"/>
              </a:ext>
            </a:extLst>
          </p:cNvPr>
          <p:cNvSpPr/>
          <p:nvPr userDrawn="1"/>
        </p:nvSpPr>
        <p:spPr>
          <a:xfrm>
            <a:off x="9240444" y="778"/>
            <a:ext cx="1168606" cy="1603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6" name="Rektangel 5">
            <a:extLst>
              <a:ext uri="{FF2B5EF4-FFF2-40B4-BE49-F238E27FC236}">
                <a16:creationId xmlns:a16="http://schemas.microsoft.com/office/drawing/2014/main" id="{998BFC0D-63F7-9443-9383-BCEAC9113C90}"/>
              </a:ext>
            </a:extLst>
          </p:cNvPr>
          <p:cNvSpPr/>
          <p:nvPr userDrawn="1"/>
        </p:nvSpPr>
        <p:spPr>
          <a:xfrm>
            <a:off x="4564855" y="0"/>
            <a:ext cx="4579145" cy="45791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7" name="Platshållare för innehåll 8">
            <a:extLst>
              <a:ext uri="{FF2B5EF4-FFF2-40B4-BE49-F238E27FC236}">
                <a16:creationId xmlns:a16="http://schemas.microsoft.com/office/drawing/2014/main" id="{0855FF6F-6BC0-B947-AABE-7FF83EE5F450}"/>
              </a:ext>
            </a:extLst>
          </p:cNvPr>
          <p:cNvSpPr>
            <a:spLocks noGrp="1"/>
          </p:cNvSpPr>
          <p:nvPr>
            <p:ph sz="quarter" idx="14" hasCustomPrompt="1"/>
          </p:nvPr>
        </p:nvSpPr>
        <p:spPr>
          <a:xfrm>
            <a:off x="4886327" y="681038"/>
            <a:ext cx="4032646" cy="3767138"/>
          </a:xfrm>
        </p:spPr>
        <p:txBody>
          <a:bodyPr>
            <a:noAutofit/>
          </a:bodyPr>
          <a:lstStyle>
            <a:lvl1pPr marL="0" indent="0">
              <a:buNone/>
              <a:defRPr sz="675">
                <a:solidFill>
                  <a:schemeClr val="bg1"/>
                </a:solidFill>
              </a:defRPr>
            </a:lvl1pPr>
            <a:lvl2pPr marL="342900" indent="0">
              <a:buNone/>
              <a:defRPr sz="675"/>
            </a:lvl2pPr>
            <a:lvl3pPr marL="685800" indent="0">
              <a:buNone/>
              <a:defRPr sz="675"/>
            </a:lvl3pPr>
            <a:lvl4pPr marL="1028700" indent="0">
              <a:buNone/>
              <a:defRPr sz="675"/>
            </a:lvl4pPr>
            <a:lvl5pPr marL="1371600" indent="0">
              <a:buNone/>
              <a:defRPr sz="675"/>
            </a:lvl5pPr>
          </a:lstStyle>
          <a:p>
            <a:pPr lvl="0"/>
            <a:r>
              <a:rPr lang="en-US" noProof="0"/>
              <a:t>Add table or chart</a:t>
            </a:r>
          </a:p>
        </p:txBody>
      </p:sp>
      <p:sp>
        <p:nvSpPr>
          <p:cNvPr id="9" name="Platshållare för bildnummer 5">
            <a:extLst>
              <a:ext uri="{FF2B5EF4-FFF2-40B4-BE49-F238E27FC236}">
                <a16:creationId xmlns:a16="http://schemas.microsoft.com/office/drawing/2014/main" id="{2DA35DC3-315E-374A-BCDD-64E06E7D13E7}"/>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2" name="textruta 1">
            <a:extLst>
              <a:ext uri="{FF2B5EF4-FFF2-40B4-BE49-F238E27FC236}">
                <a16:creationId xmlns:a16="http://schemas.microsoft.com/office/drawing/2014/main" id="{1275BAA8-D423-EF4B-B6D1-3B4E9C144F39}"/>
              </a:ext>
            </a:extLst>
          </p:cNvPr>
          <p:cNvSpPr txBox="1"/>
          <p:nvPr userDrawn="1"/>
        </p:nvSpPr>
        <p:spPr>
          <a:xfrm>
            <a:off x="9292960" y="69533"/>
            <a:ext cx="1116089" cy="1488869"/>
          </a:xfrm>
          <a:prstGeom prst="rect">
            <a:avLst/>
          </a:prstGeom>
          <a:noFill/>
        </p:spPr>
        <p:txBody>
          <a:bodyPr wrap="square" rtlCol="0">
            <a:spAutoFit/>
          </a:bodyPr>
          <a:lstStyle/>
          <a:p>
            <a:r>
              <a:rPr lang="en-US" sz="825" noProof="0"/>
              <a:t>INSTRUCTION</a:t>
            </a:r>
          </a:p>
          <a:p>
            <a:endParaRPr lang="en-US" sz="825" noProof="0"/>
          </a:p>
          <a:p>
            <a:r>
              <a:rPr lang="en-US" sz="825" noProof="0"/>
              <a:t>If you want to change the text color in the chart you need to double click on the specific text field and choose the color that you want in the menu bar.</a:t>
            </a:r>
          </a:p>
        </p:txBody>
      </p:sp>
      <p:sp>
        <p:nvSpPr>
          <p:cNvPr id="12" name="Platshållare för innehåll 7">
            <a:extLst>
              <a:ext uri="{FF2B5EF4-FFF2-40B4-BE49-F238E27FC236}">
                <a16:creationId xmlns:a16="http://schemas.microsoft.com/office/drawing/2014/main" id="{05BD0EB2-4E64-4844-9DE5-473FB1A60628}"/>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ubrik 1">
            <a:extLst>
              <a:ext uri="{FF2B5EF4-FFF2-40B4-BE49-F238E27FC236}">
                <a16:creationId xmlns:a16="http://schemas.microsoft.com/office/drawing/2014/main" id="{530E6C64-5996-5E4A-ABFC-185CC70E90FB}"/>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24226893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Data_Content_Reversed">
    <p:bg>
      <p:bgPr>
        <a:solidFill>
          <a:schemeClr val="tx1"/>
        </a:solidFill>
        <a:effectLst/>
      </p:bgPr>
    </p:bg>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3E74AC18-DA14-B04C-A0DF-5213DE7C3EC6}"/>
              </a:ext>
            </a:extLst>
          </p:cNvPr>
          <p:cNvSpPr/>
          <p:nvPr userDrawn="1"/>
        </p:nvSpPr>
        <p:spPr>
          <a:xfrm>
            <a:off x="0" y="0"/>
            <a:ext cx="4579145" cy="45791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7" name="Platshållare för diagram 6">
            <a:extLst>
              <a:ext uri="{FF2B5EF4-FFF2-40B4-BE49-F238E27FC236}">
                <a16:creationId xmlns:a16="http://schemas.microsoft.com/office/drawing/2014/main" id="{009905B7-4DAC-D64A-94EB-0F4F9C0A3A94}"/>
              </a:ext>
            </a:extLst>
          </p:cNvPr>
          <p:cNvSpPr>
            <a:spLocks noGrp="1"/>
          </p:cNvSpPr>
          <p:nvPr>
            <p:ph type="chart" sz="quarter" idx="14"/>
          </p:nvPr>
        </p:nvSpPr>
        <p:spPr>
          <a:xfrm>
            <a:off x="5020172" y="681037"/>
            <a:ext cx="3898800" cy="3898800"/>
          </a:xfrm>
        </p:spPr>
        <p:txBody>
          <a:bodyPr>
            <a:normAutofit/>
          </a:bodyPr>
          <a:lstStyle>
            <a:lvl1pPr marL="0" indent="0">
              <a:buNone/>
              <a:defRPr sz="600">
                <a:solidFill>
                  <a:schemeClr val="bg2"/>
                </a:solidFill>
              </a:defRPr>
            </a:lvl1pPr>
          </a:lstStyle>
          <a:p>
            <a:r>
              <a:rPr lang="en-US" noProof="0"/>
              <a:t>Click icon to add chart</a:t>
            </a:r>
          </a:p>
        </p:txBody>
      </p:sp>
      <p:sp>
        <p:nvSpPr>
          <p:cNvPr id="9" name="Platshållare för bildnummer 5">
            <a:extLst>
              <a:ext uri="{FF2B5EF4-FFF2-40B4-BE49-F238E27FC236}">
                <a16:creationId xmlns:a16="http://schemas.microsoft.com/office/drawing/2014/main" id="{A2CDEBDB-2A68-534E-B25E-4B0A9C9ECC2B}"/>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AC12DF7C-EB2C-C54A-A809-A3516333D32B}"/>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ubrik 1">
            <a:extLst>
              <a:ext uri="{FF2B5EF4-FFF2-40B4-BE49-F238E27FC236}">
                <a16:creationId xmlns:a16="http://schemas.microsoft.com/office/drawing/2014/main" id="{44FB3E69-31C0-4A48-A038-454375F1D325}"/>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3912786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Data_Compare">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7" name="Platshållare för innehåll 8">
            <a:extLst>
              <a:ext uri="{FF2B5EF4-FFF2-40B4-BE49-F238E27FC236}">
                <a16:creationId xmlns:a16="http://schemas.microsoft.com/office/drawing/2014/main" id="{A5686197-D09A-E745-A8A0-29608F29DE35}"/>
              </a:ext>
            </a:extLst>
          </p:cNvPr>
          <p:cNvSpPr>
            <a:spLocks noGrp="1"/>
          </p:cNvSpPr>
          <p:nvPr>
            <p:ph sz="quarter" idx="14" hasCustomPrompt="1"/>
          </p:nvPr>
        </p:nvSpPr>
        <p:spPr>
          <a:xfrm>
            <a:off x="225030" y="1061498"/>
            <a:ext cx="4032646" cy="3386677"/>
          </a:xfrm>
        </p:spPr>
        <p:txBody>
          <a:bodyPr>
            <a:noAutofit/>
          </a:bodyPr>
          <a:lstStyle>
            <a:lvl1pPr marL="0" indent="0">
              <a:buNone/>
              <a:defRPr sz="675"/>
            </a:lvl1pPr>
            <a:lvl2pPr marL="342900" indent="0">
              <a:buNone/>
              <a:defRPr sz="675"/>
            </a:lvl2pPr>
            <a:lvl3pPr marL="685800" indent="0">
              <a:buNone/>
              <a:defRPr sz="675"/>
            </a:lvl3pPr>
            <a:lvl4pPr marL="1028700" indent="0">
              <a:buNone/>
              <a:defRPr sz="675"/>
            </a:lvl4pPr>
            <a:lvl5pPr marL="1371600" indent="0">
              <a:buNone/>
              <a:defRPr sz="675"/>
            </a:lvl5pPr>
          </a:lstStyle>
          <a:p>
            <a:pPr lvl="0"/>
            <a:r>
              <a:rPr lang="en-US" noProof="0"/>
              <a:t>Add table or chart</a:t>
            </a:r>
          </a:p>
        </p:txBody>
      </p:sp>
      <p:sp>
        <p:nvSpPr>
          <p:cNvPr id="8" name="Rektangel 7">
            <a:extLst>
              <a:ext uri="{FF2B5EF4-FFF2-40B4-BE49-F238E27FC236}">
                <a16:creationId xmlns:a16="http://schemas.microsoft.com/office/drawing/2014/main" id="{75B1BA45-89DE-2341-B1A0-C9F5E10D175A}"/>
              </a:ext>
            </a:extLst>
          </p:cNvPr>
          <p:cNvSpPr/>
          <p:nvPr userDrawn="1"/>
        </p:nvSpPr>
        <p:spPr>
          <a:xfrm>
            <a:off x="4564855" y="0"/>
            <a:ext cx="4579145" cy="45791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10" name="Platshållare för innehåll 8">
            <a:extLst>
              <a:ext uri="{FF2B5EF4-FFF2-40B4-BE49-F238E27FC236}">
                <a16:creationId xmlns:a16="http://schemas.microsoft.com/office/drawing/2014/main" id="{7CCB865C-BC7E-A740-8539-C1B4729D5AD0}"/>
              </a:ext>
            </a:extLst>
          </p:cNvPr>
          <p:cNvSpPr>
            <a:spLocks noGrp="1"/>
          </p:cNvSpPr>
          <p:nvPr>
            <p:ph sz="quarter" idx="15" hasCustomPrompt="1"/>
          </p:nvPr>
        </p:nvSpPr>
        <p:spPr>
          <a:xfrm>
            <a:off x="4873230" y="1061498"/>
            <a:ext cx="4032646" cy="3388500"/>
          </a:xfrm>
        </p:spPr>
        <p:txBody>
          <a:bodyPr>
            <a:noAutofit/>
          </a:bodyPr>
          <a:lstStyle>
            <a:lvl1pPr marL="0" indent="0">
              <a:buNone/>
              <a:defRPr sz="675">
                <a:solidFill>
                  <a:schemeClr val="bg1"/>
                </a:solidFill>
              </a:defRPr>
            </a:lvl1pPr>
            <a:lvl2pPr marL="342900" indent="0">
              <a:buNone/>
              <a:defRPr sz="675"/>
            </a:lvl2pPr>
            <a:lvl3pPr marL="685800" indent="0">
              <a:buNone/>
              <a:defRPr sz="675"/>
            </a:lvl3pPr>
            <a:lvl4pPr marL="1028700" indent="0">
              <a:buNone/>
              <a:defRPr sz="675"/>
            </a:lvl4pPr>
            <a:lvl5pPr marL="1371600" indent="0">
              <a:buNone/>
              <a:defRPr sz="675"/>
            </a:lvl5pPr>
          </a:lstStyle>
          <a:p>
            <a:pPr lvl="0"/>
            <a:r>
              <a:rPr lang="en-US" noProof="0"/>
              <a:t>Add table or chart</a:t>
            </a:r>
          </a:p>
        </p:txBody>
      </p:sp>
      <p:sp>
        <p:nvSpPr>
          <p:cNvPr id="9" name="Platshållare för bildnummer 5">
            <a:extLst>
              <a:ext uri="{FF2B5EF4-FFF2-40B4-BE49-F238E27FC236}">
                <a16:creationId xmlns:a16="http://schemas.microsoft.com/office/drawing/2014/main" id="{130BA6A3-CA6F-7C4D-9FA0-DE49A298BC77}"/>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2" name="Rubrik 1">
            <a:extLst>
              <a:ext uri="{FF2B5EF4-FFF2-40B4-BE49-F238E27FC236}">
                <a16:creationId xmlns:a16="http://schemas.microsoft.com/office/drawing/2014/main" id="{5123D407-54FB-544B-9E70-D3E2735ECF86}"/>
              </a:ext>
            </a:extLst>
          </p:cNvPr>
          <p:cNvSpPr>
            <a:spLocks noGrp="1"/>
          </p:cNvSpPr>
          <p:nvPr>
            <p:ph type="ctrTitle" hasCustomPrompt="1"/>
          </p:nvPr>
        </p:nvSpPr>
        <p:spPr>
          <a:xfrm>
            <a:off x="162001" y="374957"/>
            <a:ext cx="4351811" cy="455470"/>
          </a:xfrm>
        </p:spPr>
        <p:txBody>
          <a:bodyPr anchor="t">
            <a:noAutofit/>
          </a:bodyPr>
          <a:lstStyle>
            <a:lvl1pPr algn="l">
              <a:defRPr sz="2700" baseline="0">
                <a:solidFill>
                  <a:schemeClr val="tx2"/>
                </a:solidFill>
              </a:defRPr>
            </a:lvl1pPr>
          </a:lstStyle>
          <a:p>
            <a:r>
              <a:rPr lang="en-US" noProof="0"/>
              <a:t>CLICK TO ADD HEADLINE</a:t>
            </a:r>
          </a:p>
        </p:txBody>
      </p:sp>
      <p:sp>
        <p:nvSpPr>
          <p:cNvPr id="13" name="Rektangel 12">
            <a:extLst>
              <a:ext uri="{FF2B5EF4-FFF2-40B4-BE49-F238E27FC236}">
                <a16:creationId xmlns:a16="http://schemas.microsoft.com/office/drawing/2014/main" id="{847E9688-778F-4D4A-835E-A660C11D33D7}"/>
              </a:ext>
            </a:extLst>
          </p:cNvPr>
          <p:cNvSpPr/>
          <p:nvPr userDrawn="1"/>
        </p:nvSpPr>
        <p:spPr>
          <a:xfrm>
            <a:off x="9240444" y="778"/>
            <a:ext cx="1168606" cy="1603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14" name="textruta 13">
            <a:extLst>
              <a:ext uri="{FF2B5EF4-FFF2-40B4-BE49-F238E27FC236}">
                <a16:creationId xmlns:a16="http://schemas.microsoft.com/office/drawing/2014/main" id="{3550899B-FFEA-1641-96FC-F298968816CC}"/>
              </a:ext>
            </a:extLst>
          </p:cNvPr>
          <p:cNvSpPr txBox="1"/>
          <p:nvPr userDrawn="1"/>
        </p:nvSpPr>
        <p:spPr>
          <a:xfrm>
            <a:off x="9292960" y="69533"/>
            <a:ext cx="1116089" cy="1488869"/>
          </a:xfrm>
          <a:prstGeom prst="rect">
            <a:avLst/>
          </a:prstGeom>
          <a:noFill/>
        </p:spPr>
        <p:txBody>
          <a:bodyPr wrap="square" rtlCol="0">
            <a:spAutoFit/>
          </a:bodyPr>
          <a:lstStyle/>
          <a:p>
            <a:r>
              <a:rPr lang="en-US" sz="825" noProof="0"/>
              <a:t>INSTRUCTION</a:t>
            </a:r>
          </a:p>
          <a:p>
            <a:endParaRPr lang="en-US" sz="825" noProof="0"/>
          </a:p>
          <a:p>
            <a:r>
              <a:rPr lang="en-US" sz="825" noProof="0"/>
              <a:t>If you want to change the text color in the chart you need to double click on the specific text field and choose the color that you want in the menu bar.</a:t>
            </a:r>
          </a:p>
        </p:txBody>
      </p:sp>
    </p:spTree>
    <p:extLst>
      <p:ext uri="{BB962C8B-B14F-4D97-AF65-F5344CB8AC3E}">
        <p14:creationId xmlns:p14="http://schemas.microsoft.com/office/powerpoint/2010/main" val="23227440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Data_Wide">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7" name="Platshållare för innehåll 8">
            <a:extLst>
              <a:ext uri="{FF2B5EF4-FFF2-40B4-BE49-F238E27FC236}">
                <a16:creationId xmlns:a16="http://schemas.microsoft.com/office/drawing/2014/main" id="{A5686197-D09A-E745-A8A0-29608F29DE35}"/>
              </a:ext>
            </a:extLst>
          </p:cNvPr>
          <p:cNvSpPr>
            <a:spLocks noGrp="1"/>
          </p:cNvSpPr>
          <p:nvPr>
            <p:ph sz="quarter" idx="14" hasCustomPrompt="1"/>
          </p:nvPr>
        </p:nvSpPr>
        <p:spPr>
          <a:xfrm>
            <a:off x="225029" y="1061498"/>
            <a:ext cx="8693943" cy="3388500"/>
          </a:xfrm>
        </p:spPr>
        <p:txBody>
          <a:bodyPr>
            <a:noAutofit/>
          </a:bodyPr>
          <a:lstStyle>
            <a:lvl1pPr marL="0" indent="0">
              <a:buNone/>
              <a:defRPr sz="675"/>
            </a:lvl1pPr>
            <a:lvl2pPr marL="342900" indent="0">
              <a:buNone/>
              <a:defRPr sz="675"/>
            </a:lvl2pPr>
            <a:lvl3pPr marL="685800" indent="0">
              <a:buNone/>
              <a:defRPr sz="675"/>
            </a:lvl3pPr>
            <a:lvl4pPr marL="1028700" indent="0">
              <a:buNone/>
              <a:defRPr sz="675"/>
            </a:lvl4pPr>
            <a:lvl5pPr marL="1371600" indent="0">
              <a:buNone/>
              <a:defRPr sz="675"/>
            </a:lvl5pPr>
          </a:lstStyle>
          <a:p>
            <a:pPr lvl="0"/>
            <a:r>
              <a:rPr lang="en-US" noProof="0"/>
              <a:t>Add table or chart</a:t>
            </a:r>
          </a:p>
        </p:txBody>
      </p:sp>
      <p:sp>
        <p:nvSpPr>
          <p:cNvPr id="6" name="Platshållare för bildnummer 5">
            <a:extLst>
              <a:ext uri="{FF2B5EF4-FFF2-40B4-BE49-F238E27FC236}">
                <a16:creationId xmlns:a16="http://schemas.microsoft.com/office/drawing/2014/main" id="{3638B23A-16FD-2B44-8E10-1244457313EB}"/>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9" name="Rubrik 1">
            <a:extLst>
              <a:ext uri="{FF2B5EF4-FFF2-40B4-BE49-F238E27FC236}">
                <a16:creationId xmlns:a16="http://schemas.microsoft.com/office/drawing/2014/main" id="{D348A534-14B3-B141-AC2E-E0109F347131}"/>
              </a:ext>
            </a:extLst>
          </p:cNvPr>
          <p:cNvSpPr>
            <a:spLocks noGrp="1"/>
          </p:cNvSpPr>
          <p:nvPr>
            <p:ph type="ctrTitle" hasCustomPrompt="1"/>
          </p:nvPr>
        </p:nvSpPr>
        <p:spPr>
          <a:xfrm>
            <a:off x="162001" y="374957"/>
            <a:ext cx="8756972" cy="455470"/>
          </a:xfrm>
        </p:spPr>
        <p:txBody>
          <a:bodyPr anchor="t">
            <a:noAutofit/>
          </a:bodyPr>
          <a:lstStyle>
            <a:lvl1pPr algn="l">
              <a:defRPr sz="2700" baseline="0">
                <a:solidFill>
                  <a:schemeClr val="tx2"/>
                </a:solidFill>
              </a:defRPr>
            </a:lvl1pPr>
          </a:lstStyle>
          <a:p>
            <a:r>
              <a:rPr lang="en-US" noProof="0"/>
              <a:t>CLICK TO ADD HEADLINE</a:t>
            </a:r>
          </a:p>
        </p:txBody>
      </p:sp>
    </p:spTree>
    <p:extLst>
      <p:ext uri="{BB962C8B-B14F-4D97-AF65-F5344CB8AC3E}">
        <p14:creationId xmlns:p14="http://schemas.microsoft.com/office/powerpoint/2010/main" val="1404956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3_Columns">
    <p:bg>
      <p:bgRef idx="1001">
        <a:schemeClr val="bg1"/>
      </p:bgRef>
    </p:bg>
    <p:spTree>
      <p:nvGrpSpPr>
        <p:cNvPr id="1" name=""/>
        <p:cNvGrpSpPr/>
        <p:nvPr/>
      </p:nvGrpSpPr>
      <p:grpSpPr>
        <a:xfrm>
          <a:off x="0" y="0"/>
          <a:ext cx="0" cy="0"/>
          <a:chOff x="0" y="0"/>
          <a:chExt cx="0" cy="0"/>
        </a:xfrm>
      </p:grpSpPr>
      <p:sp>
        <p:nvSpPr>
          <p:cNvPr id="15" name="Platshållare för bild 9">
            <a:extLst>
              <a:ext uri="{FF2B5EF4-FFF2-40B4-BE49-F238E27FC236}">
                <a16:creationId xmlns:a16="http://schemas.microsoft.com/office/drawing/2014/main" id="{BCAA9F71-8FFF-1A40-A639-42A9FA94A804}"/>
              </a:ext>
            </a:extLst>
          </p:cNvPr>
          <p:cNvSpPr>
            <a:spLocks noGrp="1"/>
          </p:cNvSpPr>
          <p:nvPr>
            <p:ph type="pic" sz="quarter" idx="14" hasCustomPrompt="1"/>
          </p:nvPr>
        </p:nvSpPr>
        <p:spPr>
          <a:xfrm>
            <a:off x="228892" y="1128296"/>
            <a:ext cx="2563562" cy="2563058"/>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16" name="Platshållare för bild 9">
            <a:extLst>
              <a:ext uri="{FF2B5EF4-FFF2-40B4-BE49-F238E27FC236}">
                <a16:creationId xmlns:a16="http://schemas.microsoft.com/office/drawing/2014/main" id="{D291F954-B6EF-B243-AA8E-A84FEF1B9796}"/>
              </a:ext>
            </a:extLst>
          </p:cNvPr>
          <p:cNvSpPr>
            <a:spLocks noGrp="1"/>
          </p:cNvSpPr>
          <p:nvPr>
            <p:ph type="pic" sz="quarter" idx="15" hasCustomPrompt="1"/>
          </p:nvPr>
        </p:nvSpPr>
        <p:spPr>
          <a:xfrm>
            <a:off x="3290219" y="1128296"/>
            <a:ext cx="2563562" cy="2563058"/>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sz="1200" noProof="0"/>
          </a:p>
        </p:txBody>
      </p:sp>
      <p:sp>
        <p:nvSpPr>
          <p:cNvPr id="17" name="Platshållare för bild 9">
            <a:extLst>
              <a:ext uri="{FF2B5EF4-FFF2-40B4-BE49-F238E27FC236}">
                <a16:creationId xmlns:a16="http://schemas.microsoft.com/office/drawing/2014/main" id="{5FD43E3E-3370-7B4E-A956-D7B026873C9E}"/>
              </a:ext>
            </a:extLst>
          </p:cNvPr>
          <p:cNvSpPr>
            <a:spLocks noGrp="1"/>
          </p:cNvSpPr>
          <p:nvPr>
            <p:ph type="pic" sz="quarter" idx="16" hasCustomPrompt="1"/>
          </p:nvPr>
        </p:nvSpPr>
        <p:spPr>
          <a:xfrm>
            <a:off x="6351547" y="1128296"/>
            <a:ext cx="2563562" cy="2563058"/>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noProof="0"/>
              <a:t>Add image</a:t>
            </a:r>
          </a:p>
        </p:txBody>
      </p:sp>
      <p:sp>
        <p:nvSpPr>
          <p:cNvPr id="18" name="Platshållare för text 2">
            <a:extLst>
              <a:ext uri="{FF2B5EF4-FFF2-40B4-BE49-F238E27FC236}">
                <a16:creationId xmlns:a16="http://schemas.microsoft.com/office/drawing/2014/main" id="{3A710E03-2EEC-E049-82CA-13E18C6FD86E}"/>
              </a:ext>
            </a:extLst>
          </p:cNvPr>
          <p:cNvSpPr>
            <a:spLocks noGrp="1"/>
          </p:cNvSpPr>
          <p:nvPr>
            <p:ph type="body" sz="quarter" idx="17" hasCustomPrompt="1"/>
          </p:nvPr>
        </p:nvSpPr>
        <p:spPr>
          <a:xfrm>
            <a:off x="228600" y="3800475"/>
            <a:ext cx="2563562" cy="434174"/>
          </a:xfrm>
        </p:spPr>
        <p:txBody>
          <a:bodyPr>
            <a:noAutofit/>
          </a:bodyPr>
          <a:lstStyle>
            <a:lvl1pPr marL="0" indent="0">
              <a:buNone/>
              <a:defRPr sz="1200" b="1" cap="all" baseline="0">
                <a:solidFill>
                  <a:schemeClr val="tx2"/>
                </a:solidFill>
              </a:defRPr>
            </a:lvl1pPr>
          </a:lstStyle>
          <a:p>
            <a:r>
              <a:rPr lang="en-US" noProof="0"/>
              <a:t>SHORT DESCRIPTION OR SOME SORT OF HEADLINE</a:t>
            </a:r>
          </a:p>
        </p:txBody>
      </p:sp>
      <p:sp>
        <p:nvSpPr>
          <p:cNvPr id="23" name="Platshållare för text 2">
            <a:extLst>
              <a:ext uri="{FF2B5EF4-FFF2-40B4-BE49-F238E27FC236}">
                <a16:creationId xmlns:a16="http://schemas.microsoft.com/office/drawing/2014/main" id="{E58B6932-41BC-844D-B7E2-4E19F2C38069}"/>
              </a:ext>
            </a:extLst>
          </p:cNvPr>
          <p:cNvSpPr>
            <a:spLocks noGrp="1"/>
          </p:cNvSpPr>
          <p:nvPr>
            <p:ph type="body" sz="quarter" idx="18" hasCustomPrompt="1"/>
          </p:nvPr>
        </p:nvSpPr>
        <p:spPr>
          <a:xfrm>
            <a:off x="3290219" y="3800475"/>
            <a:ext cx="2563562" cy="434174"/>
          </a:xfrm>
        </p:spPr>
        <p:txBody>
          <a:bodyPr>
            <a:noAutofit/>
          </a:bodyPr>
          <a:lstStyle>
            <a:lvl1pPr marL="0" indent="0">
              <a:buNone/>
              <a:defRPr sz="1200" b="1" cap="all" baseline="0">
                <a:solidFill>
                  <a:schemeClr val="tx2"/>
                </a:solidFill>
              </a:defRPr>
            </a:lvl1pPr>
          </a:lstStyle>
          <a:p>
            <a:r>
              <a:rPr lang="en-US" noProof="0"/>
              <a:t>SHORT DESCRIPTION OR SOME SORT OF HEADLINE</a:t>
            </a:r>
          </a:p>
        </p:txBody>
      </p:sp>
      <p:sp>
        <p:nvSpPr>
          <p:cNvPr id="24" name="Platshållare för text 2">
            <a:extLst>
              <a:ext uri="{FF2B5EF4-FFF2-40B4-BE49-F238E27FC236}">
                <a16:creationId xmlns:a16="http://schemas.microsoft.com/office/drawing/2014/main" id="{A27B0826-C071-FD4E-9931-136E59D924F6}"/>
              </a:ext>
            </a:extLst>
          </p:cNvPr>
          <p:cNvSpPr>
            <a:spLocks noGrp="1"/>
          </p:cNvSpPr>
          <p:nvPr>
            <p:ph type="body" sz="quarter" idx="19" hasCustomPrompt="1"/>
          </p:nvPr>
        </p:nvSpPr>
        <p:spPr>
          <a:xfrm>
            <a:off x="6351547" y="3800475"/>
            <a:ext cx="2563562" cy="434174"/>
          </a:xfrm>
        </p:spPr>
        <p:txBody>
          <a:bodyPr>
            <a:noAutofit/>
          </a:bodyPr>
          <a:lstStyle>
            <a:lvl1pPr marL="0" indent="0">
              <a:buNone/>
              <a:defRPr sz="1200" b="1" cap="all" baseline="0">
                <a:solidFill>
                  <a:schemeClr val="tx2"/>
                </a:solidFill>
              </a:defRPr>
            </a:lvl1pPr>
          </a:lstStyle>
          <a:p>
            <a:r>
              <a:rPr lang="en-US" noProof="0"/>
              <a:t>SHORT DESCRIPTION OR SOME SORT OF HEADLINE</a:t>
            </a:r>
          </a:p>
        </p:txBody>
      </p:sp>
      <p:sp>
        <p:nvSpPr>
          <p:cNvPr id="25" name="Platshållare för sidfot 4">
            <a:extLst>
              <a:ext uri="{FF2B5EF4-FFF2-40B4-BE49-F238E27FC236}">
                <a16:creationId xmlns:a16="http://schemas.microsoft.com/office/drawing/2014/main" id="{162409C9-E40F-0249-A986-5737FFF03C2D}"/>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3" name="Platshållare för text 2">
            <a:extLst>
              <a:ext uri="{FF2B5EF4-FFF2-40B4-BE49-F238E27FC236}">
                <a16:creationId xmlns:a16="http://schemas.microsoft.com/office/drawing/2014/main" id="{764F1AA6-013B-EC40-A205-E09D150A557C}"/>
              </a:ext>
            </a:extLst>
          </p:cNvPr>
          <p:cNvSpPr>
            <a:spLocks noGrp="1"/>
          </p:cNvSpPr>
          <p:nvPr>
            <p:ph type="body" sz="quarter" idx="20" hasCustomPrompt="1"/>
          </p:nvPr>
        </p:nvSpPr>
        <p:spPr>
          <a:xfrm>
            <a:off x="228600" y="4245376"/>
            <a:ext cx="2563416" cy="333768"/>
          </a:xfrm>
        </p:spPr>
        <p:txBody>
          <a:bodyPr>
            <a:noAutofit/>
          </a:bodyPr>
          <a:lstStyle>
            <a:lvl1pPr marL="0" indent="0">
              <a:buNone/>
              <a:defRPr sz="900"/>
            </a:lvl1pPr>
            <a:lvl2pPr marL="342900" indent="0">
              <a:buNone/>
              <a:defRPr sz="900"/>
            </a:lvl2pPr>
            <a:lvl3pPr marL="685800" indent="0">
              <a:buNone/>
              <a:defRPr sz="900"/>
            </a:lvl3pPr>
            <a:lvl4pPr marL="1028700" indent="0">
              <a:buNone/>
              <a:defRPr sz="900"/>
            </a:lvl4pPr>
            <a:lvl5pPr marL="1371600" indent="0">
              <a:buNone/>
              <a:defRPr sz="900"/>
            </a:lvl5pPr>
          </a:lstStyle>
          <a:p>
            <a:pPr lvl="0"/>
            <a:r>
              <a:rPr lang="en-US" noProof="0"/>
              <a:t>Add short text in a maximum of two lines</a:t>
            </a:r>
          </a:p>
        </p:txBody>
      </p:sp>
      <p:sp>
        <p:nvSpPr>
          <p:cNvPr id="12" name="Platshållare för text 2">
            <a:extLst>
              <a:ext uri="{FF2B5EF4-FFF2-40B4-BE49-F238E27FC236}">
                <a16:creationId xmlns:a16="http://schemas.microsoft.com/office/drawing/2014/main" id="{E6FAA5B9-D50B-C24A-981D-227E540E1A22}"/>
              </a:ext>
            </a:extLst>
          </p:cNvPr>
          <p:cNvSpPr>
            <a:spLocks noGrp="1"/>
          </p:cNvSpPr>
          <p:nvPr>
            <p:ph type="body" sz="quarter" idx="21" hasCustomPrompt="1"/>
          </p:nvPr>
        </p:nvSpPr>
        <p:spPr>
          <a:xfrm>
            <a:off x="3290219" y="4245376"/>
            <a:ext cx="2563416" cy="333768"/>
          </a:xfrm>
        </p:spPr>
        <p:txBody>
          <a:bodyPr>
            <a:noAutofit/>
          </a:bodyPr>
          <a:lstStyle>
            <a:lvl1pPr marL="0" indent="0">
              <a:buNone/>
              <a:defRPr sz="900"/>
            </a:lvl1pPr>
            <a:lvl2pPr marL="342900" indent="0">
              <a:buNone/>
              <a:defRPr sz="900"/>
            </a:lvl2pPr>
            <a:lvl3pPr marL="685800" indent="0">
              <a:buNone/>
              <a:defRPr sz="900"/>
            </a:lvl3pPr>
            <a:lvl4pPr marL="1028700" indent="0">
              <a:buNone/>
              <a:defRPr sz="900"/>
            </a:lvl4pPr>
            <a:lvl5pPr marL="1371600" indent="0">
              <a:buNone/>
              <a:defRPr sz="900"/>
            </a:lvl5pPr>
          </a:lstStyle>
          <a:p>
            <a:pPr lvl="0"/>
            <a:r>
              <a:rPr lang="en-US" noProof="0"/>
              <a:t>Add short text in a maximum of two lines</a:t>
            </a:r>
          </a:p>
        </p:txBody>
      </p:sp>
      <p:sp>
        <p:nvSpPr>
          <p:cNvPr id="13" name="Platshållare för text 2">
            <a:extLst>
              <a:ext uri="{FF2B5EF4-FFF2-40B4-BE49-F238E27FC236}">
                <a16:creationId xmlns:a16="http://schemas.microsoft.com/office/drawing/2014/main" id="{F8C8B63C-241C-E54A-A376-8548CB129B31}"/>
              </a:ext>
            </a:extLst>
          </p:cNvPr>
          <p:cNvSpPr>
            <a:spLocks noGrp="1"/>
          </p:cNvSpPr>
          <p:nvPr>
            <p:ph type="body" sz="quarter" idx="22" hasCustomPrompt="1"/>
          </p:nvPr>
        </p:nvSpPr>
        <p:spPr>
          <a:xfrm>
            <a:off x="6351547" y="4245376"/>
            <a:ext cx="2563416" cy="333768"/>
          </a:xfrm>
        </p:spPr>
        <p:txBody>
          <a:bodyPr>
            <a:noAutofit/>
          </a:bodyPr>
          <a:lstStyle>
            <a:lvl1pPr marL="0" indent="0">
              <a:buNone/>
              <a:defRPr sz="900"/>
            </a:lvl1pPr>
            <a:lvl2pPr marL="342900" indent="0">
              <a:buNone/>
              <a:defRPr sz="900"/>
            </a:lvl2pPr>
            <a:lvl3pPr marL="685800" indent="0">
              <a:buNone/>
              <a:defRPr sz="900"/>
            </a:lvl3pPr>
            <a:lvl4pPr marL="1028700" indent="0">
              <a:buNone/>
              <a:defRPr sz="900"/>
            </a:lvl4pPr>
            <a:lvl5pPr marL="1371600" indent="0">
              <a:buNone/>
              <a:defRPr sz="900"/>
            </a:lvl5pPr>
          </a:lstStyle>
          <a:p>
            <a:pPr lvl="0"/>
            <a:r>
              <a:rPr lang="en-US" noProof="0"/>
              <a:t>Add short text in a maximum of two lines</a:t>
            </a:r>
          </a:p>
        </p:txBody>
      </p:sp>
      <p:sp>
        <p:nvSpPr>
          <p:cNvPr id="14" name="Platshållare för bildnummer 5">
            <a:extLst>
              <a:ext uri="{FF2B5EF4-FFF2-40B4-BE49-F238E27FC236}">
                <a16:creationId xmlns:a16="http://schemas.microsoft.com/office/drawing/2014/main" id="{A659DF46-3AB3-D540-86F8-0B3EF584A2C9}"/>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20" name="Rubrik 1">
            <a:extLst>
              <a:ext uri="{FF2B5EF4-FFF2-40B4-BE49-F238E27FC236}">
                <a16:creationId xmlns:a16="http://schemas.microsoft.com/office/drawing/2014/main" id="{9DF53DA9-F70E-FE4E-8238-486DC96EBDE6}"/>
              </a:ext>
            </a:extLst>
          </p:cNvPr>
          <p:cNvSpPr>
            <a:spLocks noGrp="1"/>
          </p:cNvSpPr>
          <p:nvPr>
            <p:ph type="ctrTitle" hasCustomPrompt="1"/>
          </p:nvPr>
        </p:nvSpPr>
        <p:spPr>
          <a:xfrm>
            <a:off x="162001" y="374957"/>
            <a:ext cx="8756972" cy="455470"/>
          </a:xfrm>
        </p:spPr>
        <p:txBody>
          <a:bodyPr anchor="t">
            <a:noAutofit/>
          </a:bodyPr>
          <a:lstStyle>
            <a:lvl1pPr algn="l">
              <a:defRPr sz="2700" baseline="0">
                <a:solidFill>
                  <a:schemeClr val="tx2"/>
                </a:solidFill>
              </a:defRPr>
            </a:lvl1pPr>
          </a:lstStyle>
          <a:p>
            <a:r>
              <a:rPr lang="en-US" noProof="0"/>
              <a:t>CLICK TO ADD HEADLINE</a:t>
            </a:r>
          </a:p>
        </p:txBody>
      </p:sp>
    </p:spTree>
    <p:extLst>
      <p:ext uri="{BB962C8B-B14F-4D97-AF65-F5344CB8AC3E}">
        <p14:creationId xmlns:p14="http://schemas.microsoft.com/office/powerpoint/2010/main" val="10517065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Textplatzhalter 16">
            <a:extLst>
              <a:ext uri="{FF2B5EF4-FFF2-40B4-BE49-F238E27FC236}">
                <a16:creationId xmlns:a16="http://schemas.microsoft.com/office/drawing/2014/main" id="{1B008BB8-4CDE-D448-990A-6EAA42D82ECB}"/>
              </a:ext>
            </a:extLst>
          </p:cNvPr>
          <p:cNvSpPr>
            <a:spLocks noGrp="1"/>
          </p:cNvSpPr>
          <p:nvPr>
            <p:ph type="body" sz="quarter" idx="13" hasCustomPrompt="1"/>
          </p:nvPr>
        </p:nvSpPr>
        <p:spPr>
          <a:xfrm>
            <a:off x="348623" y="1494842"/>
            <a:ext cx="8649073" cy="2654300"/>
          </a:xfrm>
          <a:prstGeom prst="rect">
            <a:avLst/>
          </a:prstGeom>
        </p:spPr>
        <p:txBody>
          <a:bodyPr/>
          <a:lstStyle>
            <a:lvl1pPr marL="228600" indent="-228600">
              <a:buClr>
                <a:srgbClr val="18568B"/>
              </a:buClr>
              <a:buSzPct val="80000"/>
              <a:buFontTx/>
              <a:buBlip>
                <a:blip r:embed="rId2"/>
              </a:buBlip>
              <a:defRPr sz="1600" baseline="0"/>
            </a:lvl1pPr>
          </a:lstStyle>
          <a:p>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Lorem</a:t>
            </a:r>
            <a:r>
              <a:rPr lang="de-DE"/>
              <a:t> </a:t>
            </a:r>
            <a:r>
              <a:rPr lang="de-DE" err="1"/>
              <a:t>Ipsum</a:t>
            </a:r>
            <a:r>
              <a:rPr lang="de-DE"/>
              <a:t> </a:t>
            </a:r>
            <a:r>
              <a:rPr lang="de-DE" err="1"/>
              <a:t>Dolor</a:t>
            </a:r>
            <a:r>
              <a:rPr lang="de-DE"/>
              <a:t> </a:t>
            </a:r>
            <a:r>
              <a:rPr lang="de-DE" err="1"/>
              <a:t>Sit</a:t>
            </a:r>
            <a:endParaRPr lang="de-DE"/>
          </a:p>
        </p:txBody>
      </p:sp>
      <p:sp>
        <p:nvSpPr>
          <p:cNvPr id="11" name="Textplatzhalter 10">
            <a:extLst>
              <a:ext uri="{FF2B5EF4-FFF2-40B4-BE49-F238E27FC236}">
                <a16:creationId xmlns:a16="http://schemas.microsoft.com/office/drawing/2014/main" id="{81D727CF-B220-8C40-A533-849EEB3CFAF4}"/>
              </a:ext>
            </a:extLst>
          </p:cNvPr>
          <p:cNvSpPr>
            <a:spLocks noGrp="1"/>
          </p:cNvSpPr>
          <p:nvPr>
            <p:ph type="body" sz="quarter" idx="14" hasCustomPrompt="1"/>
          </p:nvPr>
        </p:nvSpPr>
        <p:spPr>
          <a:xfrm>
            <a:off x="348623" y="119780"/>
            <a:ext cx="8649073" cy="1007214"/>
          </a:xfrm>
          <a:prstGeom prst="rect">
            <a:avLst/>
          </a:prstGeom>
        </p:spPr>
        <p:txBody>
          <a:bodyPr/>
          <a:lstStyle>
            <a:lvl1pPr marL="0" indent="0">
              <a:buNone/>
              <a:defRPr sz="3600" cap="none" baseline="0"/>
            </a:lvl1pPr>
          </a:lstStyle>
          <a:p>
            <a:r>
              <a:rPr lang="de-DE"/>
              <a:t>Headline 36 Pt</a:t>
            </a:r>
            <a:br>
              <a:rPr lang="de-DE"/>
            </a:br>
            <a:r>
              <a:rPr lang="de-DE"/>
              <a:t>Headline 36 Pt</a:t>
            </a:r>
          </a:p>
        </p:txBody>
      </p:sp>
    </p:spTree>
    <p:extLst>
      <p:ext uri="{BB962C8B-B14F-4D97-AF65-F5344CB8AC3E}">
        <p14:creationId xmlns:p14="http://schemas.microsoft.com/office/powerpoint/2010/main" val="1077581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4_Columns">
    <p:bg>
      <p:bgRef idx="1001">
        <a:schemeClr val="bg1"/>
      </p:bgRef>
    </p:bg>
    <p:spTree>
      <p:nvGrpSpPr>
        <p:cNvPr id="1" name=""/>
        <p:cNvGrpSpPr/>
        <p:nvPr/>
      </p:nvGrpSpPr>
      <p:grpSpPr>
        <a:xfrm>
          <a:off x="0" y="0"/>
          <a:ext cx="0" cy="0"/>
          <a:chOff x="0" y="0"/>
          <a:chExt cx="0" cy="0"/>
        </a:xfrm>
      </p:grpSpPr>
      <p:sp>
        <p:nvSpPr>
          <p:cNvPr id="25" name="Platshållare för sidfot 4">
            <a:extLst>
              <a:ext uri="{FF2B5EF4-FFF2-40B4-BE49-F238E27FC236}">
                <a16:creationId xmlns:a16="http://schemas.microsoft.com/office/drawing/2014/main" id="{162409C9-E40F-0249-A986-5737FFF03C2D}"/>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11" name="Platshållare för text 2">
            <a:extLst>
              <a:ext uri="{FF2B5EF4-FFF2-40B4-BE49-F238E27FC236}">
                <a16:creationId xmlns:a16="http://schemas.microsoft.com/office/drawing/2014/main" id="{80822C1D-1759-FB4D-BEAD-579F3716BAAD}"/>
              </a:ext>
            </a:extLst>
          </p:cNvPr>
          <p:cNvSpPr>
            <a:spLocks noGrp="1"/>
          </p:cNvSpPr>
          <p:nvPr>
            <p:ph type="body" sz="quarter" idx="17" hasCustomPrompt="1"/>
          </p:nvPr>
        </p:nvSpPr>
        <p:spPr>
          <a:xfrm>
            <a:off x="225029" y="1416162"/>
            <a:ext cx="2106000" cy="2106000"/>
          </a:xfrm>
          <a:solidFill>
            <a:schemeClr val="accent2"/>
          </a:solidFill>
        </p:spPr>
        <p:txBody>
          <a:bodyPr anchor="ctr">
            <a:noAutofit/>
          </a:bodyPr>
          <a:lstStyle>
            <a:lvl1pPr marL="0" indent="0" algn="ctr">
              <a:buNone/>
              <a:defRPr sz="1200" b="0" cap="all" baseline="0">
                <a:solidFill>
                  <a:schemeClr val="bg1"/>
                </a:solidFill>
              </a:defRPr>
            </a:lvl1pPr>
          </a:lstStyle>
          <a:p>
            <a:r>
              <a:rPr lang="en-US" noProof="0"/>
              <a:t>SHORT DESCRIPTION OR SOME SORT OF HEADLINE</a:t>
            </a:r>
          </a:p>
        </p:txBody>
      </p:sp>
      <p:sp>
        <p:nvSpPr>
          <p:cNvPr id="12" name="Platshållare för text 2">
            <a:extLst>
              <a:ext uri="{FF2B5EF4-FFF2-40B4-BE49-F238E27FC236}">
                <a16:creationId xmlns:a16="http://schemas.microsoft.com/office/drawing/2014/main" id="{CFABEEB5-6083-2D49-807C-FD495EF362B3}"/>
              </a:ext>
            </a:extLst>
          </p:cNvPr>
          <p:cNvSpPr>
            <a:spLocks noGrp="1"/>
          </p:cNvSpPr>
          <p:nvPr>
            <p:ph type="body" sz="quarter" idx="18" hasCustomPrompt="1"/>
          </p:nvPr>
        </p:nvSpPr>
        <p:spPr>
          <a:xfrm>
            <a:off x="2421010" y="1416162"/>
            <a:ext cx="2106000" cy="2106000"/>
          </a:xfrm>
          <a:solidFill>
            <a:schemeClr val="accent1"/>
          </a:solidFill>
        </p:spPr>
        <p:txBody>
          <a:bodyPr anchor="ctr">
            <a:noAutofit/>
          </a:bodyPr>
          <a:lstStyle>
            <a:lvl1pPr marL="0" indent="0" algn="ctr">
              <a:buNone/>
              <a:defRPr sz="1200" b="0" cap="all" baseline="0">
                <a:solidFill>
                  <a:schemeClr val="bg1"/>
                </a:solidFill>
              </a:defRPr>
            </a:lvl1pPr>
          </a:lstStyle>
          <a:p>
            <a:r>
              <a:rPr lang="en-US" noProof="0"/>
              <a:t>SHORT DESCRIPTION OR SOME SORT OF HEADLINE</a:t>
            </a:r>
          </a:p>
        </p:txBody>
      </p:sp>
      <p:sp>
        <p:nvSpPr>
          <p:cNvPr id="13" name="Platshållare för text 2">
            <a:extLst>
              <a:ext uri="{FF2B5EF4-FFF2-40B4-BE49-F238E27FC236}">
                <a16:creationId xmlns:a16="http://schemas.microsoft.com/office/drawing/2014/main" id="{E9D598D0-2247-BE48-A338-80B42BC128AF}"/>
              </a:ext>
            </a:extLst>
          </p:cNvPr>
          <p:cNvSpPr>
            <a:spLocks noGrp="1"/>
          </p:cNvSpPr>
          <p:nvPr>
            <p:ph type="body" sz="quarter" idx="19" hasCustomPrompt="1"/>
          </p:nvPr>
        </p:nvSpPr>
        <p:spPr>
          <a:xfrm>
            <a:off x="4616991" y="1416162"/>
            <a:ext cx="2106000" cy="2106000"/>
          </a:xfrm>
          <a:solidFill>
            <a:schemeClr val="accent3"/>
          </a:solidFill>
        </p:spPr>
        <p:txBody>
          <a:bodyPr anchor="ctr">
            <a:noAutofit/>
          </a:bodyPr>
          <a:lstStyle>
            <a:lvl1pPr marL="0" indent="0" algn="ctr">
              <a:buNone/>
              <a:defRPr sz="1200" b="0" cap="all" baseline="0">
                <a:solidFill>
                  <a:schemeClr val="bg1"/>
                </a:solidFill>
              </a:defRPr>
            </a:lvl1pPr>
          </a:lstStyle>
          <a:p>
            <a:r>
              <a:rPr lang="en-US" noProof="0"/>
              <a:t>SHORT DESCRIPTION OR SOME SORT OF HEADLINE</a:t>
            </a:r>
          </a:p>
        </p:txBody>
      </p:sp>
      <p:sp>
        <p:nvSpPr>
          <p:cNvPr id="14" name="Platshållare för text 2">
            <a:extLst>
              <a:ext uri="{FF2B5EF4-FFF2-40B4-BE49-F238E27FC236}">
                <a16:creationId xmlns:a16="http://schemas.microsoft.com/office/drawing/2014/main" id="{B4ADEEC1-897B-1848-8EBE-2C9E7FA9EBE0}"/>
              </a:ext>
            </a:extLst>
          </p:cNvPr>
          <p:cNvSpPr>
            <a:spLocks noGrp="1"/>
          </p:cNvSpPr>
          <p:nvPr>
            <p:ph type="body" sz="quarter" idx="20" hasCustomPrompt="1"/>
          </p:nvPr>
        </p:nvSpPr>
        <p:spPr>
          <a:xfrm>
            <a:off x="6812972" y="1416162"/>
            <a:ext cx="2106000" cy="2106000"/>
          </a:xfrm>
          <a:solidFill>
            <a:schemeClr val="accent6"/>
          </a:solidFill>
        </p:spPr>
        <p:txBody>
          <a:bodyPr anchor="ctr">
            <a:noAutofit/>
          </a:bodyPr>
          <a:lstStyle>
            <a:lvl1pPr marL="0" indent="0" algn="ctr">
              <a:buNone/>
              <a:defRPr sz="1200" b="0" cap="all" baseline="0">
                <a:solidFill>
                  <a:schemeClr val="bg1"/>
                </a:solidFill>
              </a:defRPr>
            </a:lvl1pPr>
          </a:lstStyle>
          <a:p>
            <a:r>
              <a:rPr lang="en-US" noProof="0"/>
              <a:t>SHORT DESCRIPTION OR SOME SORT OF HEADLINE</a:t>
            </a:r>
          </a:p>
        </p:txBody>
      </p:sp>
      <p:sp>
        <p:nvSpPr>
          <p:cNvPr id="8" name="Platshållare för bildnummer 5">
            <a:extLst>
              <a:ext uri="{FF2B5EF4-FFF2-40B4-BE49-F238E27FC236}">
                <a16:creationId xmlns:a16="http://schemas.microsoft.com/office/drawing/2014/main" id="{68729F60-746F-5842-98EF-74F28BE6080D}"/>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Rubrik 1">
            <a:extLst>
              <a:ext uri="{FF2B5EF4-FFF2-40B4-BE49-F238E27FC236}">
                <a16:creationId xmlns:a16="http://schemas.microsoft.com/office/drawing/2014/main" id="{C48F6A1C-5834-4C4A-AC6E-4F48D2CE77BE}"/>
              </a:ext>
            </a:extLst>
          </p:cNvPr>
          <p:cNvSpPr>
            <a:spLocks noGrp="1"/>
          </p:cNvSpPr>
          <p:nvPr>
            <p:ph type="ctrTitle" hasCustomPrompt="1"/>
          </p:nvPr>
        </p:nvSpPr>
        <p:spPr>
          <a:xfrm>
            <a:off x="162001" y="374957"/>
            <a:ext cx="8756972" cy="455470"/>
          </a:xfrm>
        </p:spPr>
        <p:txBody>
          <a:bodyPr anchor="t">
            <a:noAutofit/>
          </a:bodyPr>
          <a:lstStyle>
            <a:lvl1pPr algn="l">
              <a:defRPr sz="2700" baseline="0">
                <a:solidFill>
                  <a:schemeClr val="tx2"/>
                </a:solidFill>
              </a:defRPr>
            </a:lvl1pPr>
          </a:lstStyle>
          <a:p>
            <a:r>
              <a:rPr lang="en-US" noProof="0"/>
              <a:t>CLICK TO ADD HEADLINE</a:t>
            </a:r>
          </a:p>
        </p:txBody>
      </p:sp>
    </p:spTree>
    <p:extLst>
      <p:ext uri="{BB962C8B-B14F-4D97-AF65-F5344CB8AC3E}">
        <p14:creationId xmlns:p14="http://schemas.microsoft.com/office/powerpoint/2010/main" val="2121778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5_Areas">
    <p:bg>
      <p:bgRef idx="1001">
        <a:schemeClr val="bg1"/>
      </p:bgRef>
    </p:bg>
    <p:spTree>
      <p:nvGrpSpPr>
        <p:cNvPr id="1" name=""/>
        <p:cNvGrpSpPr/>
        <p:nvPr/>
      </p:nvGrpSpPr>
      <p:grpSpPr>
        <a:xfrm>
          <a:off x="0" y="0"/>
          <a:ext cx="0" cy="0"/>
          <a:chOff x="0" y="0"/>
          <a:chExt cx="0" cy="0"/>
        </a:xfrm>
      </p:grpSpPr>
      <p:sp>
        <p:nvSpPr>
          <p:cNvPr id="48" name="Platshållare för sidfot 4">
            <a:extLst>
              <a:ext uri="{FF2B5EF4-FFF2-40B4-BE49-F238E27FC236}">
                <a16:creationId xmlns:a16="http://schemas.microsoft.com/office/drawing/2014/main" id="{BC62FF8A-3885-6F48-AEE4-62CDC8604D97}"/>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19" name="Platshållare för bildnummer 5">
            <a:extLst>
              <a:ext uri="{FF2B5EF4-FFF2-40B4-BE49-F238E27FC236}">
                <a16:creationId xmlns:a16="http://schemas.microsoft.com/office/drawing/2014/main" id="{90A17DB4-11A2-A44D-89ED-13B95458D76F}"/>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20" name="Platshållare för text 42">
            <a:extLst>
              <a:ext uri="{FF2B5EF4-FFF2-40B4-BE49-F238E27FC236}">
                <a16:creationId xmlns:a16="http://schemas.microsoft.com/office/drawing/2014/main" id="{0F02EA82-2895-E346-9285-F4A2A38272F7}"/>
              </a:ext>
            </a:extLst>
          </p:cNvPr>
          <p:cNvSpPr>
            <a:spLocks noGrp="1"/>
          </p:cNvSpPr>
          <p:nvPr>
            <p:ph type="body" sz="quarter" idx="28" hasCustomPrompt="1"/>
          </p:nvPr>
        </p:nvSpPr>
        <p:spPr>
          <a:xfrm>
            <a:off x="2724236" y="887102"/>
            <a:ext cx="1792391" cy="1792391"/>
          </a:xfrm>
          <a:solidFill>
            <a:schemeClr val="accent3"/>
          </a:solidFill>
        </p:spPr>
        <p:txBody>
          <a:bodyPr>
            <a:normAutofit/>
          </a:bodyPr>
          <a:lstStyle>
            <a:lvl1pPr marL="0" indent="0">
              <a:buNone/>
              <a:defRPr sz="675">
                <a:solidFill>
                  <a:schemeClr val="bg2">
                    <a:lumMod val="95000"/>
                  </a:schemeClr>
                </a:solidFill>
              </a:defRPr>
            </a:lvl1pPr>
            <a:lvl2pPr marL="342900" indent="0">
              <a:buNone/>
              <a:defRPr sz="675"/>
            </a:lvl2pPr>
            <a:lvl3pPr marL="685800" indent="0">
              <a:buNone/>
              <a:defRPr sz="675"/>
            </a:lvl3pPr>
            <a:lvl4pPr marL="1028700" indent="0">
              <a:buNone/>
              <a:defRPr sz="675"/>
            </a:lvl4pPr>
            <a:lvl5pPr marL="1371600" indent="0">
              <a:buNone/>
              <a:defRPr sz="675"/>
            </a:lvl5pPr>
          </a:lstStyle>
          <a:p>
            <a:pPr lvl="0"/>
            <a:r>
              <a:rPr lang="en-US" noProof="0"/>
              <a:t>Select object and change color or animate </a:t>
            </a:r>
          </a:p>
        </p:txBody>
      </p:sp>
      <p:sp>
        <p:nvSpPr>
          <p:cNvPr id="21" name="Platshållare för text 3">
            <a:extLst>
              <a:ext uri="{FF2B5EF4-FFF2-40B4-BE49-F238E27FC236}">
                <a16:creationId xmlns:a16="http://schemas.microsoft.com/office/drawing/2014/main" id="{588D522E-DA16-7947-BF0E-4972282E0807}"/>
              </a:ext>
            </a:extLst>
          </p:cNvPr>
          <p:cNvSpPr>
            <a:spLocks noGrp="1"/>
          </p:cNvSpPr>
          <p:nvPr>
            <p:ph type="body" sz="quarter" idx="17" hasCustomPrompt="1"/>
          </p:nvPr>
        </p:nvSpPr>
        <p:spPr>
          <a:xfrm>
            <a:off x="2726236" y="818673"/>
            <a:ext cx="566969" cy="927482"/>
          </a:xfrm>
        </p:spPr>
        <p:txBody>
          <a:bodyPr>
            <a:noAutofit/>
          </a:bodyPr>
          <a:lstStyle>
            <a:lvl1pPr marL="0" indent="0">
              <a:buNone/>
              <a:defRPr sz="6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a:t>
            </a:r>
          </a:p>
        </p:txBody>
      </p:sp>
      <p:sp>
        <p:nvSpPr>
          <p:cNvPr id="22" name="Platshållare för text 18">
            <a:extLst>
              <a:ext uri="{FF2B5EF4-FFF2-40B4-BE49-F238E27FC236}">
                <a16:creationId xmlns:a16="http://schemas.microsoft.com/office/drawing/2014/main" id="{23250A2C-BF95-3C48-B38C-505A7A0565AA}"/>
              </a:ext>
            </a:extLst>
          </p:cNvPr>
          <p:cNvSpPr>
            <a:spLocks noGrp="1"/>
          </p:cNvSpPr>
          <p:nvPr>
            <p:ph type="body" sz="quarter" idx="22" hasCustomPrompt="1"/>
          </p:nvPr>
        </p:nvSpPr>
        <p:spPr>
          <a:xfrm>
            <a:off x="3345948" y="1179305"/>
            <a:ext cx="1025377" cy="466264"/>
          </a:xfrm>
        </p:spPr>
        <p:txBody>
          <a:bodyPr anchor="ctr" anchorCtr="0">
            <a:noAutofit/>
          </a:bodyPr>
          <a:lstStyle>
            <a:lvl1pPr marL="0" indent="0">
              <a:buNone/>
              <a:defRPr sz="1350">
                <a:solidFill>
                  <a:schemeClr val="bg1"/>
                </a:solidFill>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noProof="0"/>
              <a:t>Click to add text</a:t>
            </a:r>
          </a:p>
        </p:txBody>
      </p:sp>
      <p:sp>
        <p:nvSpPr>
          <p:cNvPr id="23" name="Rubrik 1">
            <a:extLst>
              <a:ext uri="{FF2B5EF4-FFF2-40B4-BE49-F238E27FC236}">
                <a16:creationId xmlns:a16="http://schemas.microsoft.com/office/drawing/2014/main" id="{7FD364E7-8632-E14A-9DB3-EA2E13ABA243}"/>
              </a:ext>
            </a:extLst>
          </p:cNvPr>
          <p:cNvSpPr>
            <a:spLocks noGrp="1"/>
          </p:cNvSpPr>
          <p:nvPr>
            <p:ph type="ctrTitle" hasCustomPrompt="1"/>
          </p:nvPr>
        </p:nvSpPr>
        <p:spPr>
          <a:xfrm>
            <a:off x="162001" y="374957"/>
            <a:ext cx="8756972" cy="455470"/>
          </a:xfrm>
        </p:spPr>
        <p:txBody>
          <a:bodyPr anchor="t">
            <a:noAutofit/>
          </a:bodyPr>
          <a:lstStyle>
            <a:lvl1pPr algn="l">
              <a:defRPr sz="2700" baseline="0">
                <a:solidFill>
                  <a:schemeClr val="tx2"/>
                </a:solidFill>
              </a:defRPr>
            </a:lvl1pPr>
          </a:lstStyle>
          <a:p>
            <a:r>
              <a:rPr lang="en-US" noProof="0"/>
              <a:t>CLICK TO ADD HEADLINE</a:t>
            </a:r>
          </a:p>
        </p:txBody>
      </p:sp>
      <p:sp>
        <p:nvSpPr>
          <p:cNvPr id="24" name="Platshållare för text 42">
            <a:extLst>
              <a:ext uri="{FF2B5EF4-FFF2-40B4-BE49-F238E27FC236}">
                <a16:creationId xmlns:a16="http://schemas.microsoft.com/office/drawing/2014/main" id="{178C43ED-C099-614F-93CA-CE8C290B3162}"/>
              </a:ext>
            </a:extLst>
          </p:cNvPr>
          <p:cNvSpPr>
            <a:spLocks noGrp="1"/>
          </p:cNvSpPr>
          <p:nvPr>
            <p:ph type="body" sz="quarter" idx="29" hasCustomPrompt="1"/>
          </p:nvPr>
        </p:nvSpPr>
        <p:spPr>
          <a:xfrm>
            <a:off x="4624836" y="887102"/>
            <a:ext cx="1792391" cy="1792391"/>
          </a:xfrm>
          <a:solidFill>
            <a:schemeClr val="accent3"/>
          </a:solidFill>
        </p:spPr>
        <p:txBody>
          <a:bodyPr>
            <a:normAutofit/>
          </a:bodyPr>
          <a:lstStyle>
            <a:lvl1pPr marL="0" indent="0">
              <a:buNone/>
              <a:defRPr sz="675">
                <a:solidFill>
                  <a:schemeClr val="bg2">
                    <a:lumMod val="95000"/>
                  </a:schemeClr>
                </a:solidFill>
              </a:defRPr>
            </a:lvl1pPr>
            <a:lvl2pPr marL="342900" indent="0">
              <a:buNone/>
              <a:defRPr sz="675"/>
            </a:lvl2pPr>
            <a:lvl3pPr marL="685800" indent="0">
              <a:buNone/>
              <a:defRPr sz="675"/>
            </a:lvl3pPr>
            <a:lvl4pPr marL="1028700" indent="0">
              <a:buNone/>
              <a:defRPr sz="675"/>
            </a:lvl4pPr>
            <a:lvl5pPr marL="1371600" indent="0">
              <a:buNone/>
              <a:defRPr sz="675"/>
            </a:lvl5pPr>
          </a:lstStyle>
          <a:p>
            <a:pPr lvl="0"/>
            <a:r>
              <a:rPr lang="en-US" noProof="0"/>
              <a:t>Select object and change color or animate </a:t>
            </a:r>
          </a:p>
        </p:txBody>
      </p:sp>
      <p:sp>
        <p:nvSpPr>
          <p:cNvPr id="25" name="Platshållare för text 3">
            <a:extLst>
              <a:ext uri="{FF2B5EF4-FFF2-40B4-BE49-F238E27FC236}">
                <a16:creationId xmlns:a16="http://schemas.microsoft.com/office/drawing/2014/main" id="{347C4A96-83F1-FA43-B108-0BA87FBE6AA5}"/>
              </a:ext>
            </a:extLst>
          </p:cNvPr>
          <p:cNvSpPr>
            <a:spLocks noGrp="1"/>
          </p:cNvSpPr>
          <p:nvPr>
            <p:ph type="body" sz="quarter" idx="30" hasCustomPrompt="1"/>
          </p:nvPr>
        </p:nvSpPr>
        <p:spPr>
          <a:xfrm>
            <a:off x="4626835" y="812958"/>
            <a:ext cx="566969" cy="927482"/>
          </a:xfrm>
        </p:spPr>
        <p:txBody>
          <a:bodyPr>
            <a:noAutofit/>
          </a:bodyPr>
          <a:lstStyle>
            <a:lvl1pPr marL="0" indent="0">
              <a:buNone/>
              <a:defRPr sz="6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a:t>
            </a:r>
          </a:p>
        </p:txBody>
      </p:sp>
      <p:sp>
        <p:nvSpPr>
          <p:cNvPr id="26" name="Platshållare för text 18">
            <a:extLst>
              <a:ext uri="{FF2B5EF4-FFF2-40B4-BE49-F238E27FC236}">
                <a16:creationId xmlns:a16="http://schemas.microsoft.com/office/drawing/2014/main" id="{5BF74DB3-31B0-DC48-8B78-0BD49896C6E1}"/>
              </a:ext>
            </a:extLst>
          </p:cNvPr>
          <p:cNvSpPr>
            <a:spLocks noGrp="1"/>
          </p:cNvSpPr>
          <p:nvPr>
            <p:ph type="body" sz="quarter" idx="31" hasCustomPrompt="1"/>
          </p:nvPr>
        </p:nvSpPr>
        <p:spPr>
          <a:xfrm>
            <a:off x="5246547" y="1173590"/>
            <a:ext cx="1025377" cy="466264"/>
          </a:xfrm>
        </p:spPr>
        <p:txBody>
          <a:bodyPr anchor="ctr" anchorCtr="0">
            <a:noAutofit/>
          </a:bodyPr>
          <a:lstStyle>
            <a:lvl1pPr marL="0" indent="0">
              <a:buNone/>
              <a:defRPr sz="1350">
                <a:solidFill>
                  <a:schemeClr val="bg1"/>
                </a:solidFill>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noProof="0"/>
              <a:t>Click to add text</a:t>
            </a:r>
          </a:p>
        </p:txBody>
      </p:sp>
      <p:sp>
        <p:nvSpPr>
          <p:cNvPr id="27" name="Platshållare för text 42">
            <a:extLst>
              <a:ext uri="{FF2B5EF4-FFF2-40B4-BE49-F238E27FC236}">
                <a16:creationId xmlns:a16="http://schemas.microsoft.com/office/drawing/2014/main" id="{16737934-2FD2-5A43-84D1-FB3ACA2FDE28}"/>
              </a:ext>
            </a:extLst>
          </p:cNvPr>
          <p:cNvSpPr>
            <a:spLocks noGrp="1"/>
          </p:cNvSpPr>
          <p:nvPr>
            <p:ph type="body" sz="quarter" idx="32" hasCustomPrompt="1"/>
          </p:nvPr>
        </p:nvSpPr>
        <p:spPr>
          <a:xfrm>
            <a:off x="1783034" y="2786164"/>
            <a:ext cx="1792391" cy="1792391"/>
          </a:xfrm>
          <a:solidFill>
            <a:schemeClr val="accent3"/>
          </a:solidFill>
        </p:spPr>
        <p:txBody>
          <a:bodyPr>
            <a:normAutofit/>
          </a:bodyPr>
          <a:lstStyle>
            <a:lvl1pPr marL="0" indent="0">
              <a:buNone/>
              <a:defRPr sz="675">
                <a:solidFill>
                  <a:schemeClr val="bg2">
                    <a:lumMod val="95000"/>
                  </a:schemeClr>
                </a:solidFill>
              </a:defRPr>
            </a:lvl1pPr>
            <a:lvl2pPr marL="342900" indent="0">
              <a:buNone/>
              <a:defRPr sz="675"/>
            </a:lvl2pPr>
            <a:lvl3pPr marL="685800" indent="0">
              <a:buNone/>
              <a:defRPr sz="675"/>
            </a:lvl3pPr>
            <a:lvl4pPr marL="1028700" indent="0">
              <a:buNone/>
              <a:defRPr sz="675"/>
            </a:lvl4pPr>
            <a:lvl5pPr marL="1371600" indent="0">
              <a:buNone/>
              <a:defRPr sz="675"/>
            </a:lvl5pPr>
          </a:lstStyle>
          <a:p>
            <a:pPr lvl="0"/>
            <a:r>
              <a:rPr lang="en-US" noProof="0"/>
              <a:t>Select object and change color or animate </a:t>
            </a:r>
          </a:p>
        </p:txBody>
      </p:sp>
      <p:sp>
        <p:nvSpPr>
          <p:cNvPr id="28" name="Platshållare för text 3">
            <a:extLst>
              <a:ext uri="{FF2B5EF4-FFF2-40B4-BE49-F238E27FC236}">
                <a16:creationId xmlns:a16="http://schemas.microsoft.com/office/drawing/2014/main" id="{71DB7749-E376-4449-9644-F994B4355052}"/>
              </a:ext>
            </a:extLst>
          </p:cNvPr>
          <p:cNvSpPr>
            <a:spLocks noGrp="1"/>
          </p:cNvSpPr>
          <p:nvPr>
            <p:ph type="body" sz="quarter" idx="33" hasCustomPrompt="1"/>
          </p:nvPr>
        </p:nvSpPr>
        <p:spPr>
          <a:xfrm>
            <a:off x="1785034" y="3546409"/>
            <a:ext cx="566969" cy="927482"/>
          </a:xfrm>
        </p:spPr>
        <p:txBody>
          <a:bodyPr>
            <a:noAutofit/>
          </a:bodyPr>
          <a:lstStyle>
            <a:lvl1pPr marL="0" indent="0">
              <a:buNone/>
              <a:defRPr sz="6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a:t>
            </a:r>
          </a:p>
        </p:txBody>
      </p:sp>
      <p:sp>
        <p:nvSpPr>
          <p:cNvPr id="29" name="Platshållare för text 18">
            <a:extLst>
              <a:ext uri="{FF2B5EF4-FFF2-40B4-BE49-F238E27FC236}">
                <a16:creationId xmlns:a16="http://schemas.microsoft.com/office/drawing/2014/main" id="{BE48392C-D7E8-DB46-A37C-1EE4BC9C02A9}"/>
              </a:ext>
            </a:extLst>
          </p:cNvPr>
          <p:cNvSpPr>
            <a:spLocks noGrp="1"/>
          </p:cNvSpPr>
          <p:nvPr>
            <p:ph type="body" sz="quarter" idx="34" hasCustomPrompt="1"/>
          </p:nvPr>
        </p:nvSpPr>
        <p:spPr>
          <a:xfrm>
            <a:off x="2404746" y="3907041"/>
            <a:ext cx="1025377" cy="466264"/>
          </a:xfrm>
        </p:spPr>
        <p:txBody>
          <a:bodyPr anchor="ctr" anchorCtr="0">
            <a:noAutofit/>
          </a:bodyPr>
          <a:lstStyle>
            <a:lvl1pPr marL="0" indent="0">
              <a:buNone/>
              <a:defRPr sz="1350">
                <a:solidFill>
                  <a:schemeClr val="bg1"/>
                </a:solidFill>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noProof="0"/>
              <a:t>Click to add text</a:t>
            </a:r>
          </a:p>
        </p:txBody>
      </p:sp>
      <p:sp>
        <p:nvSpPr>
          <p:cNvPr id="40" name="Platshållare för text 42">
            <a:extLst>
              <a:ext uri="{FF2B5EF4-FFF2-40B4-BE49-F238E27FC236}">
                <a16:creationId xmlns:a16="http://schemas.microsoft.com/office/drawing/2014/main" id="{701753CF-8313-8244-8F87-82E6D524451A}"/>
              </a:ext>
            </a:extLst>
          </p:cNvPr>
          <p:cNvSpPr>
            <a:spLocks noGrp="1"/>
          </p:cNvSpPr>
          <p:nvPr>
            <p:ph type="body" sz="quarter" idx="35" hasCustomPrompt="1"/>
          </p:nvPr>
        </p:nvSpPr>
        <p:spPr>
          <a:xfrm>
            <a:off x="3687916" y="2786164"/>
            <a:ext cx="1792391" cy="1792391"/>
          </a:xfrm>
          <a:solidFill>
            <a:schemeClr val="accent3"/>
          </a:solidFill>
        </p:spPr>
        <p:txBody>
          <a:bodyPr>
            <a:normAutofit/>
          </a:bodyPr>
          <a:lstStyle>
            <a:lvl1pPr marL="0" indent="0">
              <a:buNone/>
              <a:defRPr sz="675">
                <a:solidFill>
                  <a:schemeClr val="bg2">
                    <a:lumMod val="95000"/>
                  </a:schemeClr>
                </a:solidFill>
              </a:defRPr>
            </a:lvl1pPr>
            <a:lvl2pPr marL="342900" indent="0">
              <a:buNone/>
              <a:defRPr sz="675"/>
            </a:lvl2pPr>
            <a:lvl3pPr marL="685800" indent="0">
              <a:buNone/>
              <a:defRPr sz="675"/>
            </a:lvl3pPr>
            <a:lvl4pPr marL="1028700" indent="0">
              <a:buNone/>
              <a:defRPr sz="675"/>
            </a:lvl4pPr>
            <a:lvl5pPr marL="1371600" indent="0">
              <a:buNone/>
              <a:defRPr sz="675"/>
            </a:lvl5pPr>
          </a:lstStyle>
          <a:p>
            <a:pPr lvl="0"/>
            <a:r>
              <a:rPr lang="en-US" noProof="0"/>
              <a:t>Select object and change color or animate </a:t>
            </a:r>
          </a:p>
        </p:txBody>
      </p:sp>
      <p:sp>
        <p:nvSpPr>
          <p:cNvPr id="41" name="Platshållare för text 3">
            <a:extLst>
              <a:ext uri="{FF2B5EF4-FFF2-40B4-BE49-F238E27FC236}">
                <a16:creationId xmlns:a16="http://schemas.microsoft.com/office/drawing/2014/main" id="{F6FCED7C-C565-454C-8D9C-DFF845BF9EAF}"/>
              </a:ext>
            </a:extLst>
          </p:cNvPr>
          <p:cNvSpPr>
            <a:spLocks noGrp="1"/>
          </p:cNvSpPr>
          <p:nvPr>
            <p:ph type="body" sz="quarter" idx="36" hasCustomPrompt="1"/>
          </p:nvPr>
        </p:nvSpPr>
        <p:spPr>
          <a:xfrm>
            <a:off x="3689915" y="3546409"/>
            <a:ext cx="566969" cy="927482"/>
          </a:xfrm>
        </p:spPr>
        <p:txBody>
          <a:bodyPr>
            <a:noAutofit/>
          </a:bodyPr>
          <a:lstStyle>
            <a:lvl1pPr marL="0" indent="0">
              <a:buNone/>
              <a:defRPr sz="6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a:t>
            </a:r>
          </a:p>
        </p:txBody>
      </p:sp>
      <p:sp>
        <p:nvSpPr>
          <p:cNvPr id="42" name="Platshållare för text 18">
            <a:extLst>
              <a:ext uri="{FF2B5EF4-FFF2-40B4-BE49-F238E27FC236}">
                <a16:creationId xmlns:a16="http://schemas.microsoft.com/office/drawing/2014/main" id="{73175D0D-E9EA-5F48-BF3D-A59CC40076C1}"/>
              </a:ext>
            </a:extLst>
          </p:cNvPr>
          <p:cNvSpPr>
            <a:spLocks noGrp="1"/>
          </p:cNvSpPr>
          <p:nvPr>
            <p:ph type="body" sz="quarter" idx="37" hasCustomPrompt="1"/>
          </p:nvPr>
        </p:nvSpPr>
        <p:spPr>
          <a:xfrm>
            <a:off x="4309627" y="3907041"/>
            <a:ext cx="1025377" cy="466264"/>
          </a:xfrm>
        </p:spPr>
        <p:txBody>
          <a:bodyPr anchor="ctr" anchorCtr="0">
            <a:noAutofit/>
          </a:bodyPr>
          <a:lstStyle>
            <a:lvl1pPr marL="0" indent="0">
              <a:buNone/>
              <a:defRPr sz="1350">
                <a:solidFill>
                  <a:schemeClr val="bg1"/>
                </a:solidFill>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noProof="0"/>
              <a:t>Click to add text</a:t>
            </a:r>
          </a:p>
        </p:txBody>
      </p:sp>
      <p:sp>
        <p:nvSpPr>
          <p:cNvPr id="49" name="Platshållare för text 42">
            <a:extLst>
              <a:ext uri="{FF2B5EF4-FFF2-40B4-BE49-F238E27FC236}">
                <a16:creationId xmlns:a16="http://schemas.microsoft.com/office/drawing/2014/main" id="{43504A6D-05EC-8644-BF86-5FF67A8CD0DB}"/>
              </a:ext>
            </a:extLst>
          </p:cNvPr>
          <p:cNvSpPr>
            <a:spLocks noGrp="1"/>
          </p:cNvSpPr>
          <p:nvPr>
            <p:ph type="body" sz="quarter" idx="38" hasCustomPrompt="1"/>
          </p:nvPr>
        </p:nvSpPr>
        <p:spPr>
          <a:xfrm>
            <a:off x="5592797" y="2786164"/>
            <a:ext cx="1792391" cy="1792391"/>
          </a:xfrm>
          <a:solidFill>
            <a:schemeClr val="accent3"/>
          </a:solidFill>
        </p:spPr>
        <p:txBody>
          <a:bodyPr>
            <a:normAutofit/>
          </a:bodyPr>
          <a:lstStyle>
            <a:lvl1pPr marL="0" indent="0">
              <a:buNone/>
              <a:defRPr sz="675">
                <a:solidFill>
                  <a:schemeClr val="bg2">
                    <a:lumMod val="95000"/>
                  </a:schemeClr>
                </a:solidFill>
              </a:defRPr>
            </a:lvl1pPr>
            <a:lvl2pPr marL="342900" indent="0">
              <a:buNone/>
              <a:defRPr sz="675"/>
            </a:lvl2pPr>
            <a:lvl3pPr marL="685800" indent="0">
              <a:buNone/>
              <a:defRPr sz="675"/>
            </a:lvl3pPr>
            <a:lvl4pPr marL="1028700" indent="0">
              <a:buNone/>
              <a:defRPr sz="675"/>
            </a:lvl4pPr>
            <a:lvl5pPr marL="1371600" indent="0">
              <a:buNone/>
              <a:defRPr sz="675"/>
            </a:lvl5pPr>
          </a:lstStyle>
          <a:p>
            <a:pPr lvl="0"/>
            <a:r>
              <a:rPr lang="en-US" noProof="0"/>
              <a:t>Select object and change color or animate </a:t>
            </a:r>
          </a:p>
        </p:txBody>
      </p:sp>
      <p:sp>
        <p:nvSpPr>
          <p:cNvPr id="50" name="Platshållare för text 3">
            <a:extLst>
              <a:ext uri="{FF2B5EF4-FFF2-40B4-BE49-F238E27FC236}">
                <a16:creationId xmlns:a16="http://schemas.microsoft.com/office/drawing/2014/main" id="{FAD99A2D-C0DD-4643-B80B-E8645255C9FF}"/>
              </a:ext>
            </a:extLst>
          </p:cNvPr>
          <p:cNvSpPr>
            <a:spLocks noGrp="1"/>
          </p:cNvSpPr>
          <p:nvPr>
            <p:ph type="body" sz="quarter" idx="39" hasCustomPrompt="1"/>
          </p:nvPr>
        </p:nvSpPr>
        <p:spPr>
          <a:xfrm>
            <a:off x="5594797" y="3546409"/>
            <a:ext cx="566969" cy="927482"/>
          </a:xfrm>
        </p:spPr>
        <p:txBody>
          <a:bodyPr>
            <a:noAutofit/>
          </a:bodyPr>
          <a:lstStyle>
            <a:lvl1pPr marL="0" indent="0">
              <a:buNone/>
              <a:defRPr sz="66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a:t>
            </a:r>
          </a:p>
        </p:txBody>
      </p:sp>
      <p:sp>
        <p:nvSpPr>
          <p:cNvPr id="51" name="Platshållare för text 18">
            <a:extLst>
              <a:ext uri="{FF2B5EF4-FFF2-40B4-BE49-F238E27FC236}">
                <a16:creationId xmlns:a16="http://schemas.microsoft.com/office/drawing/2014/main" id="{9B10CCAA-4A7C-3346-80D2-49177EE79611}"/>
              </a:ext>
            </a:extLst>
          </p:cNvPr>
          <p:cNvSpPr>
            <a:spLocks noGrp="1"/>
          </p:cNvSpPr>
          <p:nvPr>
            <p:ph type="body" sz="quarter" idx="40" hasCustomPrompt="1"/>
          </p:nvPr>
        </p:nvSpPr>
        <p:spPr>
          <a:xfrm>
            <a:off x="6214509" y="3907041"/>
            <a:ext cx="1025377" cy="466264"/>
          </a:xfrm>
        </p:spPr>
        <p:txBody>
          <a:bodyPr anchor="ctr" anchorCtr="0">
            <a:noAutofit/>
          </a:bodyPr>
          <a:lstStyle>
            <a:lvl1pPr marL="0" indent="0">
              <a:buNone/>
              <a:defRPr sz="1350">
                <a:solidFill>
                  <a:schemeClr val="bg1"/>
                </a:solidFill>
              </a:defRPr>
            </a:lvl1pPr>
            <a:lvl2pPr marL="342900" indent="0">
              <a:buNone/>
              <a:defRPr sz="1350"/>
            </a:lvl2pPr>
            <a:lvl3pPr marL="685800" indent="0">
              <a:buNone/>
              <a:defRPr sz="1350"/>
            </a:lvl3pPr>
            <a:lvl4pPr marL="1028700" indent="0">
              <a:buNone/>
              <a:defRPr sz="1350"/>
            </a:lvl4pPr>
            <a:lvl5pPr marL="1371600" indent="0">
              <a:buNone/>
              <a:defRPr sz="1350"/>
            </a:lvl5pPr>
          </a:lstStyle>
          <a:p>
            <a:pPr lvl="0"/>
            <a:r>
              <a:rPr lang="en-US" noProof="0"/>
              <a:t>Click to add text</a:t>
            </a:r>
          </a:p>
        </p:txBody>
      </p:sp>
    </p:spTree>
    <p:extLst>
      <p:ext uri="{BB962C8B-B14F-4D97-AF65-F5344CB8AC3E}">
        <p14:creationId xmlns:p14="http://schemas.microsoft.com/office/powerpoint/2010/main" val="24055850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3_Step_Process">
    <p:bg>
      <p:bgRef idx="1001">
        <a:schemeClr val="bg1"/>
      </p:bgRef>
    </p:bg>
    <p:spTree>
      <p:nvGrpSpPr>
        <p:cNvPr id="1" name=""/>
        <p:cNvGrpSpPr/>
        <p:nvPr/>
      </p:nvGrpSpPr>
      <p:grpSpPr>
        <a:xfrm>
          <a:off x="0" y="0"/>
          <a:ext cx="0" cy="0"/>
          <a:chOff x="0" y="0"/>
          <a:chExt cx="0" cy="0"/>
        </a:xfrm>
      </p:grpSpPr>
      <p:sp>
        <p:nvSpPr>
          <p:cNvPr id="25" name="Platshållare för sidfot 4">
            <a:extLst>
              <a:ext uri="{FF2B5EF4-FFF2-40B4-BE49-F238E27FC236}">
                <a16:creationId xmlns:a16="http://schemas.microsoft.com/office/drawing/2014/main" id="{162409C9-E40F-0249-A986-5737FFF03C2D}"/>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20" name="Platshållare för text 19">
            <a:extLst>
              <a:ext uri="{FF2B5EF4-FFF2-40B4-BE49-F238E27FC236}">
                <a16:creationId xmlns:a16="http://schemas.microsoft.com/office/drawing/2014/main" id="{7D46D6C4-2739-7149-95C3-DF75D694EF05}"/>
              </a:ext>
            </a:extLst>
          </p:cNvPr>
          <p:cNvSpPr>
            <a:spLocks noGrp="1"/>
          </p:cNvSpPr>
          <p:nvPr>
            <p:ph type="body" sz="quarter" idx="18" hasCustomPrompt="1"/>
          </p:nvPr>
        </p:nvSpPr>
        <p:spPr>
          <a:xfrm>
            <a:off x="1322776" y="1416162"/>
            <a:ext cx="2106000" cy="2106000"/>
          </a:xfrm>
          <a:custGeom>
            <a:avLst/>
            <a:gdLst>
              <a:gd name="connsiteX0" fmla="*/ 0 w 2808000"/>
              <a:gd name="connsiteY0" fmla="*/ 0 h 2808000"/>
              <a:gd name="connsiteX1" fmla="*/ 2808000 w 2808000"/>
              <a:gd name="connsiteY1" fmla="*/ 0 h 2808000"/>
              <a:gd name="connsiteX2" fmla="*/ 2808000 w 2808000"/>
              <a:gd name="connsiteY2" fmla="*/ 2808000 h 2808000"/>
              <a:gd name="connsiteX3" fmla="*/ 0 w 2808000"/>
              <a:gd name="connsiteY3" fmla="*/ 2808000 h 2808000"/>
              <a:gd name="connsiteX4" fmla="*/ 0 w 2808000"/>
              <a:gd name="connsiteY4" fmla="*/ 521553 h 2808000"/>
              <a:gd name="connsiteX5" fmla="*/ 187859 w 2808000"/>
              <a:gd name="connsiteY5" fmla="*/ 333695 h 2808000"/>
              <a:gd name="connsiteX6" fmla="*/ 0 w 2808000"/>
              <a:gd name="connsiteY6" fmla="*/ 145836 h 28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8000" h="2808000">
                <a:moveTo>
                  <a:pt x="0" y="0"/>
                </a:moveTo>
                <a:lnTo>
                  <a:pt x="2808000" y="0"/>
                </a:lnTo>
                <a:lnTo>
                  <a:pt x="2808000" y="2808000"/>
                </a:lnTo>
                <a:lnTo>
                  <a:pt x="0" y="2808000"/>
                </a:lnTo>
                <a:lnTo>
                  <a:pt x="0" y="521553"/>
                </a:lnTo>
                <a:lnTo>
                  <a:pt x="187859" y="333695"/>
                </a:lnTo>
                <a:lnTo>
                  <a:pt x="0" y="145836"/>
                </a:lnTo>
                <a:close/>
              </a:path>
            </a:pathLst>
          </a:custGeom>
          <a:solidFill>
            <a:schemeClr val="accent1"/>
          </a:solidFill>
        </p:spPr>
        <p:txBody>
          <a:bodyPr wrap="square" anchor="ctr">
            <a:noAutofit/>
          </a:bodyPr>
          <a:lstStyle>
            <a:lvl1pPr marL="0" indent="0" algn="ctr">
              <a:buNone/>
              <a:defRPr sz="1200" b="0" cap="all" baseline="0">
                <a:solidFill>
                  <a:schemeClr val="bg1"/>
                </a:solidFill>
              </a:defRPr>
            </a:lvl1pPr>
          </a:lstStyle>
          <a:p>
            <a:r>
              <a:rPr lang="en-US" noProof="0"/>
              <a:t>SHORT DESCRIPTION OR SOME SORT OF HEADLINE</a:t>
            </a:r>
            <a:br>
              <a:rPr lang="en-US" noProof="0"/>
            </a:br>
            <a:r>
              <a:rPr lang="en-US" noProof="0"/>
              <a:t>(change box color)</a:t>
            </a:r>
          </a:p>
        </p:txBody>
      </p:sp>
      <p:sp>
        <p:nvSpPr>
          <p:cNvPr id="21" name="Platshållare för text 20">
            <a:extLst>
              <a:ext uri="{FF2B5EF4-FFF2-40B4-BE49-F238E27FC236}">
                <a16:creationId xmlns:a16="http://schemas.microsoft.com/office/drawing/2014/main" id="{492AD870-595C-3949-9162-7DB1A5F9BFB1}"/>
              </a:ext>
            </a:extLst>
          </p:cNvPr>
          <p:cNvSpPr>
            <a:spLocks noGrp="1"/>
          </p:cNvSpPr>
          <p:nvPr>
            <p:ph type="body" sz="quarter" idx="19" hasCustomPrompt="1"/>
          </p:nvPr>
        </p:nvSpPr>
        <p:spPr>
          <a:xfrm>
            <a:off x="3518757" y="1416162"/>
            <a:ext cx="2106000" cy="2106000"/>
          </a:xfrm>
          <a:custGeom>
            <a:avLst/>
            <a:gdLst>
              <a:gd name="connsiteX0" fmla="*/ 0 w 2808000"/>
              <a:gd name="connsiteY0" fmla="*/ 0 h 2808000"/>
              <a:gd name="connsiteX1" fmla="*/ 2808000 w 2808000"/>
              <a:gd name="connsiteY1" fmla="*/ 0 h 2808000"/>
              <a:gd name="connsiteX2" fmla="*/ 2808000 w 2808000"/>
              <a:gd name="connsiteY2" fmla="*/ 2808000 h 2808000"/>
              <a:gd name="connsiteX3" fmla="*/ 0 w 2808000"/>
              <a:gd name="connsiteY3" fmla="*/ 2808000 h 2808000"/>
              <a:gd name="connsiteX4" fmla="*/ 0 w 2808000"/>
              <a:gd name="connsiteY4" fmla="*/ 521549 h 2808000"/>
              <a:gd name="connsiteX5" fmla="*/ 187857 w 2808000"/>
              <a:gd name="connsiteY5" fmla="*/ 333693 h 2808000"/>
              <a:gd name="connsiteX6" fmla="*/ 0 w 2808000"/>
              <a:gd name="connsiteY6" fmla="*/ 145836 h 28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8000" h="2808000">
                <a:moveTo>
                  <a:pt x="0" y="0"/>
                </a:moveTo>
                <a:lnTo>
                  <a:pt x="2808000" y="0"/>
                </a:lnTo>
                <a:lnTo>
                  <a:pt x="2808000" y="2808000"/>
                </a:lnTo>
                <a:lnTo>
                  <a:pt x="0" y="2808000"/>
                </a:lnTo>
                <a:lnTo>
                  <a:pt x="0" y="521549"/>
                </a:lnTo>
                <a:lnTo>
                  <a:pt x="187857" y="333693"/>
                </a:lnTo>
                <a:lnTo>
                  <a:pt x="0" y="145836"/>
                </a:lnTo>
                <a:close/>
              </a:path>
            </a:pathLst>
          </a:custGeom>
          <a:solidFill>
            <a:schemeClr val="accent3"/>
          </a:solidFill>
        </p:spPr>
        <p:txBody>
          <a:bodyPr wrap="square" anchor="ctr">
            <a:noAutofit/>
          </a:bodyPr>
          <a:lstStyle>
            <a:lvl1pPr marL="0" indent="0" algn="ctr">
              <a:buNone/>
              <a:defRPr sz="1200" b="0" cap="all" baseline="0">
                <a:solidFill>
                  <a:schemeClr val="bg1"/>
                </a:solidFill>
              </a:defRPr>
            </a:lvl1pPr>
          </a:lstStyle>
          <a:p>
            <a:r>
              <a:rPr lang="en-US" noProof="0"/>
              <a:t>SHORT DESCRIPTION OR SOME SORT OF HEADLINE</a:t>
            </a:r>
            <a:br>
              <a:rPr lang="en-US" noProof="0"/>
            </a:br>
            <a:r>
              <a:rPr lang="en-US" noProof="0"/>
              <a:t>(change box color)</a:t>
            </a:r>
          </a:p>
        </p:txBody>
      </p:sp>
      <p:sp>
        <p:nvSpPr>
          <p:cNvPr id="22" name="Platshållare för text 21">
            <a:extLst>
              <a:ext uri="{FF2B5EF4-FFF2-40B4-BE49-F238E27FC236}">
                <a16:creationId xmlns:a16="http://schemas.microsoft.com/office/drawing/2014/main" id="{681D69BF-0947-3548-B4CA-A1DB0790D52E}"/>
              </a:ext>
            </a:extLst>
          </p:cNvPr>
          <p:cNvSpPr>
            <a:spLocks noGrp="1"/>
          </p:cNvSpPr>
          <p:nvPr>
            <p:ph type="body" sz="quarter" idx="20" hasCustomPrompt="1"/>
          </p:nvPr>
        </p:nvSpPr>
        <p:spPr>
          <a:xfrm>
            <a:off x="5714738" y="1416162"/>
            <a:ext cx="2106000" cy="2106000"/>
          </a:xfrm>
          <a:custGeom>
            <a:avLst/>
            <a:gdLst>
              <a:gd name="connsiteX0" fmla="*/ 0 w 2808000"/>
              <a:gd name="connsiteY0" fmla="*/ 0 h 2808000"/>
              <a:gd name="connsiteX1" fmla="*/ 2808000 w 2808000"/>
              <a:gd name="connsiteY1" fmla="*/ 0 h 2808000"/>
              <a:gd name="connsiteX2" fmla="*/ 2808000 w 2808000"/>
              <a:gd name="connsiteY2" fmla="*/ 2808000 h 2808000"/>
              <a:gd name="connsiteX3" fmla="*/ 0 w 2808000"/>
              <a:gd name="connsiteY3" fmla="*/ 2808000 h 2808000"/>
              <a:gd name="connsiteX4" fmla="*/ 0 w 2808000"/>
              <a:gd name="connsiteY4" fmla="*/ 515678 h 2808000"/>
              <a:gd name="connsiteX5" fmla="*/ 181986 w 2808000"/>
              <a:gd name="connsiteY5" fmla="*/ 333693 h 2808000"/>
              <a:gd name="connsiteX6" fmla="*/ 0 w 2808000"/>
              <a:gd name="connsiteY6" fmla="*/ 151707 h 28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8000" h="2808000">
                <a:moveTo>
                  <a:pt x="0" y="0"/>
                </a:moveTo>
                <a:lnTo>
                  <a:pt x="2808000" y="0"/>
                </a:lnTo>
                <a:lnTo>
                  <a:pt x="2808000" y="2808000"/>
                </a:lnTo>
                <a:lnTo>
                  <a:pt x="0" y="2808000"/>
                </a:lnTo>
                <a:lnTo>
                  <a:pt x="0" y="515678"/>
                </a:lnTo>
                <a:lnTo>
                  <a:pt x="181986" y="333693"/>
                </a:lnTo>
                <a:lnTo>
                  <a:pt x="0" y="151707"/>
                </a:lnTo>
                <a:close/>
              </a:path>
            </a:pathLst>
          </a:custGeom>
          <a:solidFill>
            <a:schemeClr val="accent6"/>
          </a:solidFill>
        </p:spPr>
        <p:txBody>
          <a:bodyPr wrap="square" anchor="ctr">
            <a:noAutofit/>
          </a:bodyPr>
          <a:lstStyle>
            <a:lvl1pPr marL="0" indent="0" algn="ctr">
              <a:buNone/>
              <a:defRPr sz="1200" b="0" cap="all" baseline="0">
                <a:solidFill>
                  <a:schemeClr val="bg1"/>
                </a:solidFill>
              </a:defRPr>
            </a:lvl1pPr>
          </a:lstStyle>
          <a:p>
            <a:r>
              <a:rPr lang="en-US" noProof="0"/>
              <a:t>SHORT DESCRIPTION OR SOME SORT OF HEADLINE</a:t>
            </a:r>
            <a:br>
              <a:rPr lang="en-US" noProof="0"/>
            </a:br>
            <a:r>
              <a:rPr lang="en-US" noProof="0"/>
              <a:t>(change box color)</a:t>
            </a:r>
          </a:p>
        </p:txBody>
      </p:sp>
      <p:sp>
        <p:nvSpPr>
          <p:cNvPr id="7" name="Platshållare för bildnummer 5">
            <a:extLst>
              <a:ext uri="{FF2B5EF4-FFF2-40B4-BE49-F238E27FC236}">
                <a16:creationId xmlns:a16="http://schemas.microsoft.com/office/drawing/2014/main" id="{70FF6432-4F4C-2E4E-829F-F384882E7CAA}"/>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9" name="Rubrik 1">
            <a:extLst>
              <a:ext uri="{FF2B5EF4-FFF2-40B4-BE49-F238E27FC236}">
                <a16:creationId xmlns:a16="http://schemas.microsoft.com/office/drawing/2014/main" id="{B532D6A2-2343-DE4B-93A3-DB162D4EFE6B}"/>
              </a:ext>
            </a:extLst>
          </p:cNvPr>
          <p:cNvSpPr>
            <a:spLocks noGrp="1"/>
          </p:cNvSpPr>
          <p:nvPr>
            <p:ph type="ctrTitle" hasCustomPrompt="1"/>
          </p:nvPr>
        </p:nvSpPr>
        <p:spPr>
          <a:xfrm>
            <a:off x="162001" y="374957"/>
            <a:ext cx="8756972" cy="455470"/>
          </a:xfrm>
        </p:spPr>
        <p:txBody>
          <a:bodyPr anchor="t">
            <a:noAutofit/>
          </a:bodyPr>
          <a:lstStyle>
            <a:lvl1pPr algn="l">
              <a:defRPr sz="2700" baseline="0">
                <a:solidFill>
                  <a:schemeClr val="tx2"/>
                </a:solidFill>
              </a:defRPr>
            </a:lvl1pPr>
          </a:lstStyle>
          <a:p>
            <a:r>
              <a:rPr lang="en-US" noProof="0"/>
              <a:t>CLICK TO ADD HEADLINE</a:t>
            </a:r>
          </a:p>
        </p:txBody>
      </p:sp>
    </p:spTree>
    <p:extLst>
      <p:ext uri="{BB962C8B-B14F-4D97-AF65-F5344CB8AC3E}">
        <p14:creationId xmlns:p14="http://schemas.microsoft.com/office/powerpoint/2010/main" val="27347322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7_4_Step_Process">
    <p:bg>
      <p:bgRef idx="1001">
        <a:schemeClr val="bg1"/>
      </p:bgRef>
    </p:bg>
    <p:spTree>
      <p:nvGrpSpPr>
        <p:cNvPr id="1" name=""/>
        <p:cNvGrpSpPr/>
        <p:nvPr/>
      </p:nvGrpSpPr>
      <p:grpSpPr>
        <a:xfrm>
          <a:off x="0" y="0"/>
          <a:ext cx="0" cy="0"/>
          <a:chOff x="0" y="0"/>
          <a:chExt cx="0" cy="0"/>
        </a:xfrm>
      </p:grpSpPr>
      <p:sp>
        <p:nvSpPr>
          <p:cNvPr id="25" name="Platshållare för sidfot 4">
            <a:extLst>
              <a:ext uri="{FF2B5EF4-FFF2-40B4-BE49-F238E27FC236}">
                <a16:creationId xmlns:a16="http://schemas.microsoft.com/office/drawing/2014/main" id="{162409C9-E40F-0249-A986-5737FFF03C2D}"/>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11" name="Platshållare för text 2">
            <a:extLst>
              <a:ext uri="{FF2B5EF4-FFF2-40B4-BE49-F238E27FC236}">
                <a16:creationId xmlns:a16="http://schemas.microsoft.com/office/drawing/2014/main" id="{80822C1D-1759-FB4D-BEAD-579F3716BAAD}"/>
              </a:ext>
            </a:extLst>
          </p:cNvPr>
          <p:cNvSpPr>
            <a:spLocks noGrp="1"/>
          </p:cNvSpPr>
          <p:nvPr>
            <p:ph type="body" sz="quarter" idx="17" hasCustomPrompt="1"/>
          </p:nvPr>
        </p:nvSpPr>
        <p:spPr>
          <a:xfrm>
            <a:off x="225029" y="1416162"/>
            <a:ext cx="2106000" cy="2106000"/>
          </a:xfrm>
          <a:solidFill>
            <a:schemeClr val="accent2"/>
          </a:solidFill>
        </p:spPr>
        <p:txBody>
          <a:bodyPr anchor="ctr">
            <a:noAutofit/>
          </a:bodyPr>
          <a:lstStyle>
            <a:lvl1pPr marL="0" indent="0" algn="ctr">
              <a:buNone/>
              <a:defRPr sz="1200" b="0">
                <a:solidFill>
                  <a:schemeClr val="bg1"/>
                </a:solidFill>
              </a:defRPr>
            </a:lvl1pPr>
          </a:lstStyle>
          <a:p>
            <a:r>
              <a:rPr lang="en-US" noProof="0"/>
              <a:t>SHORT DESCRIPTION OR SOME SORT OF HEADLINE</a:t>
            </a:r>
            <a:br>
              <a:rPr lang="en-US" noProof="0"/>
            </a:br>
            <a:r>
              <a:rPr lang="en-US" noProof="0"/>
              <a:t>(change box color)</a:t>
            </a:r>
          </a:p>
        </p:txBody>
      </p:sp>
      <p:sp>
        <p:nvSpPr>
          <p:cNvPr id="20" name="Platshållare för text 19">
            <a:extLst>
              <a:ext uri="{FF2B5EF4-FFF2-40B4-BE49-F238E27FC236}">
                <a16:creationId xmlns:a16="http://schemas.microsoft.com/office/drawing/2014/main" id="{7D46D6C4-2739-7149-95C3-DF75D694EF05}"/>
              </a:ext>
            </a:extLst>
          </p:cNvPr>
          <p:cNvSpPr>
            <a:spLocks noGrp="1"/>
          </p:cNvSpPr>
          <p:nvPr>
            <p:ph type="body" sz="quarter" idx="18" hasCustomPrompt="1"/>
          </p:nvPr>
        </p:nvSpPr>
        <p:spPr>
          <a:xfrm>
            <a:off x="2421010" y="1416162"/>
            <a:ext cx="2106000" cy="2106000"/>
          </a:xfrm>
          <a:custGeom>
            <a:avLst/>
            <a:gdLst>
              <a:gd name="connsiteX0" fmla="*/ 0 w 2808000"/>
              <a:gd name="connsiteY0" fmla="*/ 0 h 2808000"/>
              <a:gd name="connsiteX1" fmla="*/ 2808000 w 2808000"/>
              <a:gd name="connsiteY1" fmla="*/ 0 h 2808000"/>
              <a:gd name="connsiteX2" fmla="*/ 2808000 w 2808000"/>
              <a:gd name="connsiteY2" fmla="*/ 2808000 h 2808000"/>
              <a:gd name="connsiteX3" fmla="*/ 0 w 2808000"/>
              <a:gd name="connsiteY3" fmla="*/ 2808000 h 2808000"/>
              <a:gd name="connsiteX4" fmla="*/ 0 w 2808000"/>
              <a:gd name="connsiteY4" fmla="*/ 521553 h 2808000"/>
              <a:gd name="connsiteX5" fmla="*/ 187859 w 2808000"/>
              <a:gd name="connsiteY5" fmla="*/ 333695 h 2808000"/>
              <a:gd name="connsiteX6" fmla="*/ 0 w 2808000"/>
              <a:gd name="connsiteY6" fmla="*/ 145836 h 28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8000" h="2808000">
                <a:moveTo>
                  <a:pt x="0" y="0"/>
                </a:moveTo>
                <a:lnTo>
                  <a:pt x="2808000" y="0"/>
                </a:lnTo>
                <a:lnTo>
                  <a:pt x="2808000" y="2808000"/>
                </a:lnTo>
                <a:lnTo>
                  <a:pt x="0" y="2808000"/>
                </a:lnTo>
                <a:lnTo>
                  <a:pt x="0" y="521553"/>
                </a:lnTo>
                <a:lnTo>
                  <a:pt x="187859" y="333695"/>
                </a:lnTo>
                <a:lnTo>
                  <a:pt x="0" y="145836"/>
                </a:lnTo>
                <a:close/>
              </a:path>
            </a:pathLst>
          </a:custGeom>
          <a:solidFill>
            <a:schemeClr val="accent1"/>
          </a:solidFill>
        </p:spPr>
        <p:txBody>
          <a:bodyPr wrap="square" anchor="ctr">
            <a:noAutofit/>
          </a:bodyPr>
          <a:lstStyle>
            <a:lvl1pPr marL="0" indent="0" algn="ctr">
              <a:buNone/>
              <a:defRPr sz="1200" b="0">
                <a:solidFill>
                  <a:schemeClr val="bg1"/>
                </a:solidFill>
              </a:defRPr>
            </a:lvl1pPr>
          </a:lstStyle>
          <a:p>
            <a:r>
              <a:rPr lang="en-US" noProof="0"/>
              <a:t>SHORT DESCRIPTION OR SOME SORT OF HEADLINE</a:t>
            </a:r>
            <a:br>
              <a:rPr lang="en-US" noProof="0"/>
            </a:br>
            <a:r>
              <a:rPr lang="en-US" noProof="0"/>
              <a:t>(change box color)</a:t>
            </a:r>
          </a:p>
        </p:txBody>
      </p:sp>
      <p:sp>
        <p:nvSpPr>
          <p:cNvPr id="21" name="Platshållare för text 20">
            <a:extLst>
              <a:ext uri="{FF2B5EF4-FFF2-40B4-BE49-F238E27FC236}">
                <a16:creationId xmlns:a16="http://schemas.microsoft.com/office/drawing/2014/main" id="{492AD870-595C-3949-9162-7DB1A5F9BFB1}"/>
              </a:ext>
            </a:extLst>
          </p:cNvPr>
          <p:cNvSpPr>
            <a:spLocks noGrp="1"/>
          </p:cNvSpPr>
          <p:nvPr>
            <p:ph type="body" sz="quarter" idx="19" hasCustomPrompt="1"/>
          </p:nvPr>
        </p:nvSpPr>
        <p:spPr>
          <a:xfrm>
            <a:off x="4616991" y="1416162"/>
            <a:ext cx="2106000" cy="2106000"/>
          </a:xfrm>
          <a:custGeom>
            <a:avLst/>
            <a:gdLst>
              <a:gd name="connsiteX0" fmla="*/ 0 w 2808000"/>
              <a:gd name="connsiteY0" fmla="*/ 0 h 2808000"/>
              <a:gd name="connsiteX1" fmla="*/ 2808000 w 2808000"/>
              <a:gd name="connsiteY1" fmla="*/ 0 h 2808000"/>
              <a:gd name="connsiteX2" fmla="*/ 2808000 w 2808000"/>
              <a:gd name="connsiteY2" fmla="*/ 2808000 h 2808000"/>
              <a:gd name="connsiteX3" fmla="*/ 0 w 2808000"/>
              <a:gd name="connsiteY3" fmla="*/ 2808000 h 2808000"/>
              <a:gd name="connsiteX4" fmla="*/ 0 w 2808000"/>
              <a:gd name="connsiteY4" fmla="*/ 521549 h 2808000"/>
              <a:gd name="connsiteX5" fmla="*/ 187857 w 2808000"/>
              <a:gd name="connsiteY5" fmla="*/ 333693 h 2808000"/>
              <a:gd name="connsiteX6" fmla="*/ 0 w 2808000"/>
              <a:gd name="connsiteY6" fmla="*/ 145836 h 28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8000" h="2808000">
                <a:moveTo>
                  <a:pt x="0" y="0"/>
                </a:moveTo>
                <a:lnTo>
                  <a:pt x="2808000" y="0"/>
                </a:lnTo>
                <a:lnTo>
                  <a:pt x="2808000" y="2808000"/>
                </a:lnTo>
                <a:lnTo>
                  <a:pt x="0" y="2808000"/>
                </a:lnTo>
                <a:lnTo>
                  <a:pt x="0" y="521549"/>
                </a:lnTo>
                <a:lnTo>
                  <a:pt x="187857" y="333693"/>
                </a:lnTo>
                <a:lnTo>
                  <a:pt x="0" y="145836"/>
                </a:lnTo>
                <a:close/>
              </a:path>
            </a:pathLst>
          </a:custGeom>
          <a:solidFill>
            <a:schemeClr val="accent3"/>
          </a:solidFill>
        </p:spPr>
        <p:txBody>
          <a:bodyPr wrap="square" anchor="ctr">
            <a:noAutofit/>
          </a:bodyPr>
          <a:lstStyle>
            <a:lvl1pPr marL="0" indent="0" algn="ctr">
              <a:buNone/>
              <a:defRPr sz="1200" b="0">
                <a:solidFill>
                  <a:schemeClr val="bg1"/>
                </a:solidFill>
              </a:defRPr>
            </a:lvl1pPr>
          </a:lstStyle>
          <a:p>
            <a:r>
              <a:rPr lang="en-US" noProof="0"/>
              <a:t>SHORT DESCRIPTION OR SOME SORT OF HEADLINE</a:t>
            </a:r>
            <a:br>
              <a:rPr lang="en-US" noProof="0"/>
            </a:br>
            <a:r>
              <a:rPr lang="en-US" noProof="0"/>
              <a:t>(change box color)</a:t>
            </a:r>
          </a:p>
        </p:txBody>
      </p:sp>
      <p:sp>
        <p:nvSpPr>
          <p:cNvPr id="22" name="Platshållare för text 21">
            <a:extLst>
              <a:ext uri="{FF2B5EF4-FFF2-40B4-BE49-F238E27FC236}">
                <a16:creationId xmlns:a16="http://schemas.microsoft.com/office/drawing/2014/main" id="{681D69BF-0947-3548-B4CA-A1DB0790D52E}"/>
              </a:ext>
            </a:extLst>
          </p:cNvPr>
          <p:cNvSpPr>
            <a:spLocks noGrp="1"/>
          </p:cNvSpPr>
          <p:nvPr>
            <p:ph type="body" sz="quarter" idx="20" hasCustomPrompt="1"/>
          </p:nvPr>
        </p:nvSpPr>
        <p:spPr>
          <a:xfrm>
            <a:off x="6812972" y="1416162"/>
            <a:ext cx="2106000" cy="2106000"/>
          </a:xfrm>
          <a:custGeom>
            <a:avLst/>
            <a:gdLst>
              <a:gd name="connsiteX0" fmla="*/ 0 w 2808000"/>
              <a:gd name="connsiteY0" fmla="*/ 0 h 2808000"/>
              <a:gd name="connsiteX1" fmla="*/ 2808000 w 2808000"/>
              <a:gd name="connsiteY1" fmla="*/ 0 h 2808000"/>
              <a:gd name="connsiteX2" fmla="*/ 2808000 w 2808000"/>
              <a:gd name="connsiteY2" fmla="*/ 2808000 h 2808000"/>
              <a:gd name="connsiteX3" fmla="*/ 0 w 2808000"/>
              <a:gd name="connsiteY3" fmla="*/ 2808000 h 2808000"/>
              <a:gd name="connsiteX4" fmla="*/ 0 w 2808000"/>
              <a:gd name="connsiteY4" fmla="*/ 515678 h 2808000"/>
              <a:gd name="connsiteX5" fmla="*/ 181986 w 2808000"/>
              <a:gd name="connsiteY5" fmla="*/ 333693 h 2808000"/>
              <a:gd name="connsiteX6" fmla="*/ 0 w 2808000"/>
              <a:gd name="connsiteY6" fmla="*/ 151707 h 28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8000" h="2808000">
                <a:moveTo>
                  <a:pt x="0" y="0"/>
                </a:moveTo>
                <a:lnTo>
                  <a:pt x="2808000" y="0"/>
                </a:lnTo>
                <a:lnTo>
                  <a:pt x="2808000" y="2808000"/>
                </a:lnTo>
                <a:lnTo>
                  <a:pt x="0" y="2808000"/>
                </a:lnTo>
                <a:lnTo>
                  <a:pt x="0" y="515678"/>
                </a:lnTo>
                <a:lnTo>
                  <a:pt x="181986" y="333693"/>
                </a:lnTo>
                <a:lnTo>
                  <a:pt x="0" y="151707"/>
                </a:lnTo>
                <a:close/>
              </a:path>
            </a:pathLst>
          </a:custGeom>
          <a:solidFill>
            <a:schemeClr val="accent6"/>
          </a:solidFill>
        </p:spPr>
        <p:txBody>
          <a:bodyPr wrap="square" anchor="ctr">
            <a:noAutofit/>
          </a:bodyPr>
          <a:lstStyle>
            <a:lvl1pPr marL="0" indent="0" algn="ctr">
              <a:buNone/>
              <a:defRPr sz="1200" b="0">
                <a:solidFill>
                  <a:schemeClr val="bg1"/>
                </a:solidFill>
              </a:defRPr>
            </a:lvl1pPr>
          </a:lstStyle>
          <a:p>
            <a:r>
              <a:rPr lang="en-US" noProof="0"/>
              <a:t>SHORT DESCRIPTION OR SOME SORT OF HEADLINE</a:t>
            </a:r>
            <a:br>
              <a:rPr lang="en-US" noProof="0"/>
            </a:br>
            <a:r>
              <a:rPr lang="en-US" noProof="0"/>
              <a:t>(change box color)</a:t>
            </a:r>
          </a:p>
        </p:txBody>
      </p:sp>
      <p:sp>
        <p:nvSpPr>
          <p:cNvPr id="8" name="Platshållare för bildnummer 5">
            <a:extLst>
              <a:ext uri="{FF2B5EF4-FFF2-40B4-BE49-F238E27FC236}">
                <a16:creationId xmlns:a16="http://schemas.microsoft.com/office/drawing/2014/main" id="{A5A5452A-94A6-D74F-A38B-2131AF6CA0F7}"/>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Rubrik 1">
            <a:extLst>
              <a:ext uri="{FF2B5EF4-FFF2-40B4-BE49-F238E27FC236}">
                <a16:creationId xmlns:a16="http://schemas.microsoft.com/office/drawing/2014/main" id="{60CBBACD-4A29-0E42-8B61-ADE2F8333484}"/>
              </a:ext>
            </a:extLst>
          </p:cNvPr>
          <p:cNvSpPr>
            <a:spLocks noGrp="1"/>
          </p:cNvSpPr>
          <p:nvPr>
            <p:ph type="ctrTitle" hasCustomPrompt="1"/>
          </p:nvPr>
        </p:nvSpPr>
        <p:spPr>
          <a:xfrm>
            <a:off x="162001" y="374957"/>
            <a:ext cx="8756972" cy="455470"/>
          </a:xfrm>
        </p:spPr>
        <p:txBody>
          <a:bodyPr anchor="t">
            <a:noAutofit/>
          </a:bodyPr>
          <a:lstStyle>
            <a:lvl1pPr algn="l">
              <a:defRPr sz="2700" baseline="0">
                <a:solidFill>
                  <a:schemeClr val="tx2"/>
                </a:solidFill>
              </a:defRPr>
            </a:lvl1pPr>
          </a:lstStyle>
          <a:p>
            <a:r>
              <a:rPr lang="en-US" noProof="0"/>
              <a:t>CLICK TO ADD HEADLINE</a:t>
            </a:r>
          </a:p>
        </p:txBody>
      </p:sp>
    </p:spTree>
    <p:extLst>
      <p:ext uri="{BB962C8B-B14F-4D97-AF65-F5344CB8AC3E}">
        <p14:creationId xmlns:p14="http://schemas.microsoft.com/office/powerpoint/2010/main" val="27237192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Process_Goals">
    <p:bg>
      <p:bgRef idx="1001">
        <a:schemeClr val="bg1"/>
      </p:bgRef>
    </p:bg>
    <p:spTree>
      <p:nvGrpSpPr>
        <p:cNvPr id="1" name=""/>
        <p:cNvGrpSpPr/>
        <p:nvPr/>
      </p:nvGrpSpPr>
      <p:grpSpPr>
        <a:xfrm>
          <a:off x="0" y="0"/>
          <a:ext cx="0" cy="0"/>
          <a:chOff x="0" y="0"/>
          <a:chExt cx="0" cy="0"/>
        </a:xfrm>
      </p:grpSpPr>
      <p:sp>
        <p:nvSpPr>
          <p:cNvPr id="72" name="Frihandsfigur 71">
            <a:extLst>
              <a:ext uri="{FF2B5EF4-FFF2-40B4-BE49-F238E27FC236}">
                <a16:creationId xmlns:a16="http://schemas.microsoft.com/office/drawing/2014/main" id="{1F3BD90F-369A-9A41-85D7-F0FC8CC834C2}"/>
              </a:ext>
            </a:extLst>
          </p:cNvPr>
          <p:cNvSpPr/>
          <p:nvPr userDrawn="1"/>
        </p:nvSpPr>
        <p:spPr>
          <a:xfrm>
            <a:off x="225029" y="1048871"/>
            <a:ext cx="2033100" cy="1690967"/>
          </a:xfrm>
          <a:custGeom>
            <a:avLst/>
            <a:gdLst>
              <a:gd name="connsiteX0" fmla="*/ 0 w 2709069"/>
              <a:gd name="connsiteY0" fmla="*/ 0 h 2520950"/>
              <a:gd name="connsiteX1" fmla="*/ 2520950 w 2709069"/>
              <a:gd name="connsiteY1" fmla="*/ 0 h 2520950"/>
              <a:gd name="connsiteX2" fmla="*/ 2520950 w 2709069"/>
              <a:gd name="connsiteY2" fmla="*/ 1072356 h 2520950"/>
              <a:gd name="connsiteX3" fmla="*/ 2709069 w 2709069"/>
              <a:gd name="connsiteY3" fmla="*/ 1260475 h 2520950"/>
              <a:gd name="connsiteX4" fmla="*/ 2520950 w 2709069"/>
              <a:gd name="connsiteY4" fmla="*/ 1448594 h 2520950"/>
              <a:gd name="connsiteX5" fmla="*/ 2520950 w 2709069"/>
              <a:gd name="connsiteY5" fmla="*/ 2520950 h 2520950"/>
              <a:gd name="connsiteX6" fmla="*/ 0 w 2709069"/>
              <a:gd name="connsiteY6" fmla="*/ 2520950 h 252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069" h="2520950">
                <a:moveTo>
                  <a:pt x="0" y="0"/>
                </a:moveTo>
                <a:lnTo>
                  <a:pt x="2520950" y="0"/>
                </a:lnTo>
                <a:lnTo>
                  <a:pt x="2520950" y="1072356"/>
                </a:lnTo>
                <a:lnTo>
                  <a:pt x="2709069" y="1260475"/>
                </a:lnTo>
                <a:lnTo>
                  <a:pt x="2520950" y="1448594"/>
                </a:lnTo>
                <a:lnTo>
                  <a:pt x="2520950" y="2520950"/>
                </a:lnTo>
                <a:lnTo>
                  <a:pt x="0" y="2520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55" name="Frihandsfigur 54">
            <a:extLst>
              <a:ext uri="{FF2B5EF4-FFF2-40B4-BE49-F238E27FC236}">
                <a16:creationId xmlns:a16="http://schemas.microsoft.com/office/drawing/2014/main" id="{A8932ED9-1CE0-1B46-B696-B5666475C157}"/>
              </a:ext>
            </a:extLst>
          </p:cNvPr>
          <p:cNvSpPr/>
          <p:nvPr userDrawn="1"/>
        </p:nvSpPr>
        <p:spPr>
          <a:xfrm>
            <a:off x="2397919" y="1048871"/>
            <a:ext cx="2033100" cy="3530273"/>
          </a:xfrm>
          <a:custGeom>
            <a:avLst/>
            <a:gdLst>
              <a:gd name="connsiteX0" fmla="*/ 0 w 2709066"/>
              <a:gd name="connsiteY0" fmla="*/ 0 h 5197475"/>
              <a:gd name="connsiteX1" fmla="*/ 2520950 w 2709066"/>
              <a:gd name="connsiteY1" fmla="*/ 0 h 5197475"/>
              <a:gd name="connsiteX2" fmla="*/ 2520950 w 2709066"/>
              <a:gd name="connsiteY2" fmla="*/ 2410621 h 5197475"/>
              <a:gd name="connsiteX3" fmla="*/ 2709066 w 2709066"/>
              <a:gd name="connsiteY3" fmla="*/ 2598737 h 5197475"/>
              <a:gd name="connsiteX4" fmla="*/ 2520950 w 2709066"/>
              <a:gd name="connsiteY4" fmla="*/ 2786853 h 5197475"/>
              <a:gd name="connsiteX5" fmla="*/ 2520950 w 2709066"/>
              <a:gd name="connsiteY5" fmla="*/ 5197475 h 5197475"/>
              <a:gd name="connsiteX6" fmla="*/ 0 w 2709066"/>
              <a:gd name="connsiteY6" fmla="*/ 5197475 h 5197475"/>
              <a:gd name="connsiteX7" fmla="*/ 0 w 2709066"/>
              <a:gd name="connsiteY7" fmla="*/ 4093009 h 5197475"/>
              <a:gd name="connsiteX8" fmla="*/ 154177 w 2709066"/>
              <a:gd name="connsiteY8" fmla="*/ 3938832 h 5197475"/>
              <a:gd name="connsiteX9" fmla="*/ 0 w 2709066"/>
              <a:gd name="connsiteY9" fmla="*/ 3784655 h 5197475"/>
              <a:gd name="connsiteX10" fmla="*/ 0 w 2709066"/>
              <a:gd name="connsiteY10" fmla="*/ 1421164 h 5197475"/>
              <a:gd name="connsiteX11" fmla="*/ 154177 w 2709066"/>
              <a:gd name="connsiteY11" fmla="*/ 1266987 h 5197475"/>
              <a:gd name="connsiteX12" fmla="*/ 0 w 2709066"/>
              <a:gd name="connsiteY12" fmla="*/ 1112810 h 51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066" h="5197475">
                <a:moveTo>
                  <a:pt x="0" y="0"/>
                </a:moveTo>
                <a:lnTo>
                  <a:pt x="2520950" y="0"/>
                </a:lnTo>
                <a:lnTo>
                  <a:pt x="2520950" y="2410621"/>
                </a:lnTo>
                <a:lnTo>
                  <a:pt x="2709066" y="2598737"/>
                </a:lnTo>
                <a:lnTo>
                  <a:pt x="2520950" y="2786853"/>
                </a:lnTo>
                <a:lnTo>
                  <a:pt x="2520950" y="5197475"/>
                </a:lnTo>
                <a:lnTo>
                  <a:pt x="0" y="5197475"/>
                </a:lnTo>
                <a:lnTo>
                  <a:pt x="0" y="4093009"/>
                </a:lnTo>
                <a:lnTo>
                  <a:pt x="154177" y="3938832"/>
                </a:lnTo>
                <a:lnTo>
                  <a:pt x="0" y="3784655"/>
                </a:lnTo>
                <a:lnTo>
                  <a:pt x="0" y="1421164"/>
                </a:lnTo>
                <a:lnTo>
                  <a:pt x="154177" y="1266987"/>
                </a:lnTo>
                <a:lnTo>
                  <a:pt x="0" y="111281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60" name="Frihandsfigur 59">
            <a:extLst>
              <a:ext uri="{FF2B5EF4-FFF2-40B4-BE49-F238E27FC236}">
                <a16:creationId xmlns:a16="http://schemas.microsoft.com/office/drawing/2014/main" id="{65EBC519-700A-BE4B-B10B-77F03533CDB6}"/>
              </a:ext>
            </a:extLst>
          </p:cNvPr>
          <p:cNvSpPr/>
          <p:nvPr userDrawn="1"/>
        </p:nvSpPr>
        <p:spPr>
          <a:xfrm>
            <a:off x="6759527" y="1048870"/>
            <a:ext cx="2011500" cy="3530273"/>
          </a:xfrm>
          <a:custGeom>
            <a:avLst/>
            <a:gdLst>
              <a:gd name="connsiteX0" fmla="*/ 0 w 2718147"/>
              <a:gd name="connsiteY0" fmla="*/ 0 h 5197475"/>
              <a:gd name="connsiteX1" fmla="*/ 2520950 w 2718147"/>
              <a:gd name="connsiteY1" fmla="*/ 0 h 5197475"/>
              <a:gd name="connsiteX2" fmla="*/ 2520950 w 2718147"/>
              <a:gd name="connsiteY2" fmla="*/ 2401541 h 5197475"/>
              <a:gd name="connsiteX3" fmla="*/ 2718147 w 2718147"/>
              <a:gd name="connsiteY3" fmla="*/ 2598738 h 5197475"/>
              <a:gd name="connsiteX4" fmla="*/ 2520950 w 2718147"/>
              <a:gd name="connsiteY4" fmla="*/ 2795935 h 5197475"/>
              <a:gd name="connsiteX5" fmla="*/ 2520950 w 2718147"/>
              <a:gd name="connsiteY5" fmla="*/ 5197475 h 5197475"/>
              <a:gd name="connsiteX6" fmla="*/ 0 w 2718147"/>
              <a:gd name="connsiteY6" fmla="*/ 5197475 h 5197475"/>
              <a:gd name="connsiteX7" fmla="*/ 0 w 2718147"/>
              <a:gd name="connsiteY7" fmla="*/ 2786857 h 5197475"/>
              <a:gd name="connsiteX8" fmla="*/ 188120 w 2718147"/>
              <a:gd name="connsiteY8" fmla="*/ 2598737 h 5197475"/>
              <a:gd name="connsiteX9" fmla="*/ 0 w 2718147"/>
              <a:gd name="connsiteY9" fmla="*/ 2410617 h 51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147" h="5197475">
                <a:moveTo>
                  <a:pt x="0" y="0"/>
                </a:moveTo>
                <a:lnTo>
                  <a:pt x="2520950" y="0"/>
                </a:lnTo>
                <a:lnTo>
                  <a:pt x="2520950" y="2401541"/>
                </a:lnTo>
                <a:lnTo>
                  <a:pt x="2718147" y="2598738"/>
                </a:lnTo>
                <a:lnTo>
                  <a:pt x="2520950" y="2795935"/>
                </a:lnTo>
                <a:lnTo>
                  <a:pt x="2520950" y="5197475"/>
                </a:lnTo>
                <a:lnTo>
                  <a:pt x="0" y="5197475"/>
                </a:lnTo>
                <a:lnTo>
                  <a:pt x="0" y="2786857"/>
                </a:lnTo>
                <a:lnTo>
                  <a:pt x="188120" y="2598737"/>
                </a:lnTo>
                <a:lnTo>
                  <a:pt x="0" y="24106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58" name="Frihandsfigur 57">
            <a:extLst>
              <a:ext uri="{FF2B5EF4-FFF2-40B4-BE49-F238E27FC236}">
                <a16:creationId xmlns:a16="http://schemas.microsoft.com/office/drawing/2014/main" id="{D4A7454B-F478-7249-8994-2991013C3E15}"/>
              </a:ext>
            </a:extLst>
          </p:cNvPr>
          <p:cNvSpPr/>
          <p:nvPr userDrawn="1"/>
        </p:nvSpPr>
        <p:spPr>
          <a:xfrm>
            <a:off x="4570810" y="1048870"/>
            <a:ext cx="2033100" cy="3530273"/>
          </a:xfrm>
          <a:custGeom>
            <a:avLst/>
            <a:gdLst>
              <a:gd name="connsiteX0" fmla="*/ 0 w 2709069"/>
              <a:gd name="connsiteY0" fmla="*/ 0 h 5197475"/>
              <a:gd name="connsiteX1" fmla="*/ 2520950 w 2709069"/>
              <a:gd name="connsiteY1" fmla="*/ 0 h 5197475"/>
              <a:gd name="connsiteX2" fmla="*/ 2520950 w 2709069"/>
              <a:gd name="connsiteY2" fmla="*/ 2410618 h 5197475"/>
              <a:gd name="connsiteX3" fmla="*/ 2709069 w 2709069"/>
              <a:gd name="connsiteY3" fmla="*/ 2598737 h 5197475"/>
              <a:gd name="connsiteX4" fmla="*/ 2520950 w 2709069"/>
              <a:gd name="connsiteY4" fmla="*/ 2786856 h 5197475"/>
              <a:gd name="connsiteX5" fmla="*/ 2520950 w 2709069"/>
              <a:gd name="connsiteY5" fmla="*/ 5197475 h 5197475"/>
              <a:gd name="connsiteX6" fmla="*/ 0 w 2709069"/>
              <a:gd name="connsiteY6" fmla="*/ 5197475 h 5197475"/>
              <a:gd name="connsiteX7" fmla="*/ 0 w 2709069"/>
              <a:gd name="connsiteY7" fmla="*/ 2759328 h 5197475"/>
              <a:gd name="connsiteX8" fmla="*/ 160591 w 2709069"/>
              <a:gd name="connsiteY8" fmla="*/ 2598737 h 5197475"/>
              <a:gd name="connsiteX9" fmla="*/ 0 w 2709069"/>
              <a:gd name="connsiteY9" fmla="*/ 2438146 h 519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9069" h="5197475">
                <a:moveTo>
                  <a:pt x="0" y="0"/>
                </a:moveTo>
                <a:lnTo>
                  <a:pt x="2520950" y="0"/>
                </a:lnTo>
                <a:lnTo>
                  <a:pt x="2520950" y="2410618"/>
                </a:lnTo>
                <a:lnTo>
                  <a:pt x="2709069" y="2598737"/>
                </a:lnTo>
                <a:lnTo>
                  <a:pt x="2520950" y="2786856"/>
                </a:lnTo>
                <a:lnTo>
                  <a:pt x="2520950" y="5197475"/>
                </a:lnTo>
                <a:lnTo>
                  <a:pt x="0" y="5197475"/>
                </a:lnTo>
                <a:lnTo>
                  <a:pt x="0" y="2759328"/>
                </a:lnTo>
                <a:lnTo>
                  <a:pt x="160591" y="2598737"/>
                </a:lnTo>
                <a:lnTo>
                  <a:pt x="0" y="243814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grpSp>
        <p:nvGrpSpPr>
          <p:cNvPr id="68" name="Grupp 67">
            <a:extLst>
              <a:ext uri="{FF2B5EF4-FFF2-40B4-BE49-F238E27FC236}">
                <a16:creationId xmlns:a16="http://schemas.microsoft.com/office/drawing/2014/main" id="{D4251F50-A6CC-6740-B32C-AC9C9ED0A701}"/>
              </a:ext>
            </a:extLst>
          </p:cNvPr>
          <p:cNvGrpSpPr/>
          <p:nvPr userDrawn="1"/>
        </p:nvGrpSpPr>
        <p:grpSpPr>
          <a:xfrm>
            <a:off x="2598306" y="2378160"/>
            <a:ext cx="1548683" cy="963383"/>
            <a:chOff x="3403924" y="2604701"/>
            <a:chExt cx="2064910" cy="1421547"/>
          </a:xfrm>
        </p:grpSpPr>
        <p:cxnSp>
          <p:nvCxnSpPr>
            <p:cNvPr id="66" name="Rak 65">
              <a:extLst>
                <a:ext uri="{FF2B5EF4-FFF2-40B4-BE49-F238E27FC236}">
                  <a16:creationId xmlns:a16="http://schemas.microsoft.com/office/drawing/2014/main" id="{7B7AC6D5-02FD-5F48-8EB9-AE8DAF794100}"/>
                </a:ext>
              </a:extLst>
            </p:cNvPr>
            <p:cNvCxnSpPr>
              <a:cxnSpLocks/>
            </p:cNvCxnSpPr>
            <p:nvPr userDrawn="1"/>
          </p:nvCxnSpPr>
          <p:spPr>
            <a:xfrm>
              <a:off x="3403924" y="4026248"/>
              <a:ext cx="206491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Rak 66">
              <a:extLst>
                <a:ext uri="{FF2B5EF4-FFF2-40B4-BE49-F238E27FC236}">
                  <a16:creationId xmlns:a16="http://schemas.microsoft.com/office/drawing/2014/main" id="{8468830A-58E0-BE46-A54C-D65B91D91CD5}"/>
                </a:ext>
              </a:extLst>
            </p:cNvPr>
            <p:cNvCxnSpPr>
              <a:cxnSpLocks/>
            </p:cNvCxnSpPr>
            <p:nvPr userDrawn="1"/>
          </p:nvCxnSpPr>
          <p:spPr>
            <a:xfrm>
              <a:off x="3403924" y="2604701"/>
              <a:ext cx="206491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Platshållare för text 6">
            <a:extLst>
              <a:ext uri="{FF2B5EF4-FFF2-40B4-BE49-F238E27FC236}">
                <a16:creationId xmlns:a16="http://schemas.microsoft.com/office/drawing/2014/main" id="{1EE9CCA7-07DA-EA4C-BB50-FB3C5EF7D28C}"/>
              </a:ext>
            </a:extLst>
          </p:cNvPr>
          <p:cNvSpPr>
            <a:spLocks noGrp="1"/>
          </p:cNvSpPr>
          <p:nvPr>
            <p:ph type="body" sz="quarter" idx="10" hasCustomPrompt="1"/>
          </p:nvPr>
        </p:nvSpPr>
        <p:spPr>
          <a:xfrm>
            <a:off x="259608" y="1096414"/>
            <a:ext cx="1821862" cy="438581"/>
          </a:xfrm>
          <a:noFill/>
        </p:spPr>
        <p:txBody>
          <a:bodyPr wrap="square" rtlCol="0" anchor="t">
            <a:noAutofit/>
          </a:bodyPr>
          <a:lstStyle>
            <a:lvl1pPr marL="0" indent="0">
              <a:buNone/>
              <a:defRPr lang="sv-SE" sz="1200" b="1" cap="all" baseline="0" smtClean="0">
                <a:solidFill>
                  <a:schemeClr val="bg1"/>
                </a:solidFill>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a:r>
              <a:rPr lang="en-US" noProof="0"/>
              <a:t>ADD HEADLINE</a:t>
            </a:r>
          </a:p>
        </p:txBody>
      </p:sp>
      <p:sp>
        <p:nvSpPr>
          <p:cNvPr id="49" name="Platshållare för text 6">
            <a:extLst>
              <a:ext uri="{FF2B5EF4-FFF2-40B4-BE49-F238E27FC236}">
                <a16:creationId xmlns:a16="http://schemas.microsoft.com/office/drawing/2014/main" id="{DD1E5CBF-8D1F-0F46-B861-B0D470B9B82F}"/>
              </a:ext>
            </a:extLst>
          </p:cNvPr>
          <p:cNvSpPr>
            <a:spLocks noGrp="1"/>
          </p:cNvSpPr>
          <p:nvPr>
            <p:ph type="body" sz="quarter" idx="11" hasCustomPrompt="1"/>
          </p:nvPr>
        </p:nvSpPr>
        <p:spPr>
          <a:xfrm>
            <a:off x="2461716" y="1096414"/>
            <a:ext cx="1821862" cy="438581"/>
          </a:xfrm>
          <a:noFill/>
        </p:spPr>
        <p:txBody>
          <a:bodyPr wrap="square" rtlCol="0" anchor="t">
            <a:noAutofit/>
          </a:bodyPr>
          <a:lstStyle>
            <a:lvl1pPr marL="0" indent="0">
              <a:buNone/>
              <a:defRPr lang="sv-SE" sz="1200" b="1" cap="all" baseline="0" smtClean="0">
                <a:solidFill>
                  <a:schemeClr val="bg1"/>
                </a:solidFill>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a:r>
              <a:rPr lang="en-US" noProof="0"/>
              <a:t>ADD HEADLINE</a:t>
            </a:r>
          </a:p>
        </p:txBody>
      </p:sp>
      <p:sp>
        <p:nvSpPr>
          <p:cNvPr id="9" name="Platshållare för text 8">
            <a:extLst>
              <a:ext uri="{FF2B5EF4-FFF2-40B4-BE49-F238E27FC236}">
                <a16:creationId xmlns:a16="http://schemas.microsoft.com/office/drawing/2014/main" id="{27F2900B-6B0C-1340-BCC7-5314508CE5B7}"/>
              </a:ext>
            </a:extLst>
          </p:cNvPr>
          <p:cNvSpPr>
            <a:spLocks noGrp="1"/>
          </p:cNvSpPr>
          <p:nvPr>
            <p:ph type="body" sz="quarter" idx="14" hasCustomPrompt="1"/>
          </p:nvPr>
        </p:nvSpPr>
        <p:spPr>
          <a:xfrm>
            <a:off x="344337" y="1481383"/>
            <a:ext cx="1652402" cy="852323"/>
          </a:xfrm>
        </p:spPr>
        <p:txBody>
          <a:bodyPr wrap="square" anchor="ctr">
            <a:noAutofit/>
          </a:bodyPr>
          <a:lstStyle>
            <a:lvl1pPr marL="128588" indent="-128588">
              <a:buFont typeface="Wingdings" pitchFamily="2" charset="2"/>
              <a:buChar char="§"/>
              <a:defRPr lang="sv-SE" sz="900" smtClean="0">
                <a:solidFill>
                  <a:schemeClr val="bg1"/>
                </a:solidFill>
                <a:cs typeface="Calibri" panose="020F0502020204030204" pitchFamily="34" charset="0"/>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defTabSz="685784"/>
            <a:r>
              <a:rPr lang="en-US" noProof="0"/>
              <a:t>Add text</a:t>
            </a:r>
          </a:p>
        </p:txBody>
      </p:sp>
      <p:sp>
        <p:nvSpPr>
          <p:cNvPr id="57" name="Platshållare för text 8">
            <a:extLst>
              <a:ext uri="{FF2B5EF4-FFF2-40B4-BE49-F238E27FC236}">
                <a16:creationId xmlns:a16="http://schemas.microsoft.com/office/drawing/2014/main" id="{D6DC23DE-916E-F241-B1B2-AEE895268AFB}"/>
              </a:ext>
            </a:extLst>
          </p:cNvPr>
          <p:cNvSpPr>
            <a:spLocks noGrp="1"/>
          </p:cNvSpPr>
          <p:nvPr>
            <p:ph type="body" sz="quarter" idx="17" hasCustomPrompt="1"/>
          </p:nvPr>
        </p:nvSpPr>
        <p:spPr>
          <a:xfrm>
            <a:off x="2545551" y="1582537"/>
            <a:ext cx="1652402" cy="650013"/>
          </a:xfrm>
        </p:spPr>
        <p:txBody>
          <a:bodyPr wrap="square" anchor="ctr">
            <a:noAutofit/>
          </a:bodyPr>
          <a:lstStyle>
            <a:lvl1pPr marL="128588" indent="-128588">
              <a:buFont typeface="Wingdings" pitchFamily="2" charset="2"/>
              <a:buChar char="§"/>
              <a:defRPr lang="sv-SE" sz="900" smtClean="0">
                <a:solidFill>
                  <a:schemeClr val="bg1"/>
                </a:solidFill>
                <a:cs typeface="Calibri" panose="020F0502020204030204" pitchFamily="34" charset="0"/>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defTabSz="685784"/>
            <a:r>
              <a:rPr lang="en-US" noProof="0"/>
              <a:t>Add text</a:t>
            </a:r>
          </a:p>
        </p:txBody>
      </p:sp>
      <p:sp>
        <p:nvSpPr>
          <p:cNvPr id="83" name="Platshållare för text 8">
            <a:extLst>
              <a:ext uri="{FF2B5EF4-FFF2-40B4-BE49-F238E27FC236}">
                <a16:creationId xmlns:a16="http://schemas.microsoft.com/office/drawing/2014/main" id="{427C075E-57A7-A443-A279-B36B8514C69F}"/>
              </a:ext>
            </a:extLst>
          </p:cNvPr>
          <p:cNvSpPr>
            <a:spLocks noGrp="1"/>
          </p:cNvSpPr>
          <p:nvPr>
            <p:ph type="body" sz="quarter" idx="27" hasCustomPrompt="1"/>
          </p:nvPr>
        </p:nvSpPr>
        <p:spPr>
          <a:xfrm>
            <a:off x="6928525" y="2407453"/>
            <a:ext cx="1652402" cy="813107"/>
          </a:xfrm>
        </p:spPr>
        <p:txBody>
          <a:bodyPr wrap="square" anchor="ctr">
            <a:noAutofit/>
          </a:bodyPr>
          <a:lstStyle>
            <a:lvl1pPr marL="128588" indent="-128588">
              <a:buFont typeface="Wingdings" pitchFamily="2" charset="2"/>
              <a:buChar char="§"/>
              <a:defRPr lang="sv-SE" sz="900" smtClean="0">
                <a:solidFill>
                  <a:schemeClr val="bg1"/>
                </a:solidFill>
                <a:cs typeface="Calibri" panose="020F0502020204030204" pitchFamily="34" charset="0"/>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defTabSz="685784"/>
            <a:r>
              <a:rPr lang="en-US" noProof="0"/>
              <a:t>Add text</a:t>
            </a:r>
          </a:p>
        </p:txBody>
      </p:sp>
      <p:sp>
        <p:nvSpPr>
          <p:cNvPr id="29" name="Platshållare för bildnummer 5">
            <a:extLst>
              <a:ext uri="{FF2B5EF4-FFF2-40B4-BE49-F238E27FC236}">
                <a16:creationId xmlns:a16="http://schemas.microsoft.com/office/drawing/2014/main" id="{0E4F7882-2CEE-3A44-814B-21DE7CF2865A}"/>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30" name="Platshållare för text 8">
            <a:extLst>
              <a:ext uri="{FF2B5EF4-FFF2-40B4-BE49-F238E27FC236}">
                <a16:creationId xmlns:a16="http://schemas.microsoft.com/office/drawing/2014/main" id="{8967E9A2-D4BC-004F-8F97-10FE86350A0D}"/>
              </a:ext>
            </a:extLst>
          </p:cNvPr>
          <p:cNvSpPr>
            <a:spLocks noGrp="1"/>
          </p:cNvSpPr>
          <p:nvPr>
            <p:ph type="body" sz="quarter" idx="28" hasCustomPrompt="1"/>
          </p:nvPr>
        </p:nvSpPr>
        <p:spPr>
          <a:xfrm>
            <a:off x="2542605" y="2534845"/>
            <a:ext cx="1652402" cy="650013"/>
          </a:xfrm>
        </p:spPr>
        <p:txBody>
          <a:bodyPr wrap="square" anchor="ctr">
            <a:noAutofit/>
          </a:bodyPr>
          <a:lstStyle>
            <a:lvl1pPr marL="128588" indent="-128588">
              <a:buFont typeface="Wingdings" pitchFamily="2" charset="2"/>
              <a:buChar char="§"/>
              <a:defRPr lang="sv-SE" sz="900" smtClean="0">
                <a:solidFill>
                  <a:schemeClr val="bg1"/>
                </a:solidFill>
                <a:cs typeface="Calibri" panose="020F0502020204030204" pitchFamily="34" charset="0"/>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defTabSz="685784"/>
            <a:r>
              <a:rPr lang="en-US" noProof="0"/>
              <a:t>Add text</a:t>
            </a:r>
          </a:p>
        </p:txBody>
      </p:sp>
      <p:sp>
        <p:nvSpPr>
          <p:cNvPr id="31" name="Platshållare för text 8">
            <a:extLst>
              <a:ext uri="{FF2B5EF4-FFF2-40B4-BE49-F238E27FC236}">
                <a16:creationId xmlns:a16="http://schemas.microsoft.com/office/drawing/2014/main" id="{F549D4CE-3D63-0741-8E0A-BA84645C2E08}"/>
              </a:ext>
            </a:extLst>
          </p:cNvPr>
          <p:cNvSpPr>
            <a:spLocks noGrp="1"/>
          </p:cNvSpPr>
          <p:nvPr>
            <p:ph type="body" sz="quarter" idx="29" hasCustomPrompt="1"/>
          </p:nvPr>
        </p:nvSpPr>
        <p:spPr>
          <a:xfrm>
            <a:off x="2542605" y="3408652"/>
            <a:ext cx="1652402" cy="650013"/>
          </a:xfrm>
        </p:spPr>
        <p:txBody>
          <a:bodyPr wrap="square" anchor="ctr">
            <a:noAutofit/>
          </a:bodyPr>
          <a:lstStyle>
            <a:lvl1pPr marL="128588" indent="-128588">
              <a:buFont typeface="Wingdings" pitchFamily="2" charset="2"/>
              <a:buChar char="§"/>
              <a:defRPr lang="sv-SE" sz="900" smtClean="0">
                <a:solidFill>
                  <a:schemeClr val="bg1"/>
                </a:solidFill>
                <a:cs typeface="Calibri" panose="020F0502020204030204" pitchFamily="34" charset="0"/>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defTabSz="685784"/>
            <a:r>
              <a:rPr lang="en-US" noProof="0"/>
              <a:t>Add text</a:t>
            </a:r>
          </a:p>
        </p:txBody>
      </p:sp>
      <p:grpSp>
        <p:nvGrpSpPr>
          <p:cNvPr id="40" name="Grupp 39">
            <a:extLst>
              <a:ext uri="{FF2B5EF4-FFF2-40B4-BE49-F238E27FC236}">
                <a16:creationId xmlns:a16="http://schemas.microsoft.com/office/drawing/2014/main" id="{6F72B986-7E2C-974C-9CCA-7FC8535A8827}"/>
              </a:ext>
            </a:extLst>
          </p:cNvPr>
          <p:cNvGrpSpPr/>
          <p:nvPr userDrawn="1"/>
        </p:nvGrpSpPr>
        <p:grpSpPr>
          <a:xfrm>
            <a:off x="4743973" y="2378160"/>
            <a:ext cx="1548683" cy="963383"/>
            <a:chOff x="3403924" y="2604701"/>
            <a:chExt cx="2064910" cy="1421547"/>
          </a:xfrm>
        </p:grpSpPr>
        <p:cxnSp>
          <p:nvCxnSpPr>
            <p:cNvPr id="41" name="Rak 40">
              <a:extLst>
                <a:ext uri="{FF2B5EF4-FFF2-40B4-BE49-F238E27FC236}">
                  <a16:creationId xmlns:a16="http://schemas.microsoft.com/office/drawing/2014/main" id="{73DEF5CB-556C-924A-A320-C037B4B4803F}"/>
                </a:ext>
              </a:extLst>
            </p:cNvPr>
            <p:cNvCxnSpPr>
              <a:cxnSpLocks/>
            </p:cNvCxnSpPr>
            <p:nvPr userDrawn="1"/>
          </p:nvCxnSpPr>
          <p:spPr>
            <a:xfrm>
              <a:off x="3403924" y="4026248"/>
              <a:ext cx="206491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Rak 41">
              <a:extLst>
                <a:ext uri="{FF2B5EF4-FFF2-40B4-BE49-F238E27FC236}">
                  <a16:creationId xmlns:a16="http://schemas.microsoft.com/office/drawing/2014/main" id="{FD59155E-9090-7B4E-8C83-AE180E9562AF}"/>
                </a:ext>
              </a:extLst>
            </p:cNvPr>
            <p:cNvCxnSpPr>
              <a:cxnSpLocks/>
            </p:cNvCxnSpPr>
            <p:nvPr userDrawn="1"/>
          </p:nvCxnSpPr>
          <p:spPr>
            <a:xfrm>
              <a:off x="3403924" y="2604701"/>
              <a:ext cx="2064910"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3" name="Platshållare för text 6">
            <a:extLst>
              <a:ext uri="{FF2B5EF4-FFF2-40B4-BE49-F238E27FC236}">
                <a16:creationId xmlns:a16="http://schemas.microsoft.com/office/drawing/2014/main" id="{A92160EE-9B62-954E-96D1-C597AA65EC73}"/>
              </a:ext>
            </a:extLst>
          </p:cNvPr>
          <p:cNvSpPr>
            <a:spLocks noGrp="1"/>
          </p:cNvSpPr>
          <p:nvPr>
            <p:ph type="body" sz="quarter" idx="30" hasCustomPrompt="1"/>
          </p:nvPr>
        </p:nvSpPr>
        <p:spPr>
          <a:xfrm>
            <a:off x="4607384" y="1096414"/>
            <a:ext cx="1821862" cy="438581"/>
          </a:xfrm>
          <a:noFill/>
        </p:spPr>
        <p:txBody>
          <a:bodyPr wrap="square" rtlCol="0" anchor="t">
            <a:noAutofit/>
          </a:bodyPr>
          <a:lstStyle>
            <a:lvl1pPr marL="0" indent="0">
              <a:buNone/>
              <a:defRPr lang="sv-SE" sz="1200" b="1" cap="all" baseline="0" smtClean="0">
                <a:solidFill>
                  <a:schemeClr val="bg1"/>
                </a:solidFill>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a:r>
              <a:rPr lang="en-US" noProof="0"/>
              <a:t>ADD HEADLINE</a:t>
            </a:r>
          </a:p>
        </p:txBody>
      </p:sp>
      <p:sp>
        <p:nvSpPr>
          <p:cNvPr id="44" name="Platshållare för text 8">
            <a:extLst>
              <a:ext uri="{FF2B5EF4-FFF2-40B4-BE49-F238E27FC236}">
                <a16:creationId xmlns:a16="http://schemas.microsoft.com/office/drawing/2014/main" id="{8D289095-80C4-5C48-8ABD-A30CFBA7A63C}"/>
              </a:ext>
            </a:extLst>
          </p:cNvPr>
          <p:cNvSpPr>
            <a:spLocks noGrp="1"/>
          </p:cNvSpPr>
          <p:nvPr>
            <p:ph type="body" sz="quarter" idx="31" hasCustomPrompt="1"/>
          </p:nvPr>
        </p:nvSpPr>
        <p:spPr>
          <a:xfrm>
            <a:off x="4707045" y="1582537"/>
            <a:ext cx="1652402" cy="650013"/>
          </a:xfrm>
        </p:spPr>
        <p:txBody>
          <a:bodyPr wrap="square" anchor="ctr">
            <a:noAutofit/>
          </a:bodyPr>
          <a:lstStyle>
            <a:lvl1pPr marL="128588" indent="-128588">
              <a:buFont typeface="Wingdings" pitchFamily="2" charset="2"/>
              <a:buChar char="§"/>
              <a:defRPr lang="sv-SE" sz="900" smtClean="0">
                <a:solidFill>
                  <a:schemeClr val="bg1"/>
                </a:solidFill>
                <a:cs typeface="Calibri" panose="020F0502020204030204" pitchFamily="34" charset="0"/>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defTabSz="685784"/>
            <a:r>
              <a:rPr lang="en-US" noProof="0"/>
              <a:t>Add text</a:t>
            </a:r>
          </a:p>
        </p:txBody>
      </p:sp>
      <p:sp>
        <p:nvSpPr>
          <p:cNvPr id="45" name="Platshållare för text 8">
            <a:extLst>
              <a:ext uri="{FF2B5EF4-FFF2-40B4-BE49-F238E27FC236}">
                <a16:creationId xmlns:a16="http://schemas.microsoft.com/office/drawing/2014/main" id="{F7B78FC0-7C61-9D47-8987-961CDE89F32B}"/>
              </a:ext>
            </a:extLst>
          </p:cNvPr>
          <p:cNvSpPr>
            <a:spLocks noGrp="1"/>
          </p:cNvSpPr>
          <p:nvPr>
            <p:ph type="body" sz="quarter" idx="32" hasCustomPrompt="1"/>
          </p:nvPr>
        </p:nvSpPr>
        <p:spPr>
          <a:xfrm>
            <a:off x="4704099" y="2534845"/>
            <a:ext cx="1652402" cy="650013"/>
          </a:xfrm>
        </p:spPr>
        <p:txBody>
          <a:bodyPr wrap="square" anchor="ctr">
            <a:noAutofit/>
          </a:bodyPr>
          <a:lstStyle>
            <a:lvl1pPr marL="128588" indent="-128588">
              <a:buFont typeface="Wingdings" pitchFamily="2" charset="2"/>
              <a:buChar char="§"/>
              <a:defRPr lang="sv-SE" sz="900" smtClean="0">
                <a:solidFill>
                  <a:schemeClr val="bg1"/>
                </a:solidFill>
                <a:cs typeface="Calibri" panose="020F0502020204030204" pitchFamily="34" charset="0"/>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defTabSz="685784"/>
            <a:r>
              <a:rPr lang="en-US" noProof="0"/>
              <a:t>Add text</a:t>
            </a:r>
          </a:p>
        </p:txBody>
      </p:sp>
      <p:sp>
        <p:nvSpPr>
          <p:cNvPr id="46" name="Platshållare för text 8">
            <a:extLst>
              <a:ext uri="{FF2B5EF4-FFF2-40B4-BE49-F238E27FC236}">
                <a16:creationId xmlns:a16="http://schemas.microsoft.com/office/drawing/2014/main" id="{B09B3FA8-1D69-644B-AA32-4F801C9B5CF6}"/>
              </a:ext>
            </a:extLst>
          </p:cNvPr>
          <p:cNvSpPr>
            <a:spLocks noGrp="1"/>
          </p:cNvSpPr>
          <p:nvPr>
            <p:ph type="body" sz="quarter" idx="33" hasCustomPrompt="1"/>
          </p:nvPr>
        </p:nvSpPr>
        <p:spPr>
          <a:xfrm>
            <a:off x="4704099" y="3408652"/>
            <a:ext cx="1652402" cy="650013"/>
          </a:xfrm>
        </p:spPr>
        <p:txBody>
          <a:bodyPr wrap="square" anchor="ctr">
            <a:noAutofit/>
          </a:bodyPr>
          <a:lstStyle>
            <a:lvl1pPr marL="128588" indent="-128588">
              <a:buFont typeface="Wingdings" pitchFamily="2" charset="2"/>
              <a:buChar char="§"/>
              <a:defRPr lang="sv-SE" sz="900" smtClean="0">
                <a:solidFill>
                  <a:schemeClr val="bg1"/>
                </a:solidFill>
                <a:cs typeface="Calibri" panose="020F0502020204030204" pitchFamily="34" charset="0"/>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defTabSz="685784"/>
            <a:r>
              <a:rPr lang="en-US" noProof="0"/>
              <a:t>Add text</a:t>
            </a:r>
          </a:p>
        </p:txBody>
      </p:sp>
      <p:sp>
        <p:nvSpPr>
          <p:cNvPr id="47" name="Platshållare för text 6">
            <a:extLst>
              <a:ext uri="{FF2B5EF4-FFF2-40B4-BE49-F238E27FC236}">
                <a16:creationId xmlns:a16="http://schemas.microsoft.com/office/drawing/2014/main" id="{F3BD0F2C-B35D-B644-AC3F-CF2C8E434A27}"/>
              </a:ext>
            </a:extLst>
          </p:cNvPr>
          <p:cNvSpPr>
            <a:spLocks noGrp="1"/>
          </p:cNvSpPr>
          <p:nvPr>
            <p:ph type="body" sz="quarter" idx="34" hasCustomPrompt="1"/>
          </p:nvPr>
        </p:nvSpPr>
        <p:spPr>
          <a:xfrm>
            <a:off x="6772944" y="1098277"/>
            <a:ext cx="1821862" cy="438581"/>
          </a:xfrm>
          <a:noFill/>
        </p:spPr>
        <p:txBody>
          <a:bodyPr wrap="square" rtlCol="0" anchor="t">
            <a:noAutofit/>
          </a:bodyPr>
          <a:lstStyle>
            <a:lvl1pPr marL="0" indent="0">
              <a:buNone/>
              <a:defRPr lang="sv-SE" sz="1200" b="1" cap="all" baseline="0" smtClean="0">
                <a:solidFill>
                  <a:schemeClr val="bg1"/>
                </a:solidFill>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a:r>
              <a:rPr lang="en-US" noProof="0"/>
              <a:t>ADD HEADLINE</a:t>
            </a:r>
          </a:p>
        </p:txBody>
      </p:sp>
      <p:sp>
        <p:nvSpPr>
          <p:cNvPr id="48" name="Rubrik 1">
            <a:extLst>
              <a:ext uri="{FF2B5EF4-FFF2-40B4-BE49-F238E27FC236}">
                <a16:creationId xmlns:a16="http://schemas.microsoft.com/office/drawing/2014/main" id="{014E3169-B11F-1F4B-A3FE-1EC3637A8D8E}"/>
              </a:ext>
            </a:extLst>
          </p:cNvPr>
          <p:cNvSpPr>
            <a:spLocks noGrp="1"/>
          </p:cNvSpPr>
          <p:nvPr>
            <p:ph type="ctrTitle" hasCustomPrompt="1"/>
          </p:nvPr>
        </p:nvSpPr>
        <p:spPr>
          <a:xfrm>
            <a:off x="162001" y="374957"/>
            <a:ext cx="8756972" cy="455470"/>
          </a:xfrm>
        </p:spPr>
        <p:txBody>
          <a:bodyPr anchor="t">
            <a:noAutofit/>
          </a:bodyPr>
          <a:lstStyle>
            <a:lvl1pPr algn="l">
              <a:defRPr sz="2700" baseline="0">
                <a:solidFill>
                  <a:schemeClr val="tx2"/>
                </a:solidFill>
              </a:defRPr>
            </a:lvl1pPr>
          </a:lstStyle>
          <a:p>
            <a:r>
              <a:rPr lang="en-US" noProof="0"/>
              <a:t>CLICK TO ADD HEADLINE</a:t>
            </a:r>
          </a:p>
        </p:txBody>
      </p:sp>
      <p:sp>
        <p:nvSpPr>
          <p:cNvPr id="54" name="Frihandsfigur 53">
            <a:extLst>
              <a:ext uri="{FF2B5EF4-FFF2-40B4-BE49-F238E27FC236}">
                <a16:creationId xmlns:a16="http://schemas.microsoft.com/office/drawing/2014/main" id="{7F072260-46BD-954F-82E4-D91DA13F6EF0}"/>
              </a:ext>
            </a:extLst>
          </p:cNvPr>
          <p:cNvSpPr/>
          <p:nvPr userDrawn="1"/>
        </p:nvSpPr>
        <p:spPr>
          <a:xfrm>
            <a:off x="225029" y="2888176"/>
            <a:ext cx="2033100" cy="1690967"/>
          </a:xfrm>
          <a:custGeom>
            <a:avLst/>
            <a:gdLst>
              <a:gd name="connsiteX0" fmla="*/ 0 w 2709069"/>
              <a:gd name="connsiteY0" fmla="*/ 0 h 2520950"/>
              <a:gd name="connsiteX1" fmla="*/ 2520950 w 2709069"/>
              <a:gd name="connsiteY1" fmla="*/ 0 h 2520950"/>
              <a:gd name="connsiteX2" fmla="*/ 2520950 w 2709069"/>
              <a:gd name="connsiteY2" fmla="*/ 1072356 h 2520950"/>
              <a:gd name="connsiteX3" fmla="*/ 2709069 w 2709069"/>
              <a:gd name="connsiteY3" fmla="*/ 1260475 h 2520950"/>
              <a:gd name="connsiteX4" fmla="*/ 2520950 w 2709069"/>
              <a:gd name="connsiteY4" fmla="*/ 1448594 h 2520950"/>
              <a:gd name="connsiteX5" fmla="*/ 2520950 w 2709069"/>
              <a:gd name="connsiteY5" fmla="*/ 2520950 h 2520950"/>
              <a:gd name="connsiteX6" fmla="*/ 0 w 2709069"/>
              <a:gd name="connsiteY6" fmla="*/ 2520950 h 252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9069" h="2520950">
                <a:moveTo>
                  <a:pt x="0" y="0"/>
                </a:moveTo>
                <a:lnTo>
                  <a:pt x="2520950" y="0"/>
                </a:lnTo>
                <a:lnTo>
                  <a:pt x="2520950" y="1072356"/>
                </a:lnTo>
                <a:lnTo>
                  <a:pt x="2709069" y="1260475"/>
                </a:lnTo>
                <a:lnTo>
                  <a:pt x="2520950" y="1448594"/>
                </a:lnTo>
                <a:lnTo>
                  <a:pt x="2520950" y="2520950"/>
                </a:lnTo>
                <a:lnTo>
                  <a:pt x="0" y="252095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62" name="Platshållare för text 6">
            <a:extLst>
              <a:ext uri="{FF2B5EF4-FFF2-40B4-BE49-F238E27FC236}">
                <a16:creationId xmlns:a16="http://schemas.microsoft.com/office/drawing/2014/main" id="{C0DC1F80-CC6D-7D4D-846D-92D71D559EF2}"/>
              </a:ext>
            </a:extLst>
          </p:cNvPr>
          <p:cNvSpPr>
            <a:spLocks noGrp="1"/>
          </p:cNvSpPr>
          <p:nvPr>
            <p:ph type="body" sz="quarter" idx="35" hasCustomPrompt="1"/>
          </p:nvPr>
        </p:nvSpPr>
        <p:spPr>
          <a:xfrm>
            <a:off x="259608" y="2935719"/>
            <a:ext cx="1821862" cy="438581"/>
          </a:xfrm>
          <a:noFill/>
        </p:spPr>
        <p:txBody>
          <a:bodyPr wrap="square" rtlCol="0" anchor="t">
            <a:noAutofit/>
          </a:bodyPr>
          <a:lstStyle>
            <a:lvl1pPr marL="0" indent="0">
              <a:buNone/>
              <a:defRPr lang="sv-SE" sz="1200" b="1" cap="all" baseline="0" smtClean="0">
                <a:solidFill>
                  <a:schemeClr val="bg1"/>
                </a:solidFill>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a:r>
              <a:rPr lang="en-US" noProof="0"/>
              <a:t>ADD HEADLINE</a:t>
            </a:r>
          </a:p>
        </p:txBody>
      </p:sp>
      <p:sp>
        <p:nvSpPr>
          <p:cNvPr id="63" name="Platshållare för text 8">
            <a:extLst>
              <a:ext uri="{FF2B5EF4-FFF2-40B4-BE49-F238E27FC236}">
                <a16:creationId xmlns:a16="http://schemas.microsoft.com/office/drawing/2014/main" id="{A24A14AE-82D4-7B4A-81AF-59F8826A4E7E}"/>
              </a:ext>
            </a:extLst>
          </p:cNvPr>
          <p:cNvSpPr>
            <a:spLocks noGrp="1"/>
          </p:cNvSpPr>
          <p:nvPr>
            <p:ph type="body" sz="quarter" idx="36" hasCustomPrompt="1"/>
          </p:nvPr>
        </p:nvSpPr>
        <p:spPr>
          <a:xfrm>
            <a:off x="344337" y="3320688"/>
            <a:ext cx="1652402" cy="852323"/>
          </a:xfrm>
        </p:spPr>
        <p:txBody>
          <a:bodyPr wrap="square" anchor="ctr">
            <a:noAutofit/>
          </a:bodyPr>
          <a:lstStyle>
            <a:lvl1pPr marL="128588" indent="-128588">
              <a:buFont typeface="Wingdings" pitchFamily="2" charset="2"/>
              <a:buChar char="§"/>
              <a:defRPr lang="sv-SE" sz="900" smtClean="0">
                <a:solidFill>
                  <a:schemeClr val="bg1"/>
                </a:solidFill>
                <a:cs typeface="Calibri" panose="020F0502020204030204" pitchFamily="34" charset="0"/>
              </a:defRPr>
            </a:lvl1pPr>
            <a:lvl2pPr marL="171450" indent="0">
              <a:buNone/>
              <a:defRPr lang="sv-SE" sz="1350" smtClean="0">
                <a:solidFill>
                  <a:schemeClr val="bg1"/>
                </a:solidFill>
              </a:defRPr>
            </a:lvl2pPr>
            <a:lvl3pPr marL="514350" indent="0">
              <a:buNone/>
              <a:defRPr lang="sv-SE" sz="1350" smtClean="0">
                <a:solidFill>
                  <a:schemeClr val="bg1"/>
                </a:solidFill>
              </a:defRPr>
            </a:lvl3pPr>
            <a:lvl4pPr marL="857250" indent="0">
              <a:buNone/>
              <a:defRPr lang="sv-SE" smtClean="0">
                <a:solidFill>
                  <a:schemeClr val="bg1"/>
                </a:solidFill>
              </a:defRPr>
            </a:lvl4pPr>
            <a:lvl5pPr marL="1200150" indent="0">
              <a:buNone/>
              <a:defRPr lang="sv-SE">
                <a:solidFill>
                  <a:schemeClr val="bg1"/>
                </a:solidFill>
              </a:defRPr>
            </a:lvl5pPr>
          </a:lstStyle>
          <a:p>
            <a:pPr marL="0" lvl="0" defTabSz="685784"/>
            <a:r>
              <a:rPr lang="en-US" noProof="0"/>
              <a:t>Add text</a:t>
            </a:r>
          </a:p>
        </p:txBody>
      </p:sp>
    </p:spTree>
    <p:extLst>
      <p:ext uri="{BB962C8B-B14F-4D97-AF65-F5344CB8AC3E}">
        <p14:creationId xmlns:p14="http://schemas.microsoft.com/office/powerpoint/2010/main" val="25190312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30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Process_Priorities">
    <p:bg>
      <p:bgRef idx="1001">
        <a:schemeClr val="bg1"/>
      </p:bgRef>
    </p:bg>
    <p:spTree>
      <p:nvGrpSpPr>
        <p:cNvPr id="1" name=""/>
        <p:cNvGrpSpPr/>
        <p:nvPr/>
      </p:nvGrpSpPr>
      <p:grpSpPr>
        <a:xfrm>
          <a:off x="0" y="0"/>
          <a:ext cx="0" cy="0"/>
          <a:chOff x="0" y="0"/>
          <a:chExt cx="0" cy="0"/>
        </a:xfrm>
      </p:grpSpPr>
      <p:sp>
        <p:nvSpPr>
          <p:cNvPr id="68" name="Platshållare för text 67">
            <a:extLst>
              <a:ext uri="{FF2B5EF4-FFF2-40B4-BE49-F238E27FC236}">
                <a16:creationId xmlns:a16="http://schemas.microsoft.com/office/drawing/2014/main" id="{DA5B6E3D-2A3A-924C-ADDC-190EDDDB2382}"/>
              </a:ext>
            </a:extLst>
          </p:cNvPr>
          <p:cNvSpPr>
            <a:spLocks noGrp="1"/>
          </p:cNvSpPr>
          <p:nvPr>
            <p:ph type="body" sz="quarter" idx="40" hasCustomPrompt="1"/>
          </p:nvPr>
        </p:nvSpPr>
        <p:spPr>
          <a:xfrm>
            <a:off x="225030" y="2850763"/>
            <a:ext cx="2821781" cy="631682"/>
          </a:xfrm>
          <a:custGeom>
            <a:avLst/>
            <a:gdLst>
              <a:gd name="connsiteX0" fmla="*/ 0 w 3762375"/>
              <a:gd name="connsiteY0" fmla="*/ 0 h 842242"/>
              <a:gd name="connsiteX1" fmla="*/ 3762375 w 3762375"/>
              <a:gd name="connsiteY1" fmla="*/ 0 h 842242"/>
              <a:gd name="connsiteX2" fmla="*/ 3762375 w 3762375"/>
              <a:gd name="connsiteY2" fmla="*/ 789398 h 842242"/>
              <a:gd name="connsiteX3" fmla="*/ 1933952 w 3762375"/>
              <a:gd name="connsiteY3" fmla="*/ 789398 h 842242"/>
              <a:gd name="connsiteX4" fmla="*/ 1881108 w 3762375"/>
              <a:gd name="connsiteY4" fmla="*/ 842242 h 842242"/>
              <a:gd name="connsiteX5" fmla="*/ 1828265 w 3762375"/>
              <a:gd name="connsiteY5" fmla="*/ 789398 h 842242"/>
              <a:gd name="connsiteX6" fmla="*/ 0 w 3762375"/>
              <a:gd name="connsiteY6" fmla="*/ 789398 h 8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375" h="842242">
                <a:moveTo>
                  <a:pt x="0" y="0"/>
                </a:moveTo>
                <a:lnTo>
                  <a:pt x="3762375" y="0"/>
                </a:lnTo>
                <a:lnTo>
                  <a:pt x="3762375" y="789398"/>
                </a:lnTo>
                <a:lnTo>
                  <a:pt x="1933952" y="789398"/>
                </a:lnTo>
                <a:lnTo>
                  <a:pt x="1881108" y="842242"/>
                </a:lnTo>
                <a:lnTo>
                  <a:pt x="1828265" y="789398"/>
                </a:lnTo>
                <a:lnTo>
                  <a:pt x="0" y="789398"/>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a:solidFill>
                  <a:schemeClr val="bg1"/>
                </a:solidFill>
              </a:defRPr>
            </a:lvl1pPr>
          </a:lstStyle>
          <a:p>
            <a:pPr marL="0" lvl="0" algn="ctr"/>
            <a:r>
              <a:rPr lang="en-US" noProof="0"/>
              <a:t>Add text</a:t>
            </a:r>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51" name="Platshållare för text 50">
            <a:extLst>
              <a:ext uri="{FF2B5EF4-FFF2-40B4-BE49-F238E27FC236}">
                <a16:creationId xmlns:a16="http://schemas.microsoft.com/office/drawing/2014/main" id="{FF736118-8B2B-B24C-B92A-0833C36CCA7F}"/>
              </a:ext>
            </a:extLst>
          </p:cNvPr>
          <p:cNvSpPr>
            <a:spLocks noGrp="1"/>
          </p:cNvSpPr>
          <p:nvPr>
            <p:ph type="body" sz="quarter" idx="29" hasCustomPrompt="1"/>
          </p:nvPr>
        </p:nvSpPr>
        <p:spPr>
          <a:xfrm>
            <a:off x="225030" y="922258"/>
            <a:ext cx="2821781" cy="630449"/>
          </a:xfrm>
          <a:custGeom>
            <a:avLst/>
            <a:gdLst>
              <a:gd name="connsiteX0" fmla="*/ 0 w 3762375"/>
              <a:gd name="connsiteY0" fmla="*/ 0 h 840598"/>
              <a:gd name="connsiteX1" fmla="*/ 3762375 w 3762375"/>
              <a:gd name="connsiteY1" fmla="*/ 0 h 840598"/>
              <a:gd name="connsiteX2" fmla="*/ 3762375 w 3762375"/>
              <a:gd name="connsiteY2" fmla="*/ 788987 h 840598"/>
              <a:gd name="connsiteX3" fmla="*/ 2898712 w 3762375"/>
              <a:gd name="connsiteY3" fmla="*/ 788987 h 840598"/>
              <a:gd name="connsiteX4" fmla="*/ 2847102 w 3762375"/>
              <a:gd name="connsiteY4" fmla="*/ 840597 h 840598"/>
              <a:gd name="connsiteX5" fmla="*/ 2795493 w 3762375"/>
              <a:gd name="connsiteY5" fmla="*/ 788987 h 840598"/>
              <a:gd name="connsiteX6" fmla="*/ 966726 w 3762375"/>
              <a:gd name="connsiteY6" fmla="*/ 788987 h 840598"/>
              <a:gd name="connsiteX7" fmla="*/ 915115 w 3762375"/>
              <a:gd name="connsiteY7" fmla="*/ 840598 h 840598"/>
              <a:gd name="connsiteX8" fmla="*/ 863504 w 3762375"/>
              <a:gd name="connsiteY8" fmla="*/ 788987 h 840598"/>
              <a:gd name="connsiteX9" fmla="*/ 0 w 3762375"/>
              <a:gd name="connsiteY9" fmla="*/ 788987 h 84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75" h="840598">
                <a:moveTo>
                  <a:pt x="0" y="0"/>
                </a:moveTo>
                <a:lnTo>
                  <a:pt x="3762375" y="0"/>
                </a:lnTo>
                <a:lnTo>
                  <a:pt x="3762375" y="788987"/>
                </a:lnTo>
                <a:lnTo>
                  <a:pt x="2898712" y="788987"/>
                </a:lnTo>
                <a:lnTo>
                  <a:pt x="2847102" y="840597"/>
                </a:lnTo>
                <a:lnTo>
                  <a:pt x="2795493" y="788987"/>
                </a:lnTo>
                <a:lnTo>
                  <a:pt x="966726" y="788987"/>
                </a:lnTo>
                <a:lnTo>
                  <a:pt x="915115" y="840598"/>
                </a:lnTo>
                <a:lnTo>
                  <a:pt x="863504" y="788987"/>
                </a:lnTo>
                <a:lnTo>
                  <a:pt x="0" y="78898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900" b="1" cap="all" baseline="0" dirty="0" smtClean="0">
                <a:solidFill>
                  <a:schemeClr val="lt1"/>
                </a:solidFill>
              </a:defRPr>
            </a:lvl1pPr>
            <a:lvl2pPr marL="171450" indent="0">
              <a:buNone/>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HEADLINE</a:t>
            </a:r>
          </a:p>
        </p:txBody>
      </p:sp>
      <p:sp>
        <p:nvSpPr>
          <p:cNvPr id="52" name="Platshållare för text 51">
            <a:extLst>
              <a:ext uri="{FF2B5EF4-FFF2-40B4-BE49-F238E27FC236}">
                <a16:creationId xmlns:a16="http://schemas.microsoft.com/office/drawing/2014/main" id="{40EF7DED-36A0-BA4B-9F39-AA9261442460}"/>
              </a:ext>
            </a:extLst>
          </p:cNvPr>
          <p:cNvSpPr>
            <a:spLocks noGrp="1"/>
          </p:cNvSpPr>
          <p:nvPr>
            <p:ph type="body" sz="quarter" idx="30" hasCustomPrompt="1"/>
          </p:nvPr>
        </p:nvSpPr>
        <p:spPr>
          <a:xfrm>
            <a:off x="6097249" y="922258"/>
            <a:ext cx="2821781" cy="630449"/>
          </a:xfrm>
          <a:custGeom>
            <a:avLst/>
            <a:gdLst>
              <a:gd name="connsiteX0" fmla="*/ 0 w 3762375"/>
              <a:gd name="connsiteY0" fmla="*/ 0 h 840598"/>
              <a:gd name="connsiteX1" fmla="*/ 3762375 w 3762375"/>
              <a:gd name="connsiteY1" fmla="*/ 0 h 840598"/>
              <a:gd name="connsiteX2" fmla="*/ 3762375 w 3762375"/>
              <a:gd name="connsiteY2" fmla="*/ 788987 h 840598"/>
              <a:gd name="connsiteX3" fmla="*/ 2898712 w 3762375"/>
              <a:gd name="connsiteY3" fmla="*/ 788987 h 840598"/>
              <a:gd name="connsiteX4" fmla="*/ 2847102 w 3762375"/>
              <a:gd name="connsiteY4" fmla="*/ 840597 h 840598"/>
              <a:gd name="connsiteX5" fmla="*/ 2795493 w 3762375"/>
              <a:gd name="connsiteY5" fmla="*/ 788987 h 840598"/>
              <a:gd name="connsiteX6" fmla="*/ 966726 w 3762375"/>
              <a:gd name="connsiteY6" fmla="*/ 788987 h 840598"/>
              <a:gd name="connsiteX7" fmla="*/ 915115 w 3762375"/>
              <a:gd name="connsiteY7" fmla="*/ 840598 h 840598"/>
              <a:gd name="connsiteX8" fmla="*/ 863504 w 3762375"/>
              <a:gd name="connsiteY8" fmla="*/ 788987 h 840598"/>
              <a:gd name="connsiteX9" fmla="*/ 0 w 3762375"/>
              <a:gd name="connsiteY9" fmla="*/ 788987 h 84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75" h="840598">
                <a:moveTo>
                  <a:pt x="0" y="0"/>
                </a:moveTo>
                <a:lnTo>
                  <a:pt x="3762375" y="0"/>
                </a:lnTo>
                <a:lnTo>
                  <a:pt x="3762375" y="788987"/>
                </a:lnTo>
                <a:lnTo>
                  <a:pt x="2898712" y="788987"/>
                </a:lnTo>
                <a:lnTo>
                  <a:pt x="2847102" y="840597"/>
                </a:lnTo>
                <a:lnTo>
                  <a:pt x="2795493" y="788987"/>
                </a:lnTo>
                <a:lnTo>
                  <a:pt x="966726" y="788987"/>
                </a:lnTo>
                <a:lnTo>
                  <a:pt x="915115" y="840598"/>
                </a:lnTo>
                <a:lnTo>
                  <a:pt x="863504" y="788987"/>
                </a:lnTo>
                <a:lnTo>
                  <a:pt x="0" y="78898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900" b="1" cap="all" baseline="0" dirty="0" smtClean="0">
                <a:solidFill>
                  <a:schemeClr val="lt1"/>
                </a:solidFill>
              </a:defRPr>
            </a:lvl1pPr>
            <a:lvl2pPr marL="171450" indent="0">
              <a:buNone/>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HEADLINE</a:t>
            </a:r>
          </a:p>
        </p:txBody>
      </p:sp>
      <p:sp>
        <p:nvSpPr>
          <p:cNvPr id="55" name="Platshållare för text 54">
            <a:extLst>
              <a:ext uri="{FF2B5EF4-FFF2-40B4-BE49-F238E27FC236}">
                <a16:creationId xmlns:a16="http://schemas.microsoft.com/office/drawing/2014/main" id="{8E900633-F60D-4E4F-B3DC-1341418B8FB3}"/>
              </a:ext>
            </a:extLst>
          </p:cNvPr>
          <p:cNvSpPr>
            <a:spLocks noGrp="1"/>
          </p:cNvSpPr>
          <p:nvPr>
            <p:ph type="body" sz="quarter" idx="31" hasCustomPrompt="1"/>
          </p:nvPr>
        </p:nvSpPr>
        <p:spPr>
          <a:xfrm>
            <a:off x="3161333" y="919878"/>
            <a:ext cx="2821499" cy="632828"/>
          </a:xfrm>
          <a:custGeom>
            <a:avLst/>
            <a:gdLst>
              <a:gd name="connsiteX0" fmla="*/ 0 w 3761999"/>
              <a:gd name="connsiteY0" fmla="*/ 0 h 843771"/>
              <a:gd name="connsiteX1" fmla="*/ 3761999 w 3761999"/>
              <a:gd name="connsiteY1" fmla="*/ 0 h 843771"/>
              <a:gd name="connsiteX2" fmla="*/ 3761999 w 3761999"/>
              <a:gd name="connsiteY2" fmla="*/ 788400 h 843771"/>
              <a:gd name="connsiteX3" fmla="*/ 1936260 w 3761999"/>
              <a:gd name="connsiteY3" fmla="*/ 788400 h 843771"/>
              <a:gd name="connsiteX4" fmla="*/ 1880889 w 3761999"/>
              <a:gd name="connsiteY4" fmla="*/ 843771 h 843771"/>
              <a:gd name="connsiteX5" fmla="*/ 1825519 w 3761999"/>
              <a:gd name="connsiteY5" fmla="*/ 788400 h 843771"/>
              <a:gd name="connsiteX6" fmla="*/ 0 w 3761999"/>
              <a:gd name="connsiteY6" fmla="*/ 788400 h 84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1999" h="843771">
                <a:moveTo>
                  <a:pt x="0" y="0"/>
                </a:moveTo>
                <a:lnTo>
                  <a:pt x="3761999" y="0"/>
                </a:lnTo>
                <a:lnTo>
                  <a:pt x="3761999" y="788400"/>
                </a:lnTo>
                <a:lnTo>
                  <a:pt x="1936260" y="788400"/>
                </a:lnTo>
                <a:lnTo>
                  <a:pt x="1880889" y="843771"/>
                </a:lnTo>
                <a:lnTo>
                  <a:pt x="1825519" y="788400"/>
                </a:lnTo>
                <a:lnTo>
                  <a:pt x="0" y="78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900" b="1" cap="all" baseline="0" smtClean="0">
                <a:solidFill>
                  <a:schemeClr val="lt1"/>
                </a:solidFill>
              </a:defRPr>
            </a:lvl1pPr>
            <a:lvl2pPr>
              <a:defRPr lang="sv-SE" sz="1350" smtClean="0">
                <a:solidFill>
                  <a:schemeClr val="lt1"/>
                </a:solidFill>
              </a:defRPr>
            </a:lvl2pPr>
            <a:lvl3pPr>
              <a:defRPr lang="sv-SE" sz="1350" smtClean="0">
                <a:solidFill>
                  <a:schemeClr val="lt1"/>
                </a:solidFill>
              </a:defRPr>
            </a:lvl3pPr>
            <a:lvl4pPr>
              <a:defRPr lang="sv-SE" smtClean="0">
                <a:solidFill>
                  <a:schemeClr val="lt1"/>
                </a:solidFill>
              </a:defRPr>
            </a:lvl4pPr>
            <a:lvl5pPr>
              <a:defRPr lang="sv-SE">
                <a:solidFill>
                  <a:schemeClr val="lt1"/>
                </a:solidFill>
              </a:defRPr>
            </a:lvl5pPr>
          </a:lstStyle>
          <a:p>
            <a:pPr marL="0" lvl="0" algn="ctr"/>
            <a:r>
              <a:rPr lang="en-US" noProof="0"/>
              <a:t>ADD HEADLINE</a:t>
            </a:r>
          </a:p>
        </p:txBody>
      </p:sp>
      <p:sp>
        <p:nvSpPr>
          <p:cNvPr id="58" name="Platshållare för text 57">
            <a:extLst>
              <a:ext uri="{FF2B5EF4-FFF2-40B4-BE49-F238E27FC236}">
                <a16:creationId xmlns:a16="http://schemas.microsoft.com/office/drawing/2014/main" id="{DB0B5BF6-D54F-E04E-85FC-885C9F1A219B}"/>
              </a:ext>
            </a:extLst>
          </p:cNvPr>
          <p:cNvSpPr>
            <a:spLocks noGrp="1"/>
          </p:cNvSpPr>
          <p:nvPr>
            <p:ph type="body" sz="quarter" idx="32" hasCustomPrompt="1"/>
          </p:nvPr>
        </p:nvSpPr>
        <p:spPr>
          <a:xfrm>
            <a:off x="225030" y="1562814"/>
            <a:ext cx="1372790" cy="637098"/>
          </a:xfrm>
          <a:custGeom>
            <a:avLst/>
            <a:gdLst>
              <a:gd name="connsiteX0" fmla="*/ 0 w 1830387"/>
              <a:gd name="connsiteY0" fmla="*/ 0 h 849464"/>
              <a:gd name="connsiteX1" fmla="*/ 1830387 w 1830387"/>
              <a:gd name="connsiteY1" fmla="*/ 0 h 849464"/>
              <a:gd name="connsiteX2" fmla="*/ 1830387 w 1830387"/>
              <a:gd name="connsiteY2" fmla="*/ 790575 h 849464"/>
              <a:gd name="connsiteX3" fmla="*/ 974004 w 1830387"/>
              <a:gd name="connsiteY3" fmla="*/ 790575 h 849464"/>
              <a:gd name="connsiteX4" fmla="*/ 915115 w 1830387"/>
              <a:gd name="connsiteY4" fmla="*/ 849464 h 849464"/>
              <a:gd name="connsiteX5" fmla="*/ 856227 w 1830387"/>
              <a:gd name="connsiteY5" fmla="*/ 790575 h 849464"/>
              <a:gd name="connsiteX6" fmla="*/ 0 w 1830387"/>
              <a:gd name="connsiteY6" fmla="*/ 790575 h 8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387" h="849464">
                <a:moveTo>
                  <a:pt x="0" y="0"/>
                </a:moveTo>
                <a:lnTo>
                  <a:pt x="1830387" y="0"/>
                </a:lnTo>
                <a:lnTo>
                  <a:pt x="1830387" y="790575"/>
                </a:lnTo>
                <a:lnTo>
                  <a:pt x="974004" y="790575"/>
                </a:lnTo>
                <a:lnTo>
                  <a:pt x="915115" y="849464"/>
                </a:lnTo>
                <a:lnTo>
                  <a:pt x="856227" y="790575"/>
                </a:lnTo>
                <a:lnTo>
                  <a:pt x="0" y="790575"/>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smtClean="0">
                <a:solidFill>
                  <a:schemeClr val="bg1"/>
                </a:solidFill>
              </a:defRPr>
            </a:lvl1pPr>
            <a:lvl2pPr>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text</a:t>
            </a:r>
          </a:p>
        </p:txBody>
      </p:sp>
      <p:sp>
        <p:nvSpPr>
          <p:cNvPr id="59" name="Platshållare för text 58">
            <a:extLst>
              <a:ext uri="{FF2B5EF4-FFF2-40B4-BE49-F238E27FC236}">
                <a16:creationId xmlns:a16="http://schemas.microsoft.com/office/drawing/2014/main" id="{EC36BDFA-8BB2-4A4F-93AB-C5EA4D3C42AE}"/>
              </a:ext>
            </a:extLst>
          </p:cNvPr>
          <p:cNvSpPr>
            <a:spLocks noGrp="1"/>
          </p:cNvSpPr>
          <p:nvPr>
            <p:ph type="body" sz="quarter" idx="33" hasCustomPrompt="1"/>
          </p:nvPr>
        </p:nvSpPr>
        <p:spPr>
          <a:xfrm>
            <a:off x="225030" y="2208878"/>
            <a:ext cx="1372790" cy="637098"/>
          </a:xfrm>
          <a:custGeom>
            <a:avLst/>
            <a:gdLst>
              <a:gd name="connsiteX0" fmla="*/ 0 w 1830387"/>
              <a:gd name="connsiteY0" fmla="*/ 0 h 849464"/>
              <a:gd name="connsiteX1" fmla="*/ 1830387 w 1830387"/>
              <a:gd name="connsiteY1" fmla="*/ 0 h 849464"/>
              <a:gd name="connsiteX2" fmla="*/ 1830387 w 1830387"/>
              <a:gd name="connsiteY2" fmla="*/ 790575 h 849464"/>
              <a:gd name="connsiteX3" fmla="*/ 974004 w 1830387"/>
              <a:gd name="connsiteY3" fmla="*/ 790575 h 849464"/>
              <a:gd name="connsiteX4" fmla="*/ 915115 w 1830387"/>
              <a:gd name="connsiteY4" fmla="*/ 849464 h 849464"/>
              <a:gd name="connsiteX5" fmla="*/ 856227 w 1830387"/>
              <a:gd name="connsiteY5" fmla="*/ 790575 h 849464"/>
              <a:gd name="connsiteX6" fmla="*/ 0 w 1830387"/>
              <a:gd name="connsiteY6" fmla="*/ 790575 h 8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387" h="849464">
                <a:moveTo>
                  <a:pt x="0" y="0"/>
                </a:moveTo>
                <a:lnTo>
                  <a:pt x="1830387" y="0"/>
                </a:lnTo>
                <a:lnTo>
                  <a:pt x="1830387" y="790575"/>
                </a:lnTo>
                <a:lnTo>
                  <a:pt x="974004" y="790575"/>
                </a:lnTo>
                <a:lnTo>
                  <a:pt x="915115" y="849464"/>
                </a:lnTo>
                <a:lnTo>
                  <a:pt x="856227" y="790575"/>
                </a:lnTo>
                <a:lnTo>
                  <a:pt x="0" y="790575"/>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smtClean="0">
                <a:solidFill>
                  <a:schemeClr val="bg1"/>
                </a:solidFill>
              </a:defRPr>
            </a:lvl1pPr>
            <a:lvl2pPr>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text</a:t>
            </a:r>
          </a:p>
        </p:txBody>
      </p:sp>
      <p:sp>
        <p:nvSpPr>
          <p:cNvPr id="60" name="Platshållare för text 59">
            <a:extLst>
              <a:ext uri="{FF2B5EF4-FFF2-40B4-BE49-F238E27FC236}">
                <a16:creationId xmlns:a16="http://schemas.microsoft.com/office/drawing/2014/main" id="{353FC1CF-4F4B-D241-A403-C4C555CEBAFB}"/>
              </a:ext>
            </a:extLst>
          </p:cNvPr>
          <p:cNvSpPr>
            <a:spLocks noGrp="1"/>
          </p:cNvSpPr>
          <p:nvPr>
            <p:ph type="body" sz="quarter" idx="34" hasCustomPrompt="1"/>
          </p:nvPr>
        </p:nvSpPr>
        <p:spPr>
          <a:xfrm>
            <a:off x="1673902" y="1562814"/>
            <a:ext cx="1372790" cy="637098"/>
          </a:xfrm>
          <a:custGeom>
            <a:avLst/>
            <a:gdLst>
              <a:gd name="connsiteX0" fmla="*/ 0 w 1830387"/>
              <a:gd name="connsiteY0" fmla="*/ 0 h 849464"/>
              <a:gd name="connsiteX1" fmla="*/ 1830387 w 1830387"/>
              <a:gd name="connsiteY1" fmla="*/ 0 h 849464"/>
              <a:gd name="connsiteX2" fmla="*/ 1830387 w 1830387"/>
              <a:gd name="connsiteY2" fmla="*/ 790575 h 849464"/>
              <a:gd name="connsiteX3" fmla="*/ 974004 w 1830387"/>
              <a:gd name="connsiteY3" fmla="*/ 790575 h 849464"/>
              <a:gd name="connsiteX4" fmla="*/ 915115 w 1830387"/>
              <a:gd name="connsiteY4" fmla="*/ 849464 h 849464"/>
              <a:gd name="connsiteX5" fmla="*/ 856227 w 1830387"/>
              <a:gd name="connsiteY5" fmla="*/ 790575 h 849464"/>
              <a:gd name="connsiteX6" fmla="*/ 0 w 1830387"/>
              <a:gd name="connsiteY6" fmla="*/ 790575 h 8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387" h="849464">
                <a:moveTo>
                  <a:pt x="0" y="0"/>
                </a:moveTo>
                <a:lnTo>
                  <a:pt x="1830387" y="0"/>
                </a:lnTo>
                <a:lnTo>
                  <a:pt x="1830387" y="790575"/>
                </a:lnTo>
                <a:lnTo>
                  <a:pt x="974004" y="790575"/>
                </a:lnTo>
                <a:lnTo>
                  <a:pt x="915115" y="849464"/>
                </a:lnTo>
                <a:lnTo>
                  <a:pt x="856227" y="790575"/>
                </a:lnTo>
                <a:lnTo>
                  <a:pt x="0" y="790575"/>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smtClean="0">
                <a:solidFill>
                  <a:schemeClr val="bg1"/>
                </a:solidFill>
              </a:defRPr>
            </a:lvl1pPr>
            <a:lvl2pPr>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text</a:t>
            </a:r>
          </a:p>
        </p:txBody>
      </p:sp>
      <p:sp>
        <p:nvSpPr>
          <p:cNvPr id="61" name="Platshållare för text 60">
            <a:extLst>
              <a:ext uri="{FF2B5EF4-FFF2-40B4-BE49-F238E27FC236}">
                <a16:creationId xmlns:a16="http://schemas.microsoft.com/office/drawing/2014/main" id="{87A9CD13-6E25-4F4B-A33E-3FF2FC5A4CEC}"/>
              </a:ext>
            </a:extLst>
          </p:cNvPr>
          <p:cNvSpPr>
            <a:spLocks noGrp="1"/>
          </p:cNvSpPr>
          <p:nvPr>
            <p:ph type="body" sz="quarter" idx="35" hasCustomPrompt="1"/>
          </p:nvPr>
        </p:nvSpPr>
        <p:spPr>
          <a:xfrm>
            <a:off x="1673902" y="2208878"/>
            <a:ext cx="1372790" cy="637098"/>
          </a:xfrm>
          <a:custGeom>
            <a:avLst/>
            <a:gdLst>
              <a:gd name="connsiteX0" fmla="*/ 0 w 1830387"/>
              <a:gd name="connsiteY0" fmla="*/ 0 h 849464"/>
              <a:gd name="connsiteX1" fmla="*/ 1830387 w 1830387"/>
              <a:gd name="connsiteY1" fmla="*/ 0 h 849464"/>
              <a:gd name="connsiteX2" fmla="*/ 1830387 w 1830387"/>
              <a:gd name="connsiteY2" fmla="*/ 790575 h 849464"/>
              <a:gd name="connsiteX3" fmla="*/ 974004 w 1830387"/>
              <a:gd name="connsiteY3" fmla="*/ 790575 h 849464"/>
              <a:gd name="connsiteX4" fmla="*/ 915115 w 1830387"/>
              <a:gd name="connsiteY4" fmla="*/ 849464 h 849464"/>
              <a:gd name="connsiteX5" fmla="*/ 856227 w 1830387"/>
              <a:gd name="connsiteY5" fmla="*/ 790575 h 849464"/>
              <a:gd name="connsiteX6" fmla="*/ 0 w 1830387"/>
              <a:gd name="connsiteY6" fmla="*/ 790575 h 8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387" h="849464">
                <a:moveTo>
                  <a:pt x="0" y="0"/>
                </a:moveTo>
                <a:lnTo>
                  <a:pt x="1830387" y="0"/>
                </a:lnTo>
                <a:lnTo>
                  <a:pt x="1830387" y="790575"/>
                </a:lnTo>
                <a:lnTo>
                  <a:pt x="974004" y="790575"/>
                </a:lnTo>
                <a:lnTo>
                  <a:pt x="915115" y="849464"/>
                </a:lnTo>
                <a:lnTo>
                  <a:pt x="856227" y="790575"/>
                </a:lnTo>
                <a:lnTo>
                  <a:pt x="0" y="790575"/>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smtClean="0">
                <a:solidFill>
                  <a:schemeClr val="bg1"/>
                </a:solidFill>
              </a:defRPr>
            </a:lvl1pPr>
            <a:lvl2pPr>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text</a:t>
            </a:r>
          </a:p>
        </p:txBody>
      </p:sp>
      <p:sp>
        <p:nvSpPr>
          <p:cNvPr id="62" name="Platshållare för text 61">
            <a:extLst>
              <a:ext uri="{FF2B5EF4-FFF2-40B4-BE49-F238E27FC236}">
                <a16:creationId xmlns:a16="http://schemas.microsoft.com/office/drawing/2014/main" id="{55497587-410E-FD46-902C-FE298A5ED30C}"/>
              </a:ext>
            </a:extLst>
          </p:cNvPr>
          <p:cNvSpPr>
            <a:spLocks noGrp="1"/>
          </p:cNvSpPr>
          <p:nvPr>
            <p:ph type="body" sz="quarter" idx="36" hasCustomPrompt="1"/>
          </p:nvPr>
        </p:nvSpPr>
        <p:spPr>
          <a:xfrm>
            <a:off x="6097367" y="1562814"/>
            <a:ext cx="1372790" cy="637098"/>
          </a:xfrm>
          <a:custGeom>
            <a:avLst/>
            <a:gdLst>
              <a:gd name="connsiteX0" fmla="*/ 0 w 1830387"/>
              <a:gd name="connsiteY0" fmla="*/ 0 h 849464"/>
              <a:gd name="connsiteX1" fmla="*/ 1830387 w 1830387"/>
              <a:gd name="connsiteY1" fmla="*/ 0 h 849464"/>
              <a:gd name="connsiteX2" fmla="*/ 1830387 w 1830387"/>
              <a:gd name="connsiteY2" fmla="*/ 790575 h 849464"/>
              <a:gd name="connsiteX3" fmla="*/ 974004 w 1830387"/>
              <a:gd name="connsiteY3" fmla="*/ 790575 h 849464"/>
              <a:gd name="connsiteX4" fmla="*/ 915115 w 1830387"/>
              <a:gd name="connsiteY4" fmla="*/ 849464 h 849464"/>
              <a:gd name="connsiteX5" fmla="*/ 856227 w 1830387"/>
              <a:gd name="connsiteY5" fmla="*/ 790575 h 849464"/>
              <a:gd name="connsiteX6" fmla="*/ 0 w 1830387"/>
              <a:gd name="connsiteY6" fmla="*/ 790575 h 8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387" h="849464">
                <a:moveTo>
                  <a:pt x="0" y="0"/>
                </a:moveTo>
                <a:lnTo>
                  <a:pt x="1830387" y="0"/>
                </a:lnTo>
                <a:lnTo>
                  <a:pt x="1830387" y="790575"/>
                </a:lnTo>
                <a:lnTo>
                  <a:pt x="974004" y="790575"/>
                </a:lnTo>
                <a:lnTo>
                  <a:pt x="915115" y="849464"/>
                </a:lnTo>
                <a:lnTo>
                  <a:pt x="856227" y="790575"/>
                </a:lnTo>
                <a:lnTo>
                  <a:pt x="0" y="790575"/>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smtClean="0">
                <a:solidFill>
                  <a:schemeClr val="bg1"/>
                </a:solidFill>
              </a:defRPr>
            </a:lvl1pPr>
            <a:lvl2pPr>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text</a:t>
            </a:r>
          </a:p>
        </p:txBody>
      </p:sp>
      <p:sp>
        <p:nvSpPr>
          <p:cNvPr id="63" name="Platshållare för text 62">
            <a:extLst>
              <a:ext uri="{FF2B5EF4-FFF2-40B4-BE49-F238E27FC236}">
                <a16:creationId xmlns:a16="http://schemas.microsoft.com/office/drawing/2014/main" id="{E9E6EE48-350C-0142-9AA7-EF5B90FBFB4F}"/>
              </a:ext>
            </a:extLst>
          </p:cNvPr>
          <p:cNvSpPr>
            <a:spLocks noGrp="1"/>
          </p:cNvSpPr>
          <p:nvPr>
            <p:ph type="body" sz="quarter" idx="37" hasCustomPrompt="1"/>
          </p:nvPr>
        </p:nvSpPr>
        <p:spPr>
          <a:xfrm>
            <a:off x="6097367" y="2208878"/>
            <a:ext cx="1372790" cy="637098"/>
          </a:xfrm>
          <a:custGeom>
            <a:avLst/>
            <a:gdLst>
              <a:gd name="connsiteX0" fmla="*/ 0 w 1830387"/>
              <a:gd name="connsiteY0" fmla="*/ 0 h 849464"/>
              <a:gd name="connsiteX1" fmla="*/ 1830387 w 1830387"/>
              <a:gd name="connsiteY1" fmla="*/ 0 h 849464"/>
              <a:gd name="connsiteX2" fmla="*/ 1830387 w 1830387"/>
              <a:gd name="connsiteY2" fmla="*/ 790575 h 849464"/>
              <a:gd name="connsiteX3" fmla="*/ 974004 w 1830387"/>
              <a:gd name="connsiteY3" fmla="*/ 790575 h 849464"/>
              <a:gd name="connsiteX4" fmla="*/ 915115 w 1830387"/>
              <a:gd name="connsiteY4" fmla="*/ 849464 h 849464"/>
              <a:gd name="connsiteX5" fmla="*/ 856227 w 1830387"/>
              <a:gd name="connsiteY5" fmla="*/ 790575 h 849464"/>
              <a:gd name="connsiteX6" fmla="*/ 0 w 1830387"/>
              <a:gd name="connsiteY6" fmla="*/ 790575 h 8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387" h="849464">
                <a:moveTo>
                  <a:pt x="0" y="0"/>
                </a:moveTo>
                <a:lnTo>
                  <a:pt x="1830387" y="0"/>
                </a:lnTo>
                <a:lnTo>
                  <a:pt x="1830387" y="790575"/>
                </a:lnTo>
                <a:lnTo>
                  <a:pt x="974004" y="790575"/>
                </a:lnTo>
                <a:lnTo>
                  <a:pt x="915115" y="849464"/>
                </a:lnTo>
                <a:lnTo>
                  <a:pt x="856227" y="790575"/>
                </a:lnTo>
                <a:lnTo>
                  <a:pt x="0" y="790575"/>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smtClean="0">
                <a:solidFill>
                  <a:schemeClr val="bg1"/>
                </a:solidFill>
              </a:defRPr>
            </a:lvl1pPr>
            <a:lvl2pPr>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text</a:t>
            </a:r>
          </a:p>
        </p:txBody>
      </p:sp>
      <p:sp>
        <p:nvSpPr>
          <p:cNvPr id="64" name="Platshållare för text 63">
            <a:extLst>
              <a:ext uri="{FF2B5EF4-FFF2-40B4-BE49-F238E27FC236}">
                <a16:creationId xmlns:a16="http://schemas.microsoft.com/office/drawing/2014/main" id="{D0D4FA6D-EFEF-554B-9115-B0A25781A55B}"/>
              </a:ext>
            </a:extLst>
          </p:cNvPr>
          <p:cNvSpPr>
            <a:spLocks noGrp="1"/>
          </p:cNvSpPr>
          <p:nvPr>
            <p:ph type="body" sz="quarter" idx="38" hasCustomPrompt="1"/>
          </p:nvPr>
        </p:nvSpPr>
        <p:spPr>
          <a:xfrm>
            <a:off x="7546240" y="1562814"/>
            <a:ext cx="1372790" cy="637098"/>
          </a:xfrm>
          <a:custGeom>
            <a:avLst/>
            <a:gdLst>
              <a:gd name="connsiteX0" fmla="*/ 0 w 1830387"/>
              <a:gd name="connsiteY0" fmla="*/ 0 h 849464"/>
              <a:gd name="connsiteX1" fmla="*/ 1830387 w 1830387"/>
              <a:gd name="connsiteY1" fmla="*/ 0 h 849464"/>
              <a:gd name="connsiteX2" fmla="*/ 1830387 w 1830387"/>
              <a:gd name="connsiteY2" fmla="*/ 790575 h 849464"/>
              <a:gd name="connsiteX3" fmla="*/ 974004 w 1830387"/>
              <a:gd name="connsiteY3" fmla="*/ 790575 h 849464"/>
              <a:gd name="connsiteX4" fmla="*/ 915115 w 1830387"/>
              <a:gd name="connsiteY4" fmla="*/ 849464 h 849464"/>
              <a:gd name="connsiteX5" fmla="*/ 856227 w 1830387"/>
              <a:gd name="connsiteY5" fmla="*/ 790575 h 849464"/>
              <a:gd name="connsiteX6" fmla="*/ 0 w 1830387"/>
              <a:gd name="connsiteY6" fmla="*/ 790575 h 8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387" h="849464">
                <a:moveTo>
                  <a:pt x="0" y="0"/>
                </a:moveTo>
                <a:lnTo>
                  <a:pt x="1830387" y="0"/>
                </a:lnTo>
                <a:lnTo>
                  <a:pt x="1830387" y="790575"/>
                </a:lnTo>
                <a:lnTo>
                  <a:pt x="974004" y="790575"/>
                </a:lnTo>
                <a:lnTo>
                  <a:pt x="915115" y="849464"/>
                </a:lnTo>
                <a:lnTo>
                  <a:pt x="856227" y="790575"/>
                </a:lnTo>
                <a:lnTo>
                  <a:pt x="0" y="790575"/>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smtClean="0">
                <a:solidFill>
                  <a:schemeClr val="bg1"/>
                </a:solidFill>
              </a:defRPr>
            </a:lvl1pPr>
            <a:lvl2pPr>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text</a:t>
            </a:r>
          </a:p>
        </p:txBody>
      </p:sp>
      <p:sp>
        <p:nvSpPr>
          <p:cNvPr id="65" name="Platshållare för text 64">
            <a:extLst>
              <a:ext uri="{FF2B5EF4-FFF2-40B4-BE49-F238E27FC236}">
                <a16:creationId xmlns:a16="http://schemas.microsoft.com/office/drawing/2014/main" id="{C64238C9-B043-BE4C-BC4D-E4FD50B3422D}"/>
              </a:ext>
            </a:extLst>
          </p:cNvPr>
          <p:cNvSpPr>
            <a:spLocks noGrp="1"/>
          </p:cNvSpPr>
          <p:nvPr>
            <p:ph type="body" sz="quarter" idx="39" hasCustomPrompt="1"/>
          </p:nvPr>
        </p:nvSpPr>
        <p:spPr>
          <a:xfrm>
            <a:off x="7546240" y="2208878"/>
            <a:ext cx="1372790" cy="637098"/>
          </a:xfrm>
          <a:custGeom>
            <a:avLst/>
            <a:gdLst>
              <a:gd name="connsiteX0" fmla="*/ 0 w 1830387"/>
              <a:gd name="connsiteY0" fmla="*/ 0 h 849464"/>
              <a:gd name="connsiteX1" fmla="*/ 1830387 w 1830387"/>
              <a:gd name="connsiteY1" fmla="*/ 0 h 849464"/>
              <a:gd name="connsiteX2" fmla="*/ 1830387 w 1830387"/>
              <a:gd name="connsiteY2" fmla="*/ 790575 h 849464"/>
              <a:gd name="connsiteX3" fmla="*/ 974004 w 1830387"/>
              <a:gd name="connsiteY3" fmla="*/ 790575 h 849464"/>
              <a:gd name="connsiteX4" fmla="*/ 915115 w 1830387"/>
              <a:gd name="connsiteY4" fmla="*/ 849464 h 849464"/>
              <a:gd name="connsiteX5" fmla="*/ 856227 w 1830387"/>
              <a:gd name="connsiteY5" fmla="*/ 790575 h 849464"/>
              <a:gd name="connsiteX6" fmla="*/ 0 w 1830387"/>
              <a:gd name="connsiteY6" fmla="*/ 790575 h 849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0387" h="849464">
                <a:moveTo>
                  <a:pt x="0" y="0"/>
                </a:moveTo>
                <a:lnTo>
                  <a:pt x="1830387" y="0"/>
                </a:lnTo>
                <a:lnTo>
                  <a:pt x="1830387" y="790575"/>
                </a:lnTo>
                <a:lnTo>
                  <a:pt x="974004" y="790575"/>
                </a:lnTo>
                <a:lnTo>
                  <a:pt x="915115" y="849464"/>
                </a:lnTo>
                <a:lnTo>
                  <a:pt x="856227" y="790575"/>
                </a:lnTo>
                <a:lnTo>
                  <a:pt x="0" y="790575"/>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smtClean="0">
                <a:solidFill>
                  <a:schemeClr val="bg1"/>
                </a:solidFill>
              </a:defRPr>
            </a:lvl1pPr>
            <a:lvl2pPr>
              <a:defRPr lang="sv-SE" sz="1350" dirty="0" smtClean="0">
                <a:solidFill>
                  <a:schemeClr val="lt1"/>
                </a:solidFill>
              </a:defRPr>
            </a:lvl2pPr>
            <a:lvl3pPr>
              <a:defRPr lang="sv-SE" sz="1350" dirty="0" smtClean="0">
                <a:solidFill>
                  <a:schemeClr val="lt1"/>
                </a:solidFill>
              </a:defRPr>
            </a:lvl3pPr>
            <a:lvl4pPr>
              <a:defRPr lang="sv-SE" dirty="0" smtClean="0">
                <a:solidFill>
                  <a:schemeClr val="lt1"/>
                </a:solidFill>
              </a:defRPr>
            </a:lvl4pPr>
            <a:lvl5pPr>
              <a:defRPr lang="sv-SE" dirty="0">
                <a:solidFill>
                  <a:schemeClr val="lt1"/>
                </a:solidFill>
              </a:defRPr>
            </a:lvl5pPr>
          </a:lstStyle>
          <a:p>
            <a:pPr marL="0" lvl="0" algn="ctr"/>
            <a:r>
              <a:rPr lang="en-US" noProof="0"/>
              <a:t>Add text</a:t>
            </a:r>
          </a:p>
        </p:txBody>
      </p:sp>
      <p:sp>
        <p:nvSpPr>
          <p:cNvPr id="69" name="Platshållare för text 68">
            <a:extLst>
              <a:ext uri="{FF2B5EF4-FFF2-40B4-BE49-F238E27FC236}">
                <a16:creationId xmlns:a16="http://schemas.microsoft.com/office/drawing/2014/main" id="{AB387879-8576-3548-82B0-FD2FDBB2C16D}"/>
              </a:ext>
            </a:extLst>
          </p:cNvPr>
          <p:cNvSpPr>
            <a:spLocks noGrp="1"/>
          </p:cNvSpPr>
          <p:nvPr>
            <p:ph type="body" sz="quarter" idx="41" hasCustomPrompt="1"/>
          </p:nvPr>
        </p:nvSpPr>
        <p:spPr>
          <a:xfrm>
            <a:off x="3161051" y="2850763"/>
            <a:ext cx="2821781" cy="631682"/>
          </a:xfrm>
          <a:custGeom>
            <a:avLst/>
            <a:gdLst>
              <a:gd name="connsiteX0" fmla="*/ 0 w 3762375"/>
              <a:gd name="connsiteY0" fmla="*/ 0 h 842242"/>
              <a:gd name="connsiteX1" fmla="*/ 3762375 w 3762375"/>
              <a:gd name="connsiteY1" fmla="*/ 0 h 842242"/>
              <a:gd name="connsiteX2" fmla="*/ 3762375 w 3762375"/>
              <a:gd name="connsiteY2" fmla="*/ 789398 h 842242"/>
              <a:gd name="connsiteX3" fmla="*/ 1933952 w 3762375"/>
              <a:gd name="connsiteY3" fmla="*/ 789398 h 842242"/>
              <a:gd name="connsiteX4" fmla="*/ 1881108 w 3762375"/>
              <a:gd name="connsiteY4" fmla="*/ 842242 h 842242"/>
              <a:gd name="connsiteX5" fmla="*/ 1828265 w 3762375"/>
              <a:gd name="connsiteY5" fmla="*/ 789398 h 842242"/>
              <a:gd name="connsiteX6" fmla="*/ 0 w 3762375"/>
              <a:gd name="connsiteY6" fmla="*/ 789398 h 8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375" h="842242">
                <a:moveTo>
                  <a:pt x="0" y="0"/>
                </a:moveTo>
                <a:lnTo>
                  <a:pt x="3762375" y="0"/>
                </a:lnTo>
                <a:lnTo>
                  <a:pt x="3762375" y="789398"/>
                </a:lnTo>
                <a:lnTo>
                  <a:pt x="1933952" y="789398"/>
                </a:lnTo>
                <a:lnTo>
                  <a:pt x="1881108" y="842242"/>
                </a:lnTo>
                <a:lnTo>
                  <a:pt x="1828265" y="789398"/>
                </a:lnTo>
                <a:lnTo>
                  <a:pt x="0" y="789398"/>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a:solidFill>
                  <a:schemeClr val="bg1"/>
                </a:solidFill>
              </a:defRPr>
            </a:lvl1pPr>
          </a:lstStyle>
          <a:p>
            <a:pPr marL="0" lvl="0" algn="ctr"/>
            <a:r>
              <a:rPr lang="en-US" noProof="0"/>
              <a:t>Add text</a:t>
            </a:r>
          </a:p>
        </p:txBody>
      </p:sp>
      <p:sp>
        <p:nvSpPr>
          <p:cNvPr id="70" name="Platshållare för text 69">
            <a:extLst>
              <a:ext uri="{FF2B5EF4-FFF2-40B4-BE49-F238E27FC236}">
                <a16:creationId xmlns:a16="http://schemas.microsoft.com/office/drawing/2014/main" id="{EA82E5D0-8D9A-4B4E-8689-D58729C19E11}"/>
              </a:ext>
            </a:extLst>
          </p:cNvPr>
          <p:cNvSpPr>
            <a:spLocks noGrp="1"/>
          </p:cNvSpPr>
          <p:nvPr>
            <p:ph type="body" sz="quarter" idx="42" hasCustomPrompt="1"/>
          </p:nvPr>
        </p:nvSpPr>
        <p:spPr>
          <a:xfrm>
            <a:off x="6097249" y="2850763"/>
            <a:ext cx="2821781" cy="631682"/>
          </a:xfrm>
          <a:custGeom>
            <a:avLst/>
            <a:gdLst>
              <a:gd name="connsiteX0" fmla="*/ 0 w 3762375"/>
              <a:gd name="connsiteY0" fmla="*/ 0 h 842242"/>
              <a:gd name="connsiteX1" fmla="*/ 3762375 w 3762375"/>
              <a:gd name="connsiteY1" fmla="*/ 0 h 842242"/>
              <a:gd name="connsiteX2" fmla="*/ 3762375 w 3762375"/>
              <a:gd name="connsiteY2" fmla="*/ 789398 h 842242"/>
              <a:gd name="connsiteX3" fmla="*/ 1933952 w 3762375"/>
              <a:gd name="connsiteY3" fmla="*/ 789398 h 842242"/>
              <a:gd name="connsiteX4" fmla="*/ 1881108 w 3762375"/>
              <a:gd name="connsiteY4" fmla="*/ 842242 h 842242"/>
              <a:gd name="connsiteX5" fmla="*/ 1828265 w 3762375"/>
              <a:gd name="connsiteY5" fmla="*/ 789398 h 842242"/>
              <a:gd name="connsiteX6" fmla="*/ 0 w 3762375"/>
              <a:gd name="connsiteY6" fmla="*/ 789398 h 8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375" h="842242">
                <a:moveTo>
                  <a:pt x="0" y="0"/>
                </a:moveTo>
                <a:lnTo>
                  <a:pt x="3762375" y="0"/>
                </a:lnTo>
                <a:lnTo>
                  <a:pt x="3762375" y="789398"/>
                </a:lnTo>
                <a:lnTo>
                  <a:pt x="1933952" y="789398"/>
                </a:lnTo>
                <a:lnTo>
                  <a:pt x="1881108" y="842242"/>
                </a:lnTo>
                <a:lnTo>
                  <a:pt x="1828265" y="789398"/>
                </a:lnTo>
                <a:lnTo>
                  <a:pt x="0" y="789398"/>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a:solidFill>
                  <a:schemeClr val="bg1"/>
                </a:solidFill>
              </a:defRPr>
            </a:lvl1pPr>
          </a:lstStyle>
          <a:p>
            <a:pPr marL="0" lvl="0" algn="ctr"/>
            <a:r>
              <a:rPr lang="en-US" noProof="0"/>
              <a:t>Add text</a:t>
            </a:r>
          </a:p>
        </p:txBody>
      </p:sp>
      <p:sp>
        <p:nvSpPr>
          <p:cNvPr id="71" name="Platshållare för text 70">
            <a:extLst>
              <a:ext uri="{FF2B5EF4-FFF2-40B4-BE49-F238E27FC236}">
                <a16:creationId xmlns:a16="http://schemas.microsoft.com/office/drawing/2014/main" id="{08707F8A-B18C-EB47-A6E9-F78164A33BEB}"/>
              </a:ext>
            </a:extLst>
          </p:cNvPr>
          <p:cNvSpPr>
            <a:spLocks noGrp="1"/>
          </p:cNvSpPr>
          <p:nvPr>
            <p:ph type="body" sz="quarter" idx="43" hasCustomPrompt="1"/>
          </p:nvPr>
        </p:nvSpPr>
        <p:spPr>
          <a:xfrm>
            <a:off x="3161051" y="2208878"/>
            <a:ext cx="2821781" cy="631682"/>
          </a:xfrm>
          <a:custGeom>
            <a:avLst/>
            <a:gdLst>
              <a:gd name="connsiteX0" fmla="*/ 0 w 3762375"/>
              <a:gd name="connsiteY0" fmla="*/ 0 h 842242"/>
              <a:gd name="connsiteX1" fmla="*/ 3762375 w 3762375"/>
              <a:gd name="connsiteY1" fmla="*/ 0 h 842242"/>
              <a:gd name="connsiteX2" fmla="*/ 3762375 w 3762375"/>
              <a:gd name="connsiteY2" fmla="*/ 789398 h 842242"/>
              <a:gd name="connsiteX3" fmla="*/ 1933952 w 3762375"/>
              <a:gd name="connsiteY3" fmla="*/ 789398 h 842242"/>
              <a:gd name="connsiteX4" fmla="*/ 1881108 w 3762375"/>
              <a:gd name="connsiteY4" fmla="*/ 842242 h 842242"/>
              <a:gd name="connsiteX5" fmla="*/ 1828265 w 3762375"/>
              <a:gd name="connsiteY5" fmla="*/ 789398 h 842242"/>
              <a:gd name="connsiteX6" fmla="*/ 0 w 3762375"/>
              <a:gd name="connsiteY6" fmla="*/ 789398 h 8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375" h="842242">
                <a:moveTo>
                  <a:pt x="0" y="0"/>
                </a:moveTo>
                <a:lnTo>
                  <a:pt x="3762375" y="0"/>
                </a:lnTo>
                <a:lnTo>
                  <a:pt x="3762375" y="789398"/>
                </a:lnTo>
                <a:lnTo>
                  <a:pt x="1933952" y="789398"/>
                </a:lnTo>
                <a:lnTo>
                  <a:pt x="1881108" y="842242"/>
                </a:lnTo>
                <a:lnTo>
                  <a:pt x="1828265" y="789398"/>
                </a:lnTo>
                <a:lnTo>
                  <a:pt x="0" y="789398"/>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a:solidFill>
                  <a:schemeClr val="bg1"/>
                </a:solidFill>
              </a:defRPr>
            </a:lvl1pPr>
          </a:lstStyle>
          <a:p>
            <a:pPr marL="0" lvl="0" algn="ctr"/>
            <a:r>
              <a:rPr lang="en-US" noProof="0"/>
              <a:t>Add text</a:t>
            </a:r>
          </a:p>
        </p:txBody>
      </p:sp>
      <p:sp>
        <p:nvSpPr>
          <p:cNvPr id="72" name="Platshållare för text 71">
            <a:extLst>
              <a:ext uri="{FF2B5EF4-FFF2-40B4-BE49-F238E27FC236}">
                <a16:creationId xmlns:a16="http://schemas.microsoft.com/office/drawing/2014/main" id="{5FC96EDC-D30B-A94C-87E9-133C56C018AF}"/>
              </a:ext>
            </a:extLst>
          </p:cNvPr>
          <p:cNvSpPr>
            <a:spLocks noGrp="1"/>
          </p:cNvSpPr>
          <p:nvPr>
            <p:ph type="body" sz="quarter" idx="44" hasCustomPrompt="1"/>
          </p:nvPr>
        </p:nvSpPr>
        <p:spPr>
          <a:xfrm>
            <a:off x="3161051" y="1562814"/>
            <a:ext cx="2821781" cy="631682"/>
          </a:xfrm>
          <a:custGeom>
            <a:avLst/>
            <a:gdLst>
              <a:gd name="connsiteX0" fmla="*/ 0 w 3762375"/>
              <a:gd name="connsiteY0" fmla="*/ 0 h 842242"/>
              <a:gd name="connsiteX1" fmla="*/ 3762375 w 3762375"/>
              <a:gd name="connsiteY1" fmla="*/ 0 h 842242"/>
              <a:gd name="connsiteX2" fmla="*/ 3762375 w 3762375"/>
              <a:gd name="connsiteY2" fmla="*/ 789398 h 842242"/>
              <a:gd name="connsiteX3" fmla="*/ 1933952 w 3762375"/>
              <a:gd name="connsiteY3" fmla="*/ 789398 h 842242"/>
              <a:gd name="connsiteX4" fmla="*/ 1881108 w 3762375"/>
              <a:gd name="connsiteY4" fmla="*/ 842242 h 842242"/>
              <a:gd name="connsiteX5" fmla="*/ 1828265 w 3762375"/>
              <a:gd name="connsiteY5" fmla="*/ 789398 h 842242"/>
              <a:gd name="connsiteX6" fmla="*/ 0 w 3762375"/>
              <a:gd name="connsiteY6" fmla="*/ 789398 h 84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2375" h="842242">
                <a:moveTo>
                  <a:pt x="0" y="0"/>
                </a:moveTo>
                <a:lnTo>
                  <a:pt x="3762375" y="0"/>
                </a:lnTo>
                <a:lnTo>
                  <a:pt x="3762375" y="789398"/>
                </a:lnTo>
                <a:lnTo>
                  <a:pt x="1933952" y="789398"/>
                </a:lnTo>
                <a:lnTo>
                  <a:pt x="1881108" y="842242"/>
                </a:lnTo>
                <a:lnTo>
                  <a:pt x="1828265" y="789398"/>
                </a:lnTo>
                <a:lnTo>
                  <a:pt x="0" y="789398"/>
                </a:lnTo>
                <a:close/>
              </a:path>
            </a:pathLst>
          </a:custGeom>
          <a:solidFill>
            <a:srgbClr val="82AA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bIns="72000" rtlCol="0" anchor="ctr">
            <a:noAutofit/>
          </a:bodyPr>
          <a:lstStyle>
            <a:lvl1pPr marL="0" indent="0" algn="ctr">
              <a:buNone/>
              <a:defRPr lang="sv-SE" sz="750" dirty="0">
                <a:solidFill>
                  <a:schemeClr val="bg1"/>
                </a:solidFill>
              </a:defRPr>
            </a:lvl1pPr>
          </a:lstStyle>
          <a:p>
            <a:pPr marL="0" lvl="0" algn="ctr"/>
            <a:r>
              <a:rPr lang="en-US" noProof="0"/>
              <a:t>Add text</a:t>
            </a:r>
          </a:p>
        </p:txBody>
      </p:sp>
      <p:sp>
        <p:nvSpPr>
          <p:cNvPr id="16" name="Platshållare för text 15">
            <a:extLst>
              <a:ext uri="{FF2B5EF4-FFF2-40B4-BE49-F238E27FC236}">
                <a16:creationId xmlns:a16="http://schemas.microsoft.com/office/drawing/2014/main" id="{691643DF-BE04-1644-B220-36F4BB3DD0C8}"/>
              </a:ext>
            </a:extLst>
          </p:cNvPr>
          <p:cNvSpPr>
            <a:spLocks noGrp="1"/>
          </p:cNvSpPr>
          <p:nvPr>
            <p:ph type="body" sz="quarter" idx="46" hasCustomPrompt="1"/>
          </p:nvPr>
        </p:nvSpPr>
        <p:spPr>
          <a:xfrm>
            <a:off x="224973" y="3522556"/>
            <a:ext cx="2821781" cy="657476"/>
          </a:xfrm>
          <a:solidFill>
            <a:schemeClr val="accent5"/>
          </a:solidFill>
        </p:spPr>
        <p:txBody>
          <a:bodyPr anchor="ctr">
            <a:noAutofit/>
          </a:bodyPr>
          <a:lstStyle>
            <a:lvl1pPr marL="0" indent="0" algn="ctr">
              <a:buNone/>
              <a:defRPr sz="1200" b="1" cap="all" baseline="0">
                <a:solidFill>
                  <a:schemeClr val="bg1"/>
                </a:solidFill>
              </a:defRPr>
            </a:lvl1pPr>
            <a:lvl2pPr algn="ctr">
              <a:defRPr sz="900" b="1"/>
            </a:lvl2pPr>
            <a:lvl3pPr algn="ctr">
              <a:defRPr sz="900" b="1"/>
            </a:lvl3pPr>
            <a:lvl4pPr algn="ctr">
              <a:defRPr sz="900" b="1"/>
            </a:lvl4pPr>
            <a:lvl5pPr algn="ctr">
              <a:defRPr sz="900" b="1"/>
            </a:lvl5pPr>
          </a:lstStyle>
          <a:p>
            <a:pPr lvl="0"/>
            <a:r>
              <a:rPr lang="en-US" noProof="0"/>
              <a:t>ADD HEADLINE</a:t>
            </a:r>
          </a:p>
        </p:txBody>
      </p:sp>
      <p:sp>
        <p:nvSpPr>
          <p:cNvPr id="77" name="Platshållare för text 15">
            <a:extLst>
              <a:ext uri="{FF2B5EF4-FFF2-40B4-BE49-F238E27FC236}">
                <a16:creationId xmlns:a16="http://schemas.microsoft.com/office/drawing/2014/main" id="{C7863B83-EABA-474A-B1BD-C46E1F99FE25}"/>
              </a:ext>
            </a:extLst>
          </p:cNvPr>
          <p:cNvSpPr>
            <a:spLocks noGrp="1"/>
          </p:cNvSpPr>
          <p:nvPr>
            <p:ph type="body" sz="quarter" idx="47" hasCustomPrompt="1"/>
          </p:nvPr>
        </p:nvSpPr>
        <p:spPr>
          <a:xfrm>
            <a:off x="3160994" y="3522556"/>
            <a:ext cx="2821781" cy="657476"/>
          </a:xfrm>
          <a:solidFill>
            <a:schemeClr val="accent5"/>
          </a:solidFill>
        </p:spPr>
        <p:txBody>
          <a:bodyPr anchor="ctr">
            <a:noAutofit/>
          </a:bodyPr>
          <a:lstStyle>
            <a:lvl1pPr marL="0" indent="0" algn="ctr">
              <a:buNone/>
              <a:defRPr sz="1200" b="1" cap="all" baseline="0">
                <a:solidFill>
                  <a:schemeClr val="bg1"/>
                </a:solidFill>
              </a:defRPr>
            </a:lvl1pPr>
            <a:lvl2pPr algn="ctr">
              <a:defRPr sz="900" b="1"/>
            </a:lvl2pPr>
            <a:lvl3pPr algn="ctr">
              <a:defRPr sz="900" b="1"/>
            </a:lvl3pPr>
            <a:lvl4pPr algn="ctr">
              <a:defRPr sz="900" b="1"/>
            </a:lvl4pPr>
            <a:lvl5pPr algn="ctr">
              <a:defRPr sz="900" b="1"/>
            </a:lvl5pPr>
          </a:lstStyle>
          <a:p>
            <a:pPr lvl="0"/>
            <a:r>
              <a:rPr lang="en-US" noProof="0"/>
              <a:t>ADD HEADLINE</a:t>
            </a:r>
          </a:p>
        </p:txBody>
      </p:sp>
      <p:sp>
        <p:nvSpPr>
          <p:cNvPr id="78" name="Platshållare för text 15">
            <a:extLst>
              <a:ext uri="{FF2B5EF4-FFF2-40B4-BE49-F238E27FC236}">
                <a16:creationId xmlns:a16="http://schemas.microsoft.com/office/drawing/2014/main" id="{2E8F798E-0D3D-D244-B664-9C90FC61E12E}"/>
              </a:ext>
            </a:extLst>
          </p:cNvPr>
          <p:cNvSpPr>
            <a:spLocks noGrp="1"/>
          </p:cNvSpPr>
          <p:nvPr>
            <p:ph type="body" sz="quarter" idx="48" hasCustomPrompt="1"/>
          </p:nvPr>
        </p:nvSpPr>
        <p:spPr>
          <a:xfrm>
            <a:off x="6097192" y="3522556"/>
            <a:ext cx="2821781" cy="657476"/>
          </a:xfrm>
          <a:solidFill>
            <a:schemeClr val="accent5"/>
          </a:solidFill>
        </p:spPr>
        <p:txBody>
          <a:bodyPr anchor="ctr">
            <a:noAutofit/>
          </a:bodyPr>
          <a:lstStyle>
            <a:lvl1pPr marL="0" indent="0" algn="ctr">
              <a:buNone/>
              <a:defRPr sz="1200" b="1" cap="all" baseline="0">
                <a:solidFill>
                  <a:schemeClr val="bg1"/>
                </a:solidFill>
              </a:defRPr>
            </a:lvl1pPr>
            <a:lvl2pPr algn="ctr">
              <a:defRPr sz="900" b="1"/>
            </a:lvl2pPr>
            <a:lvl3pPr algn="ctr">
              <a:defRPr sz="900" b="1"/>
            </a:lvl3pPr>
            <a:lvl4pPr algn="ctr">
              <a:defRPr sz="900" b="1"/>
            </a:lvl4pPr>
            <a:lvl5pPr algn="ctr">
              <a:defRPr sz="900" b="1"/>
            </a:lvl5pPr>
          </a:lstStyle>
          <a:p>
            <a:pPr lvl="0"/>
            <a:r>
              <a:rPr lang="en-US" noProof="0"/>
              <a:t>ADD HEADLINE</a:t>
            </a:r>
          </a:p>
        </p:txBody>
      </p:sp>
      <p:sp>
        <p:nvSpPr>
          <p:cNvPr id="80" name="Platshållare för text 15">
            <a:extLst>
              <a:ext uri="{FF2B5EF4-FFF2-40B4-BE49-F238E27FC236}">
                <a16:creationId xmlns:a16="http://schemas.microsoft.com/office/drawing/2014/main" id="{458D17BD-6DEA-3545-A9DA-02014C072046}"/>
              </a:ext>
            </a:extLst>
          </p:cNvPr>
          <p:cNvSpPr>
            <a:spLocks noGrp="1"/>
          </p:cNvSpPr>
          <p:nvPr>
            <p:ph type="body" sz="quarter" idx="50" hasCustomPrompt="1"/>
          </p:nvPr>
        </p:nvSpPr>
        <p:spPr>
          <a:xfrm>
            <a:off x="225030" y="4251960"/>
            <a:ext cx="1372673" cy="329362"/>
          </a:xfrm>
          <a:solidFill>
            <a:schemeClr val="accent6"/>
          </a:solidFill>
        </p:spPr>
        <p:txBody>
          <a:bodyPr anchor="ctr">
            <a:noAutofit/>
          </a:bodyPr>
          <a:lstStyle>
            <a:lvl1pPr marL="0" indent="0" algn="ctr">
              <a:buNone/>
              <a:defRPr sz="750" b="0">
                <a:solidFill>
                  <a:schemeClr val="bg1"/>
                </a:solidFill>
              </a:defRPr>
            </a:lvl1pPr>
            <a:lvl2pPr algn="ctr">
              <a:defRPr sz="900" b="1"/>
            </a:lvl2pPr>
            <a:lvl3pPr algn="ctr">
              <a:defRPr sz="900" b="1"/>
            </a:lvl3pPr>
            <a:lvl4pPr algn="ctr">
              <a:defRPr sz="900" b="1"/>
            </a:lvl4pPr>
            <a:lvl5pPr algn="ctr">
              <a:defRPr sz="900" b="1"/>
            </a:lvl5pPr>
          </a:lstStyle>
          <a:p>
            <a:pPr lvl="0"/>
            <a:r>
              <a:rPr lang="en-US" noProof="0"/>
              <a:t>Add text</a:t>
            </a:r>
          </a:p>
        </p:txBody>
      </p:sp>
      <p:sp>
        <p:nvSpPr>
          <p:cNvPr id="81" name="Platshållare för text 15">
            <a:extLst>
              <a:ext uri="{FF2B5EF4-FFF2-40B4-BE49-F238E27FC236}">
                <a16:creationId xmlns:a16="http://schemas.microsoft.com/office/drawing/2014/main" id="{219D1261-0100-A34B-A7C8-BA9F46D0B71D}"/>
              </a:ext>
            </a:extLst>
          </p:cNvPr>
          <p:cNvSpPr>
            <a:spLocks noGrp="1"/>
          </p:cNvSpPr>
          <p:nvPr>
            <p:ph type="body" sz="quarter" idx="51" hasCustomPrompt="1"/>
          </p:nvPr>
        </p:nvSpPr>
        <p:spPr>
          <a:xfrm>
            <a:off x="1674138" y="4251960"/>
            <a:ext cx="1372673" cy="329362"/>
          </a:xfrm>
          <a:solidFill>
            <a:schemeClr val="accent6"/>
          </a:solidFill>
        </p:spPr>
        <p:txBody>
          <a:bodyPr anchor="ctr">
            <a:noAutofit/>
          </a:bodyPr>
          <a:lstStyle>
            <a:lvl1pPr marL="0" indent="0" algn="ctr">
              <a:buNone/>
              <a:defRPr sz="750" b="0">
                <a:solidFill>
                  <a:schemeClr val="bg1"/>
                </a:solidFill>
              </a:defRPr>
            </a:lvl1pPr>
            <a:lvl2pPr algn="ctr">
              <a:defRPr sz="900" b="1"/>
            </a:lvl2pPr>
            <a:lvl3pPr algn="ctr">
              <a:defRPr sz="900" b="1"/>
            </a:lvl3pPr>
            <a:lvl4pPr algn="ctr">
              <a:defRPr sz="900" b="1"/>
            </a:lvl4pPr>
            <a:lvl5pPr algn="ctr">
              <a:defRPr sz="900" b="1"/>
            </a:lvl5pPr>
          </a:lstStyle>
          <a:p>
            <a:pPr lvl="0"/>
            <a:r>
              <a:rPr lang="en-US" noProof="0"/>
              <a:t>Add text</a:t>
            </a:r>
          </a:p>
        </p:txBody>
      </p:sp>
      <p:sp>
        <p:nvSpPr>
          <p:cNvPr id="82" name="Platshållare för text 15">
            <a:extLst>
              <a:ext uri="{FF2B5EF4-FFF2-40B4-BE49-F238E27FC236}">
                <a16:creationId xmlns:a16="http://schemas.microsoft.com/office/drawing/2014/main" id="{C285E73C-876E-AD43-A1E3-60F6A74599E7}"/>
              </a:ext>
            </a:extLst>
          </p:cNvPr>
          <p:cNvSpPr>
            <a:spLocks noGrp="1"/>
          </p:cNvSpPr>
          <p:nvPr>
            <p:ph type="body" sz="quarter" idx="52" hasCustomPrompt="1"/>
          </p:nvPr>
        </p:nvSpPr>
        <p:spPr>
          <a:xfrm>
            <a:off x="3161050" y="4251960"/>
            <a:ext cx="1372673" cy="329362"/>
          </a:xfrm>
          <a:solidFill>
            <a:schemeClr val="accent6"/>
          </a:solidFill>
        </p:spPr>
        <p:txBody>
          <a:bodyPr anchor="ctr">
            <a:noAutofit/>
          </a:bodyPr>
          <a:lstStyle>
            <a:lvl1pPr marL="0" indent="0" algn="ctr">
              <a:buNone/>
              <a:defRPr sz="750" b="0">
                <a:solidFill>
                  <a:schemeClr val="bg1"/>
                </a:solidFill>
              </a:defRPr>
            </a:lvl1pPr>
            <a:lvl2pPr algn="ctr">
              <a:defRPr sz="900" b="1"/>
            </a:lvl2pPr>
            <a:lvl3pPr algn="ctr">
              <a:defRPr sz="900" b="1"/>
            </a:lvl3pPr>
            <a:lvl4pPr algn="ctr">
              <a:defRPr sz="900" b="1"/>
            </a:lvl4pPr>
            <a:lvl5pPr algn="ctr">
              <a:defRPr sz="900" b="1"/>
            </a:lvl5pPr>
          </a:lstStyle>
          <a:p>
            <a:pPr lvl="0"/>
            <a:r>
              <a:rPr lang="en-US" noProof="0"/>
              <a:t>Add text</a:t>
            </a:r>
          </a:p>
        </p:txBody>
      </p:sp>
      <p:sp>
        <p:nvSpPr>
          <p:cNvPr id="83" name="Platshållare för text 15">
            <a:extLst>
              <a:ext uri="{FF2B5EF4-FFF2-40B4-BE49-F238E27FC236}">
                <a16:creationId xmlns:a16="http://schemas.microsoft.com/office/drawing/2014/main" id="{F964022A-0C66-9949-9F73-0323B71C4292}"/>
              </a:ext>
            </a:extLst>
          </p:cNvPr>
          <p:cNvSpPr>
            <a:spLocks noGrp="1"/>
          </p:cNvSpPr>
          <p:nvPr>
            <p:ph type="body" sz="quarter" idx="53" hasCustomPrompt="1"/>
          </p:nvPr>
        </p:nvSpPr>
        <p:spPr>
          <a:xfrm>
            <a:off x="4610159" y="4251960"/>
            <a:ext cx="1372673" cy="329362"/>
          </a:xfrm>
          <a:solidFill>
            <a:schemeClr val="accent6"/>
          </a:solidFill>
        </p:spPr>
        <p:txBody>
          <a:bodyPr anchor="ctr">
            <a:noAutofit/>
          </a:bodyPr>
          <a:lstStyle>
            <a:lvl1pPr marL="0" indent="0" algn="ctr">
              <a:buNone/>
              <a:defRPr sz="750" b="0">
                <a:solidFill>
                  <a:schemeClr val="bg1"/>
                </a:solidFill>
              </a:defRPr>
            </a:lvl1pPr>
            <a:lvl2pPr algn="ctr">
              <a:defRPr sz="900" b="1"/>
            </a:lvl2pPr>
            <a:lvl3pPr algn="ctr">
              <a:defRPr sz="900" b="1"/>
            </a:lvl3pPr>
            <a:lvl4pPr algn="ctr">
              <a:defRPr sz="900" b="1"/>
            </a:lvl4pPr>
            <a:lvl5pPr algn="ctr">
              <a:defRPr sz="900" b="1"/>
            </a:lvl5pPr>
          </a:lstStyle>
          <a:p>
            <a:pPr lvl="0"/>
            <a:r>
              <a:rPr lang="en-US" noProof="0"/>
              <a:t>Add text</a:t>
            </a:r>
          </a:p>
        </p:txBody>
      </p:sp>
      <p:sp>
        <p:nvSpPr>
          <p:cNvPr id="84" name="Platshållare för text 15">
            <a:extLst>
              <a:ext uri="{FF2B5EF4-FFF2-40B4-BE49-F238E27FC236}">
                <a16:creationId xmlns:a16="http://schemas.microsoft.com/office/drawing/2014/main" id="{F1EDEA1E-7E87-EB4C-902D-4C8A51CF2C2F}"/>
              </a:ext>
            </a:extLst>
          </p:cNvPr>
          <p:cNvSpPr>
            <a:spLocks noGrp="1"/>
          </p:cNvSpPr>
          <p:nvPr>
            <p:ph type="body" sz="quarter" idx="54" hasCustomPrompt="1"/>
          </p:nvPr>
        </p:nvSpPr>
        <p:spPr>
          <a:xfrm>
            <a:off x="6097248" y="4251960"/>
            <a:ext cx="1372673" cy="329362"/>
          </a:xfrm>
          <a:solidFill>
            <a:schemeClr val="accent6"/>
          </a:solidFill>
        </p:spPr>
        <p:txBody>
          <a:bodyPr anchor="ctr">
            <a:noAutofit/>
          </a:bodyPr>
          <a:lstStyle>
            <a:lvl1pPr marL="0" indent="0" algn="ctr">
              <a:buNone/>
              <a:defRPr sz="750" b="0">
                <a:solidFill>
                  <a:schemeClr val="bg1"/>
                </a:solidFill>
              </a:defRPr>
            </a:lvl1pPr>
            <a:lvl2pPr algn="ctr">
              <a:defRPr sz="900" b="1"/>
            </a:lvl2pPr>
            <a:lvl3pPr algn="ctr">
              <a:defRPr sz="900" b="1"/>
            </a:lvl3pPr>
            <a:lvl4pPr algn="ctr">
              <a:defRPr sz="900" b="1"/>
            </a:lvl4pPr>
            <a:lvl5pPr algn="ctr">
              <a:defRPr sz="900" b="1"/>
            </a:lvl5pPr>
          </a:lstStyle>
          <a:p>
            <a:pPr lvl="0"/>
            <a:r>
              <a:rPr lang="en-US" noProof="0"/>
              <a:t>Add text</a:t>
            </a:r>
          </a:p>
        </p:txBody>
      </p:sp>
      <p:sp>
        <p:nvSpPr>
          <p:cNvPr id="85" name="Platshållare för text 15">
            <a:extLst>
              <a:ext uri="{FF2B5EF4-FFF2-40B4-BE49-F238E27FC236}">
                <a16:creationId xmlns:a16="http://schemas.microsoft.com/office/drawing/2014/main" id="{A936F27A-4133-2D4D-9487-267092F68C0F}"/>
              </a:ext>
            </a:extLst>
          </p:cNvPr>
          <p:cNvSpPr>
            <a:spLocks noGrp="1"/>
          </p:cNvSpPr>
          <p:nvPr>
            <p:ph type="body" sz="quarter" idx="55" hasCustomPrompt="1"/>
          </p:nvPr>
        </p:nvSpPr>
        <p:spPr>
          <a:xfrm>
            <a:off x="7546357" y="4251960"/>
            <a:ext cx="1372673" cy="329362"/>
          </a:xfrm>
          <a:solidFill>
            <a:schemeClr val="accent6"/>
          </a:solidFill>
        </p:spPr>
        <p:txBody>
          <a:bodyPr anchor="ctr">
            <a:noAutofit/>
          </a:bodyPr>
          <a:lstStyle>
            <a:lvl1pPr marL="0" indent="0" algn="ctr">
              <a:buNone/>
              <a:defRPr sz="750" b="0">
                <a:solidFill>
                  <a:schemeClr val="bg1"/>
                </a:solidFill>
              </a:defRPr>
            </a:lvl1pPr>
            <a:lvl2pPr algn="ctr">
              <a:defRPr sz="900" b="1"/>
            </a:lvl2pPr>
            <a:lvl3pPr algn="ctr">
              <a:defRPr sz="900" b="1"/>
            </a:lvl3pPr>
            <a:lvl4pPr algn="ctr">
              <a:defRPr sz="900" b="1"/>
            </a:lvl4pPr>
            <a:lvl5pPr algn="ctr">
              <a:defRPr sz="900" b="1"/>
            </a:lvl5pPr>
          </a:lstStyle>
          <a:p>
            <a:pPr lvl="0"/>
            <a:r>
              <a:rPr lang="en-US" noProof="0"/>
              <a:t>Add text</a:t>
            </a:r>
          </a:p>
        </p:txBody>
      </p:sp>
      <p:sp>
        <p:nvSpPr>
          <p:cNvPr id="30" name="Platshållare för bildnummer 5">
            <a:extLst>
              <a:ext uri="{FF2B5EF4-FFF2-40B4-BE49-F238E27FC236}">
                <a16:creationId xmlns:a16="http://schemas.microsoft.com/office/drawing/2014/main" id="{5D6B030B-264E-544B-8C5C-77360DD7CCFD}"/>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31" name="Rubrik 1">
            <a:extLst>
              <a:ext uri="{FF2B5EF4-FFF2-40B4-BE49-F238E27FC236}">
                <a16:creationId xmlns:a16="http://schemas.microsoft.com/office/drawing/2014/main" id="{C5967B5E-6B09-B545-9468-304CDBD64D1F}"/>
              </a:ext>
            </a:extLst>
          </p:cNvPr>
          <p:cNvSpPr>
            <a:spLocks noGrp="1"/>
          </p:cNvSpPr>
          <p:nvPr>
            <p:ph type="ctrTitle" hasCustomPrompt="1"/>
          </p:nvPr>
        </p:nvSpPr>
        <p:spPr>
          <a:xfrm>
            <a:off x="162000" y="374957"/>
            <a:ext cx="7478955" cy="384901"/>
          </a:xfrm>
        </p:spPr>
        <p:txBody>
          <a:bodyPr anchor="t">
            <a:noAutofit/>
          </a:bodyPr>
          <a:lstStyle>
            <a:lvl1pPr algn="l">
              <a:defRPr sz="2700">
                <a:solidFill>
                  <a:schemeClr val="tx2"/>
                </a:solidFill>
              </a:defRPr>
            </a:lvl1pPr>
          </a:lstStyle>
          <a:p>
            <a:r>
              <a:rPr lang="en-US" noProof="0"/>
              <a:t>CLICK TO ADD HEADLINE</a:t>
            </a:r>
          </a:p>
        </p:txBody>
      </p:sp>
    </p:spTree>
    <p:extLst>
      <p:ext uri="{BB962C8B-B14F-4D97-AF65-F5344CB8AC3E}">
        <p14:creationId xmlns:p14="http://schemas.microsoft.com/office/powerpoint/2010/main" val="22191491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61">
          <p15:clr>
            <a:srgbClr val="FBAE40"/>
          </p15:clr>
        </p15:guide>
        <p15:guide id="2" orient="horz" pos="30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GAP_Map_Headline">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grpSp>
        <p:nvGrpSpPr>
          <p:cNvPr id="2" name="Grupp 1">
            <a:extLst>
              <a:ext uri="{FF2B5EF4-FFF2-40B4-BE49-F238E27FC236}">
                <a16:creationId xmlns:a16="http://schemas.microsoft.com/office/drawing/2014/main" id="{A5414276-17BD-AD4F-8F99-183A067AB4C2}"/>
              </a:ext>
            </a:extLst>
          </p:cNvPr>
          <p:cNvGrpSpPr/>
          <p:nvPr userDrawn="1"/>
        </p:nvGrpSpPr>
        <p:grpSpPr>
          <a:xfrm>
            <a:off x="3076113" y="1021764"/>
            <a:ext cx="5850878" cy="3023867"/>
            <a:chOff x="3201735" y="785303"/>
            <a:chExt cx="8700919" cy="4496833"/>
          </a:xfrm>
        </p:grpSpPr>
        <p:sp>
          <p:nvSpPr>
            <p:cNvPr id="7" name="Frihandsfigur 6">
              <a:extLst>
                <a:ext uri="{FF2B5EF4-FFF2-40B4-BE49-F238E27FC236}">
                  <a16:creationId xmlns:a16="http://schemas.microsoft.com/office/drawing/2014/main" id="{5501616A-7066-4145-99A1-2FE32D61E3C9}"/>
                </a:ext>
              </a:extLst>
            </p:cNvPr>
            <p:cNvSpPr/>
            <p:nvPr/>
          </p:nvSpPr>
          <p:spPr>
            <a:xfrm>
              <a:off x="6557451" y="1602125"/>
              <a:ext cx="2102906" cy="1139074"/>
            </a:xfrm>
            <a:custGeom>
              <a:avLst/>
              <a:gdLst>
                <a:gd name="connsiteX0" fmla="*/ 490538 w 2743200"/>
                <a:gd name="connsiteY0" fmla="*/ 939229 h 1485900"/>
                <a:gd name="connsiteX1" fmla="*/ 1175893 w 2743200"/>
                <a:gd name="connsiteY1" fmla="*/ 1471867 h 1485900"/>
                <a:gd name="connsiteX2" fmla="*/ 1199515 w 2743200"/>
                <a:gd name="connsiteY2" fmla="*/ 1486884 h 1485900"/>
                <a:gd name="connsiteX3" fmla="*/ 2743423 w 2743200"/>
                <a:gd name="connsiteY3" fmla="*/ 803116 h 1485900"/>
                <a:gd name="connsiteX4" fmla="*/ 2683542 w 2743200"/>
                <a:gd name="connsiteY4" fmla="*/ 767080 h 1485900"/>
                <a:gd name="connsiteX5" fmla="*/ 2169891 w 2743200"/>
                <a:gd name="connsiteY5" fmla="*/ 385191 h 1485900"/>
                <a:gd name="connsiteX6" fmla="*/ 1819275 w 2743200"/>
                <a:gd name="connsiteY6" fmla="*/ 0 h 1485900"/>
                <a:gd name="connsiteX7" fmla="*/ 0 w 2743200"/>
                <a:gd name="connsiteY7" fmla="*/ 369189 h 1485900"/>
                <a:gd name="connsiteX8" fmla="*/ 490538 w 2743200"/>
                <a:gd name="connsiteY8" fmla="*/ 939229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1485900">
                  <a:moveTo>
                    <a:pt x="490538" y="939229"/>
                  </a:moveTo>
                  <a:cubicBezTo>
                    <a:pt x="690849" y="1128935"/>
                    <a:pt x="921385" y="1308132"/>
                    <a:pt x="1175893" y="1471867"/>
                  </a:cubicBezTo>
                  <a:cubicBezTo>
                    <a:pt x="1183736" y="1476915"/>
                    <a:pt x="1191768" y="1481868"/>
                    <a:pt x="1199515" y="1486884"/>
                  </a:cubicBezTo>
                  <a:lnTo>
                    <a:pt x="2743423" y="803116"/>
                  </a:lnTo>
                  <a:cubicBezTo>
                    <a:pt x="2723293" y="791221"/>
                    <a:pt x="2703333" y="779208"/>
                    <a:pt x="2683542" y="767080"/>
                  </a:cubicBezTo>
                  <a:cubicBezTo>
                    <a:pt x="2493042" y="649859"/>
                    <a:pt x="2320163" y="521399"/>
                    <a:pt x="2169891" y="385191"/>
                  </a:cubicBezTo>
                  <a:cubicBezTo>
                    <a:pt x="2035175" y="263080"/>
                    <a:pt x="1917509" y="133731"/>
                    <a:pt x="1819275" y="0"/>
                  </a:cubicBezTo>
                  <a:lnTo>
                    <a:pt x="0" y="369189"/>
                  </a:lnTo>
                  <a:cubicBezTo>
                    <a:pt x="135128" y="566992"/>
                    <a:pt x="299974" y="758603"/>
                    <a:pt x="490538" y="939229"/>
                  </a:cubicBezTo>
                  <a:close/>
                </a:path>
              </a:pathLst>
            </a:custGeom>
            <a:solidFill>
              <a:srgbClr val="C7E3F6"/>
            </a:solidFill>
            <a:ln w="2889" cap="flat">
              <a:solidFill>
                <a:srgbClr val="FFFFFF"/>
              </a:solidFill>
              <a:prstDash val="solid"/>
              <a:miter/>
            </a:ln>
          </p:spPr>
          <p:txBody>
            <a:bodyPr rtlCol="0" anchor="ctr"/>
            <a:lstStyle/>
            <a:p>
              <a:endParaRPr lang="en-US" sz="1013" noProof="0">
                <a:solidFill>
                  <a:schemeClr val="tx2"/>
                </a:solidFill>
              </a:endParaRPr>
            </a:p>
          </p:txBody>
        </p:sp>
        <p:sp>
          <p:nvSpPr>
            <p:cNvPr id="8" name="Frihandsfigur 7">
              <a:extLst>
                <a:ext uri="{FF2B5EF4-FFF2-40B4-BE49-F238E27FC236}">
                  <a16:creationId xmlns:a16="http://schemas.microsoft.com/office/drawing/2014/main" id="{2746B33F-65FA-304B-BF9F-E3048CF882D3}"/>
                </a:ext>
              </a:extLst>
            </p:cNvPr>
            <p:cNvSpPr/>
            <p:nvPr/>
          </p:nvSpPr>
          <p:spPr>
            <a:xfrm>
              <a:off x="10472994" y="2715838"/>
              <a:ext cx="1428710" cy="864041"/>
            </a:xfrm>
            <a:custGeom>
              <a:avLst/>
              <a:gdLst>
                <a:gd name="connsiteX0" fmla="*/ 1865185 w 1863725"/>
                <a:gd name="connsiteY0" fmla="*/ 996950 h 1127125"/>
                <a:gd name="connsiteX1" fmla="*/ 1865185 w 1863725"/>
                <a:gd name="connsiteY1" fmla="*/ 0 h 1127125"/>
                <a:gd name="connsiteX2" fmla="*/ 593820 w 1863725"/>
                <a:gd name="connsiteY2" fmla="*/ 97758 h 1127125"/>
                <a:gd name="connsiteX3" fmla="*/ 538258 w 1863725"/>
                <a:gd name="connsiteY3" fmla="*/ 96901 h 1127125"/>
                <a:gd name="connsiteX4" fmla="*/ 0 w 1863725"/>
                <a:gd name="connsiteY4" fmla="*/ 1125601 h 1127125"/>
                <a:gd name="connsiteX5" fmla="*/ 129445 w 1863725"/>
                <a:gd name="connsiteY5" fmla="*/ 1128776 h 1127125"/>
                <a:gd name="connsiteX6" fmla="*/ 1865185 w 1863725"/>
                <a:gd name="connsiteY6" fmla="*/ 996950 h 112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3725" h="1127125">
                  <a:moveTo>
                    <a:pt x="1865185" y="996950"/>
                  </a:moveTo>
                  <a:lnTo>
                    <a:pt x="1865185" y="0"/>
                  </a:lnTo>
                  <a:cubicBezTo>
                    <a:pt x="1453071" y="70072"/>
                    <a:pt x="1025430" y="102902"/>
                    <a:pt x="593820" y="97758"/>
                  </a:cubicBezTo>
                  <a:cubicBezTo>
                    <a:pt x="575278" y="97525"/>
                    <a:pt x="556758" y="97240"/>
                    <a:pt x="538258" y="96901"/>
                  </a:cubicBezTo>
                  <a:lnTo>
                    <a:pt x="0" y="1125601"/>
                  </a:lnTo>
                  <a:cubicBezTo>
                    <a:pt x="43053" y="1126913"/>
                    <a:pt x="86202" y="1127972"/>
                    <a:pt x="129445" y="1128776"/>
                  </a:cubicBezTo>
                  <a:cubicBezTo>
                    <a:pt x="718027" y="1138682"/>
                    <a:pt x="1302004" y="1094422"/>
                    <a:pt x="1865185" y="996950"/>
                  </a:cubicBezTo>
                  <a:close/>
                </a:path>
              </a:pathLst>
            </a:custGeom>
            <a:solidFill>
              <a:srgbClr val="C7E3F6"/>
            </a:solidFill>
            <a:ln w="2889" cap="flat">
              <a:solidFill>
                <a:srgbClr val="FFFFFF"/>
              </a:solidFill>
              <a:prstDash val="solid"/>
              <a:miter/>
            </a:ln>
          </p:spPr>
          <p:txBody>
            <a:bodyPr rtlCol="0" anchor="ctr"/>
            <a:lstStyle/>
            <a:p>
              <a:endParaRPr lang="en-US" sz="1013" noProof="0">
                <a:solidFill>
                  <a:schemeClr val="tx2"/>
                </a:solidFill>
              </a:endParaRPr>
            </a:p>
          </p:txBody>
        </p:sp>
        <p:sp>
          <p:nvSpPr>
            <p:cNvPr id="9" name="Frihandsfigur 8">
              <a:extLst>
                <a:ext uri="{FF2B5EF4-FFF2-40B4-BE49-F238E27FC236}">
                  <a16:creationId xmlns:a16="http://schemas.microsoft.com/office/drawing/2014/main" id="{9463642B-7944-0F43-A098-8DEE1C93195E}"/>
                </a:ext>
              </a:extLst>
            </p:cNvPr>
            <p:cNvSpPr/>
            <p:nvPr/>
          </p:nvSpPr>
          <p:spPr>
            <a:xfrm>
              <a:off x="8963502" y="2655355"/>
              <a:ext cx="1896021" cy="922455"/>
            </a:xfrm>
            <a:custGeom>
              <a:avLst/>
              <a:gdLst>
                <a:gd name="connsiteX0" fmla="*/ 2475547 w 2473325"/>
                <a:gd name="connsiteY0" fmla="*/ 175228 h 1203325"/>
                <a:gd name="connsiteX1" fmla="*/ 1071435 w 2473325"/>
                <a:gd name="connsiteY1" fmla="*/ 0 h 1203325"/>
                <a:gd name="connsiteX2" fmla="*/ 0 w 2473325"/>
                <a:gd name="connsiteY2" fmla="*/ 930275 h 1203325"/>
                <a:gd name="connsiteX3" fmla="*/ 1937544 w 2473325"/>
                <a:gd name="connsiteY3" fmla="*/ 1203611 h 1203325"/>
              </a:gdLst>
              <a:ahLst/>
              <a:cxnLst>
                <a:cxn ang="0">
                  <a:pos x="connsiteX0" y="connsiteY0"/>
                </a:cxn>
                <a:cxn ang="0">
                  <a:pos x="connsiteX1" y="connsiteY1"/>
                </a:cxn>
                <a:cxn ang="0">
                  <a:pos x="connsiteX2" y="connsiteY2"/>
                </a:cxn>
                <a:cxn ang="0">
                  <a:pos x="connsiteX3" y="connsiteY3"/>
                </a:cxn>
              </a:cxnLst>
              <a:rect l="l" t="t" r="r" b="b"/>
              <a:pathLst>
                <a:path w="2473325" h="1203325">
                  <a:moveTo>
                    <a:pt x="2475547" y="175228"/>
                  </a:moveTo>
                  <a:cubicBezTo>
                    <a:pt x="1989772" y="163735"/>
                    <a:pt x="1518762" y="104839"/>
                    <a:pt x="1071435" y="0"/>
                  </a:cubicBezTo>
                  <a:lnTo>
                    <a:pt x="0" y="930275"/>
                  </a:lnTo>
                  <a:cubicBezTo>
                    <a:pt x="614902" y="1089311"/>
                    <a:pt x="1265015" y="1181386"/>
                    <a:pt x="1937544" y="1203611"/>
                  </a:cubicBezTo>
                  <a:close/>
                </a:path>
              </a:pathLst>
            </a:custGeom>
            <a:solidFill>
              <a:srgbClr val="C7E3F6"/>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0" name="Frihandsfigur 9">
              <a:extLst>
                <a:ext uri="{FF2B5EF4-FFF2-40B4-BE49-F238E27FC236}">
                  <a16:creationId xmlns:a16="http://schemas.microsoft.com/office/drawing/2014/main" id="{7F57A15D-E70C-0847-92BF-F0029436D8E4}"/>
                </a:ext>
              </a:extLst>
            </p:cNvPr>
            <p:cNvSpPr/>
            <p:nvPr/>
          </p:nvSpPr>
          <p:spPr>
            <a:xfrm>
              <a:off x="7498721" y="2231099"/>
              <a:ext cx="2258677" cy="1129337"/>
            </a:xfrm>
            <a:custGeom>
              <a:avLst/>
              <a:gdLst>
                <a:gd name="connsiteX0" fmla="*/ 2948241 w 2946400"/>
                <a:gd name="connsiteY0" fmla="*/ 545402 h 1473200"/>
                <a:gd name="connsiteX1" fmla="*/ 2802509 w 2946400"/>
                <a:gd name="connsiteY1" fmla="*/ 508572 h 1473200"/>
                <a:gd name="connsiteX2" fmla="*/ 1545431 w 2946400"/>
                <a:gd name="connsiteY2" fmla="*/ 0 h 1473200"/>
                <a:gd name="connsiteX3" fmla="*/ 0 w 2946400"/>
                <a:gd name="connsiteY3" fmla="*/ 684213 h 1473200"/>
                <a:gd name="connsiteX4" fmla="*/ 785114 w 2946400"/>
                <a:gd name="connsiteY4" fmla="*/ 1097248 h 1473200"/>
                <a:gd name="connsiteX5" fmla="*/ 1754378 w 2946400"/>
                <a:gd name="connsiteY5" fmla="*/ 1441577 h 1473200"/>
                <a:gd name="connsiteX6" fmla="*/ 1877663 w 2946400"/>
                <a:gd name="connsiteY6" fmla="*/ 1475042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1473200">
                  <a:moveTo>
                    <a:pt x="2948241" y="545402"/>
                  </a:moveTo>
                  <a:cubicBezTo>
                    <a:pt x="2899368" y="533654"/>
                    <a:pt x="2850790" y="521377"/>
                    <a:pt x="2802509" y="508572"/>
                  </a:cubicBezTo>
                  <a:cubicBezTo>
                    <a:pt x="2334673" y="384143"/>
                    <a:pt x="1912525" y="213297"/>
                    <a:pt x="1545431" y="0"/>
                  </a:cubicBezTo>
                  <a:lnTo>
                    <a:pt x="0" y="684213"/>
                  </a:lnTo>
                  <a:cubicBezTo>
                    <a:pt x="241300" y="835565"/>
                    <a:pt x="505079" y="974376"/>
                    <a:pt x="785114" y="1097248"/>
                  </a:cubicBezTo>
                  <a:cubicBezTo>
                    <a:pt x="1089215" y="1230598"/>
                    <a:pt x="1415256" y="1346549"/>
                    <a:pt x="1754378" y="1441577"/>
                  </a:cubicBezTo>
                  <a:cubicBezTo>
                    <a:pt x="1795314" y="1453028"/>
                    <a:pt x="1836409" y="1464183"/>
                    <a:pt x="1877663" y="1475042"/>
                  </a:cubicBezTo>
                  <a:close/>
                </a:path>
              </a:pathLst>
            </a:custGeom>
            <a:solidFill>
              <a:srgbClr val="C7E3F6"/>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2" name="Frihandsfigur 11">
              <a:extLst>
                <a:ext uri="{FF2B5EF4-FFF2-40B4-BE49-F238E27FC236}">
                  <a16:creationId xmlns:a16="http://schemas.microsoft.com/office/drawing/2014/main" id="{758E4DA8-F30B-4A4B-B1B1-3FD8CB4FF20E}"/>
                </a:ext>
              </a:extLst>
            </p:cNvPr>
            <p:cNvSpPr/>
            <p:nvPr/>
          </p:nvSpPr>
          <p:spPr>
            <a:xfrm>
              <a:off x="9805054" y="1823832"/>
              <a:ext cx="1516332" cy="941926"/>
            </a:xfrm>
            <a:custGeom>
              <a:avLst/>
              <a:gdLst>
                <a:gd name="connsiteX0" fmla="*/ 1980819 w 1978025"/>
                <a:gd name="connsiteY0" fmla="*/ 107093 h 1228725"/>
                <a:gd name="connsiteX1" fmla="*/ 1223073 w 1978025"/>
                <a:gd name="connsiteY1" fmla="*/ 0 h 1228725"/>
                <a:gd name="connsiteX2" fmla="*/ 0 w 1978025"/>
                <a:gd name="connsiteY2" fmla="*/ 1061879 h 1228725"/>
                <a:gd name="connsiteX3" fmla="*/ 1392524 w 1978025"/>
                <a:gd name="connsiteY3" fmla="*/ 1231773 h 1228725"/>
              </a:gdLst>
              <a:ahLst/>
              <a:cxnLst>
                <a:cxn ang="0">
                  <a:pos x="connsiteX0" y="connsiteY0"/>
                </a:cxn>
                <a:cxn ang="0">
                  <a:pos x="connsiteX1" y="connsiteY1"/>
                </a:cxn>
                <a:cxn ang="0">
                  <a:pos x="connsiteX2" y="connsiteY2"/>
                </a:cxn>
                <a:cxn ang="0">
                  <a:pos x="connsiteX3" y="connsiteY3"/>
                </a:cxn>
              </a:cxnLst>
              <a:rect l="l" t="t" r="r" b="b"/>
              <a:pathLst>
                <a:path w="1978025" h="1228725">
                  <a:moveTo>
                    <a:pt x="1980819" y="107093"/>
                  </a:moveTo>
                  <a:cubicBezTo>
                    <a:pt x="1713262" y="99282"/>
                    <a:pt x="1458119" y="61881"/>
                    <a:pt x="1223073" y="0"/>
                  </a:cubicBezTo>
                  <a:lnTo>
                    <a:pt x="0" y="1061879"/>
                  </a:lnTo>
                  <a:cubicBezTo>
                    <a:pt x="443802" y="1164272"/>
                    <a:pt x="910907" y="1221359"/>
                    <a:pt x="1392524" y="1231773"/>
                  </a:cubicBezTo>
                  <a:close/>
                </a:path>
              </a:pathLst>
            </a:custGeom>
            <a:solidFill>
              <a:srgbClr val="82AA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3" name="Frihandsfigur 12">
              <a:extLst>
                <a:ext uri="{FF2B5EF4-FFF2-40B4-BE49-F238E27FC236}">
                  <a16:creationId xmlns:a16="http://schemas.microsoft.com/office/drawing/2014/main" id="{1856C417-1C1F-574E-B3ED-0202C5173C09}"/>
                </a:ext>
              </a:extLst>
            </p:cNvPr>
            <p:cNvSpPr/>
            <p:nvPr/>
          </p:nvSpPr>
          <p:spPr>
            <a:xfrm>
              <a:off x="6378583" y="2765781"/>
              <a:ext cx="2538577" cy="1226693"/>
            </a:xfrm>
            <a:custGeom>
              <a:avLst/>
              <a:gdLst>
                <a:gd name="connsiteX0" fmla="*/ 916242 w 3311525"/>
                <a:gd name="connsiteY0" fmla="*/ 1103122 h 1600200"/>
                <a:gd name="connsiteX1" fmla="*/ 2138617 w 3311525"/>
                <a:gd name="connsiteY1" fmla="*/ 1533398 h 1600200"/>
                <a:gd name="connsiteX2" fmla="*/ 2391252 w 3311525"/>
                <a:gd name="connsiteY2" fmla="*/ 1600359 h 1600200"/>
                <a:gd name="connsiteX3" fmla="*/ 3313208 w 3311525"/>
                <a:gd name="connsiteY3" fmla="*/ 799751 h 1600200"/>
                <a:gd name="connsiteX4" fmla="*/ 3208433 w 3311525"/>
                <a:gd name="connsiteY4" fmla="*/ 771176 h 1600200"/>
                <a:gd name="connsiteX5" fmla="*/ 2235613 w 3311525"/>
                <a:gd name="connsiteY5" fmla="*/ 425450 h 1600200"/>
                <a:gd name="connsiteX6" fmla="*/ 1430655 w 3311525"/>
                <a:gd name="connsiteY6" fmla="*/ 0 h 1600200"/>
                <a:gd name="connsiteX7" fmla="*/ 0 w 3311525"/>
                <a:gd name="connsiteY7" fmla="*/ 633666 h 1600200"/>
                <a:gd name="connsiteX8" fmla="*/ 916242 w 3311525"/>
                <a:gd name="connsiteY8" fmla="*/ 1103122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1525" h="1600200">
                  <a:moveTo>
                    <a:pt x="916242" y="1103122"/>
                  </a:moveTo>
                  <a:cubicBezTo>
                    <a:pt x="1299464" y="1269397"/>
                    <a:pt x="1710690" y="1414272"/>
                    <a:pt x="2138617" y="1533398"/>
                  </a:cubicBezTo>
                  <a:cubicBezTo>
                    <a:pt x="2222289" y="1556681"/>
                    <a:pt x="2306500" y="1579002"/>
                    <a:pt x="2391252" y="1600359"/>
                  </a:cubicBezTo>
                  <a:lnTo>
                    <a:pt x="3313208" y="799751"/>
                  </a:lnTo>
                  <a:cubicBezTo>
                    <a:pt x="3278219" y="790459"/>
                    <a:pt x="3243294" y="780933"/>
                    <a:pt x="3208433" y="771176"/>
                  </a:cubicBezTo>
                  <a:cubicBezTo>
                    <a:pt x="2868105" y="675926"/>
                    <a:pt x="2540857" y="559435"/>
                    <a:pt x="2235613" y="425450"/>
                  </a:cubicBezTo>
                  <a:cubicBezTo>
                    <a:pt x="1948021" y="299212"/>
                    <a:pt x="1677512" y="156210"/>
                    <a:pt x="1430655" y="0"/>
                  </a:cubicBezTo>
                  <a:lnTo>
                    <a:pt x="0" y="633666"/>
                  </a:lnTo>
                  <a:cubicBezTo>
                    <a:pt x="283782" y="804482"/>
                    <a:pt x="591217" y="962089"/>
                    <a:pt x="916242" y="1103122"/>
                  </a:cubicBezTo>
                  <a:close/>
                </a:path>
              </a:pathLst>
            </a:custGeom>
            <a:solidFill>
              <a:srgbClr val="D7D7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4" name="Frihandsfigur 13">
              <a:extLst>
                <a:ext uri="{FF2B5EF4-FFF2-40B4-BE49-F238E27FC236}">
                  <a16:creationId xmlns:a16="http://schemas.microsoft.com/office/drawing/2014/main" id="{A0062266-8BD5-5D4B-86F5-F229BA890824}"/>
                </a:ext>
              </a:extLst>
            </p:cNvPr>
            <p:cNvSpPr/>
            <p:nvPr/>
          </p:nvSpPr>
          <p:spPr>
            <a:xfrm>
              <a:off x="6205506" y="795792"/>
              <a:ext cx="1730516" cy="1068490"/>
            </a:xfrm>
            <a:custGeom>
              <a:avLst/>
              <a:gdLst>
                <a:gd name="connsiteX0" fmla="*/ 0 w 2257425"/>
                <a:gd name="connsiteY0" fmla="*/ 0 h 1393825"/>
                <a:gd name="connsiteX1" fmla="*/ 0 w 2257425"/>
                <a:gd name="connsiteY1" fmla="*/ 13525 h 1393825"/>
                <a:gd name="connsiteX2" fmla="*/ 112363 w 2257425"/>
                <a:gd name="connsiteY2" fmla="*/ 722789 h 1393825"/>
                <a:gd name="connsiteX3" fmla="*/ 435578 w 2257425"/>
                <a:gd name="connsiteY3" fmla="*/ 1386110 h 1393825"/>
                <a:gd name="connsiteX4" fmla="*/ 442182 w 2257425"/>
                <a:gd name="connsiteY4" fmla="*/ 1395952 h 1393825"/>
                <a:gd name="connsiteX5" fmla="*/ 2260314 w 2257425"/>
                <a:gd name="connsiteY5" fmla="*/ 1026763 h 1393825"/>
                <a:gd name="connsiteX6" fmla="*/ 2242217 w 2257425"/>
                <a:gd name="connsiteY6" fmla="*/ 1001077 h 1393825"/>
                <a:gd name="connsiteX7" fmla="*/ 1912906 w 2257425"/>
                <a:gd name="connsiteY7" fmla="*/ 5747 h 1393825"/>
                <a:gd name="connsiteX8" fmla="*/ 1912906 w 2257425"/>
                <a:gd name="connsiteY8" fmla="*/ 127 h 139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7425" h="1393825">
                  <a:moveTo>
                    <a:pt x="0" y="0"/>
                  </a:moveTo>
                  <a:cubicBezTo>
                    <a:pt x="0" y="4508"/>
                    <a:pt x="0" y="9017"/>
                    <a:pt x="0" y="13525"/>
                  </a:cubicBezTo>
                  <a:cubicBezTo>
                    <a:pt x="338" y="254352"/>
                    <a:pt x="38248" y="493651"/>
                    <a:pt x="112363" y="722789"/>
                  </a:cubicBezTo>
                  <a:cubicBezTo>
                    <a:pt x="185134" y="949230"/>
                    <a:pt x="293846" y="1172369"/>
                    <a:pt x="435578" y="1386110"/>
                  </a:cubicBezTo>
                  <a:cubicBezTo>
                    <a:pt x="437769" y="1389285"/>
                    <a:pt x="439992" y="1392682"/>
                    <a:pt x="442182" y="1395952"/>
                  </a:cubicBezTo>
                  <a:lnTo>
                    <a:pt x="2260314" y="1026763"/>
                  </a:lnTo>
                  <a:cubicBezTo>
                    <a:pt x="2254219" y="1018223"/>
                    <a:pt x="2248154" y="1009650"/>
                    <a:pt x="2242217" y="1001077"/>
                  </a:cubicBezTo>
                  <a:cubicBezTo>
                    <a:pt x="2023586" y="685260"/>
                    <a:pt x="1912906" y="350552"/>
                    <a:pt x="1912906" y="5747"/>
                  </a:cubicBezTo>
                  <a:cubicBezTo>
                    <a:pt x="1912906" y="3873"/>
                    <a:pt x="1912906" y="2000"/>
                    <a:pt x="1912906" y="127"/>
                  </a:cubicBezTo>
                  <a:close/>
                </a:path>
              </a:pathLst>
            </a:custGeom>
            <a:solidFill>
              <a:srgbClr val="C7E3F6"/>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5" name="Frihandsfigur 14">
              <a:extLst>
                <a:ext uri="{FF2B5EF4-FFF2-40B4-BE49-F238E27FC236}">
                  <a16:creationId xmlns:a16="http://schemas.microsoft.com/office/drawing/2014/main" id="{373ABFE7-37FC-A448-94E4-71FF511B1ECA}"/>
                </a:ext>
              </a:extLst>
            </p:cNvPr>
            <p:cNvSpPr/>
            <p:nvPr/>
          </p:nvSpPr>
          <p:spPr>
            <a:xfrm>
              <a:off x="7692826" y="795891"/>
              <a:ext cx="2095604" cy="781288"/>
            </a:xfrm>
            <a:custGeom>
              <a:avLst/>
              <a:gdLst>
                <a:gd name="connsiteX0" fmla="*/ 0 w 2733675"/>
                <a:gd name="connsiteY0" fmla="*/ 5620 h 1019175"/>
                <a:gd name="connsiteX1" fmla="*/ 324326 w 2733675"/>
                <a:gd name="connsiteY1" fmla="*/ 984822 h 1019175"/>
                <a:gd name="connsiteX2" fmla="*/ 349726 w 2733675"/>
                <a:gd name="connsiteY2" fmla="*/ 1020636 h 1019175"/>
                <a:gd name="connsiteX3" fmla="*/ 2733865 w 2733675"/>
                <a:gd name="connsiteY3" fmla="*/ 536543 h 1019175"/>
                <a:gd name="connsiteX4" fmla="*/ 2572258 w 2733675"/>
                <a:gd name="connsiteY4" fmla="*/ 190 h 1019175"/>
                <a:gd name="connsiteX5" fmla="*/ 0 w 2733675"/>
                <a:gd name="connsiteY5" fmla="*/ 0 h 1019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3675" h="1019175">
                  <a:moveTo>
                    <a:pt x="0" y="5620"/>
                  </a:moveTo>
                  <a:cubicBezTo>
                    <a:pt x="0" y="344551"/>
                    <a:pt x="109029" y="673830"/>
                    <a:pt x="324326" y="984822"/>
                  </a:cubicBezTo>
                  <a:cubicBezTo>
                    <a:pt x="332613" y="996791"/>
                    <a:pt x="341122" y="1008729"/>
                    <a:pt x="349726" y="1020636"/>
                  </a:cubicBezTo>
                  <a:lnTo>
                    <a:pt x="2733865" y="536543"/>
                  </a:lnTo>
                  <a:cubicBezTo>
                    <a:pt x="2630170" y="370650"/>
                    <a:pt x="2572861" y="189675"/>
                    <a:pt x="2572258" y="190"/>
                  </a:cubicBezTo>
                  <a:lnTo>
                    <a:pt x="0" y="0"/>
                  </a:lnTo>
                  <a:close/>
                </a:path>
              </a:pathLst>
            </a:custGeom>
            <a:solidFill>
              <a:srgbClr val="82AA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6" name="Frihandsfigur 15">
              <a:extLst>
                <a:ext uri="{FF2B5EF4-FFF2-40B4-BE49-F238E27FC236}">
                  <a16:creationId xmlns:a16="http://schemas.microsoft.com/office/drawing/2014/main" id="{E0F6213D-94E3-0B42-B433-A57BE1C8E0E6}"/>
                </a:ext>
              </a:extLst>
            </p:cNvPr>
            <p:cNvSpPr/>
            <p:nvPr/>
          </p:nvSpPr>
          <p:spPr>
            <a:xfrm>
              <a:off x="7974917" y="1226791"/>
              <a:ext cx="2166187" cy="978434"/>
            </a:xfrm>
            <a:custGeom>
              <a:avLst/>
              <a:gdLst>
                <a:gd name="connsiteX0" fmla="*/ 338995 w 2825750"/>
                <a:gd name="connsiteY0" fmla="*/ 853694 h 1276350"/>
                <a:gd name="connsiteX1" fmla="*/ 848582 w 2825750"/>
                <a:gd name="connsiteY1" fmla="*/ 1232472 h 1276350"/>
                <a:gd name="connsiteX2" fmla="*/ 925702 w 2825750"/>
                <a:gd name="connsiteY2" fmla="*/ 1278700 h 1276350"/>
                <a:gd name="connsiteX3" fmla="*/ 2828862 w 2825750"/>
                <a:gd name="connsiteY3" fmla="*/ 435832 h 1276350"/>
                <a:gd name="connsiteX4" fmla="*/ 2382329 w 2825750"/>
                <a:gd name="connsiteY4" fmla="*/ 0 h 1276350"/>
                <a:gd name="connsiteX5" fmla="*/ 0 w 2825750"/>
                <a:gd name="connsiteY5" fmla="*/ 483425 h 1276350"/>
                <a:gd name="connsiteX6" fmla="*/ 338995 w 2825750"/>
                <a:gd name="connsiteY6" fmla="*/ 853694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5750" h="1276350">
                  <a:moveTo>
                    <a:pt x="338995" y="853694"/>
                  </a:moveTo>
                  <a:cubicBezTo>
                    <a:pt x="487997" y="988759"/>
                    <a:pt x="659416" y="1116171"/>
                    <a:pt x="848582" y="1232472"/>
                  </a:cubicBezTo>
                  <a:cubicBezTo>
                    <a:pt x="873982" y="1248093"/>
                    <a:pt x="899689" y="1263502"/>
                    <a:pt x="925702" y="1278700"/>
                  </a:cubicBezTo>
                  <a:lnTo>
                    <a:pt x="2828862" y="435832"/>
                  </a:lnTo>
                  <a:cubicBezTo>
                    <a:pt x="2641537" y="309848"/>
                    <a:pt x="2489549" y="162401"/>
                    <a:pt x="2382329" y="0"/>
                  </a:cubicBezTo>
                  <a:lnTo>
                    <a:pt x="0" y="483425"/>
                  </a:lnTo>
                  <a:cubicBezTo>
                    <a:pt x="95535" y="611822"/>
                    <a:pt x="209328" y="736124"/>
                    <a:pt x="338995" y="853694"/>
                  </a:cubicBezTo>
                  <a:close/>
                </a:path>
              </a:pathLst>
            </a:custGeom>
            <a:solidFill>
              <a:srgbClr val="82AA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7" name="Frihandsfigur 16">
              <a:extLst>
                <a:ext uri="{FF2B5EF4-FFF2-40B4-BE49-F238E27FC236}">
                  <a16:creationId xmlns:a16="http://schemas.microsoft.com/office/drawing/2014/main" id="{910D6806-EDA7-564E-8646-9CA9074D9A31}"/>
                </a:ext>
              </a:extLst>
            </p:cNvPr>
            <p:cNvSpPr/>
            <p:nvPr/>
          </p:nvSpPr>
          <p:spPr>
            <a:xfrm>
              <a:off x="8707625" y="1575158"/>
              <a:ext cx="2007983" cy="1056321"/>
            </a:xfrm>
            <a:custGeom>
              <a:avLst/>
              <a:gdLst>
                <a:gd name="connsiteX0" fmla="*/ 1397540 w 2619375"/>
                <a:gd name="connsiteY0" fmla="*/ 1378268 h 1377950"/>
                <a:gd name="connsiteX1" fmla="*/ 2621502 w 2619375"/>
                <a:gd name="connsiteY1" fmla="*/ 315405 h 1377950"/>
                <a:gd name="connsiteX2" fmla="*/ 1901158 w 2619375"/>
                <a:gd name="connsiteY2" fmla="*/ 0 h 1377950"/>
                <a:gd name="connsiteX3" fmla="*/ 0 w 2619375"/>
                <a:gd name="connsiteY3" fmla="*/ 841724 h 1377950"/>
                <a:gd name="connsiteX4" fmla="*/ 1232376 w 2619375"/>
                <a:gd name="connsiteY4" fmla="*/ 1336834 h 1377950"/>
                <a:gd name="connsiteX5" fmla="*/ 1397540 w 2619375"/>
                <a:gd name="connsiteY5" fmla="*/ 1378268 h 137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375" h="1377950">
                  <a:moveTo>
                    <a:pt x="1397540" y="1378268"/>
                  </a:moveTo>
                  <a:lnTo>
                    <a:pt x="2621502" y="315405"/>
                  </a:lnTo>
                  <a:cubicBezTo>
                    <a:pt x="2349658" y="240570"/>
                    <a:pt x="2105469" y="132747"/>
                    <a:pt x="1901158" y="0"/>
                  </a:cubicBezTo>
                  <a:lnTo>
                    <a:pt x="0" y="841724"/>
                  </a:lnTo>
                  <a:cubicBezTo>
                    <a:pt x="360807" y="1048766"/>
                    <a:pt x="774509" y="1215168"/>
                    <a:pt x="1232376" y="1336834"/>
                  </a:cubicBezTo>
                  <a:cubicBezTo>
                    <a:pt x="1287049" y="1351333"/>
                    <a:pt x="1342104" y="1365144"/>
                    <a:pt x="1397540" y="1378268"/>
                  </a:cubicBezTo>
                  <a:close/>
                </a:path>
              </a:pathLst>
            </a:custGeom>
            <a:solidFill>
              <a:srgbClr val="82AA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8" name="Frihandsfigur 17">
              <a:extLst>
                <a:ext uri="{FF2B5EF4-FFF2-40B4-BE49-F238E27FC236}">
                  <a16:creationId xmlns:a16="http://schemas.microsoft.com/office/drawing/2014/main" id="{6E09795F-7304-3A40-8A63-82A82ABBE907}"/>
                </a:ext>
              </a:extLst>
            </p:cNvPr>
            <p:cNvSpPr/>
            <p:nvPr/>
          </p:nvSpPr>
          <p:spPr>
            <a:xfrm>
              <a:off x="3201735" y="785303"/>
              <a:ext cx="1922795" cy="1662367"/>
            </a:xfrm>
            <a:custGeom>
              <a:avLst/>
              <a:gdLst>
                <a:gd name="connsiteX0" fmla="*/ 2509330 w 2508250"/>
                <a:gd name="connsiteY0" fmla="*/ 1785684 h 2168525"/>
                <a:gd name="connsiteX1" fmla="*/ 2479231 w 2508250"/>
                <a:gd name="connsiteY1" fmla="*/ 1741678 h 2168525"/>
                <a:gd name="connsiteX2" fmla="*/ 2070703 w 2508250"/>
                <a:gd name="connsiteY2" fmla="*/ 916623 h 2168525"/>
                <a:gd name="connsiteX3" fmla="*/ 1928527 w 2508250"/>
                <a:gd name="connsiteY3" fmla="*/ 33687 h 2168525"/>
                <a:gd name="connsiteX4" fmla="*/ 1928749 w 2508250"/>
                <a:gd name="connsiteY4" fmla="*/ 0 h 2168525"/>
                <a:gd name="connsiteX5" fmla="*/ 286 w 2508250"/>
                <a:gd name="connsiteY5" fmla="*/ 0 h 2168525"/>
                <a:gd name="connsiteX6" fmla="*/ 0 w 2508250"/>
                <a:gd name="connsiteY6" fmla="*/ 43212 h 2168525"/>
                <a:gd name="connsiteX7" fmla="*/ 620204 w 2508250"/>
                <a:gd name="connsiteY7" fmla="*/ 2169255 h 216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168525">
                  <a:moveTo>
                    <a:pt x="2509330" y="1785684"/>
                  </a:moveTo>
                  <a:cubicBezTo>
                    <a:pt x="2499170" y="1771015"/>
                    <a:pt x="2489137" y="1756347"/>
                    <a:pt x="2479231" y="1741678"/>
                  </a:cubicBezTo>
                  <a:cubicBezTo>
                    <a:pt x="2300097" y="1475772"/>
                    <a:pt x="2162683" y="1198245"/>
                    <a:pt x="2070703" y="916623"/>
                  </a:cubicBezTo>
                  <a:cubicBezTo>
                    <a:pt x="1976342" y="627698"/>
                    <a:pt x="1928527" y="330740"/>
                    <a:pt x="1928527" y="33687"/>
                  </a:cubicBezTo>
                  <a:cubicBezTo>
                    <a:pt x="1928527" y="23559"/>
                    <a:pt x="1928527" y="12541"/>
                    <a:pt x="1928749" y="0"/>
                  </a:cubicBezTo>
                  <a:lnTo>
                    <a:pt x="286" y="0"/>
                  </a:lnTo>
                  <a:cubicBezTo>
                    <a:pt x="127" y="14383"/>
                    <a:pt x="0" y="28797"/>
                    <a:pt x="0" y="43212"/>
                  </a:cubicBezTo>
                  <a:cubicBezTo>
                    <a:pt x="0" y="793496"/>
                    <a:pt x="220027" y="1510792"/>
                    <a:pt x="620204" y="2169255"/>
                  </a:cubicBezTo>
                  <a:close/>
                </a:path>
              </a:pathLst>
            </a:custGeom>
            <a:solidFill>
              <a:srgbClr val="ECECED">
                <a:alpha val="69804"/>
              </a:srgbClr>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9" name="Frihandsfigur 18">
              <a:extLst>
                <a:ext uri="{FF2B5EF4-FFF2-40B4-BE49-F238E27FC236}">
                  <a16:creationId xmlns:a16="http://schemas.microsoft.com/office/drawing/2014/main" id="{D4C5B7BF-2869-3142-BC19-92BF5E897B33}"/>
                </a:ext>
              </a:extLst>
            </p:cNvPr>
            <p:cNvSpPr/>
            <p:nvPr/>
          </p:nvSpPr>
          <p:spPr>
            <a:xfrm>
              <a:off x="3688762" y="2172928"/>
              <a:ext cx="2643236" cy="1657498"/>
            </a:xfrm>
            <a:custGeom>
              <a:avLst/>
              <a:gdLst>
                <a:gd name="connsiteX0" fmla="*/ 3449447 w 3448050"/>
                <a:gd name="connsiteY0" fmla="*/ 1403001 h 2162175"/>
                <a:gd name="connsiteX1" fmla="*/ 3357753 w 3448050"/>
                <a:gd name="connsiteY1" fmla="*/ 1345851 h 2162175"/>
                <a:gd name="connsiteX2" fmla="*/ 2492851 w 3448050"/>
                <a:gd name="connsiteY2" fmla="*/ 683228 h 2162175"/>
                <a:gd name="connsiteX3" fmla="*/ 1891252 w 3448050"/>
                <a:gd name="connsiteY3" fmla="*/ 0 h 2162175"/>
                <a:gd name="connsiteX4" fmla="*/ 0 w 3448050"/>
                <a:gd name="connsiteY4" fmla="*/ 383762 h 2162175"/>
                <a:gd name="connsiteX5" fmla="*/ 1729931 w 3448050"/>
                <a:gd name="connsiteY5" fmla="*/ 2164524 h 21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050" h="2162175">
                  <a:moveTo>
                    <a:pt x="3449447" y="1403001"/>
                  </a:moveTo>
                  <a:cubicBezTo>
                    <a:pt x="3418586" y="1384078"/>
                    <a:pt x="3388021" y="1365028"/>
                    <a:pt x="3357753" y="1345851"/>
                  </a:cubicBezTo>
                  <a:cubicBezTo>
                    <a:pt x="3036443" y="1141920"/>
                    <a:pt x="2745550" y="919004"/>
                    <a:pt x="2492851" y="683228"/>
                  </a:cubicBezTo>
                  <a:cubicBezTo>
                    <a:pt x="2260410" y="466439"/>
                    <a:pt x="2058543" y="236950"/>
                    <a:pt x="1891252" y="0"/>
                  </a:cubicBezTo>
                  <a:lnTo>
                    <a:pt x="0" y="383762"/>
                  </a:lnTo>
                  <a:cubicBezTo>
                    <a:pt x="406749" y="1044162"/>
                    <a:pt x="996379" y="1646841"/>
                    <a:pt x="1729931" y="2164524"/>
                  </a:cubicBezTo>
                  <a:close/>
                </a:path>
              </a:pathLst>
            </a:custGeom>
            <a:solidFill>
              <a:srgbClr val="ECECED">
                <a:alpha val="69804"/>
              </a:srgbClr>
            </a:solidFill>
            <a:ln w="2889" cap="flat">
              <a:solidFill>
                <a:srgbClr val="FFFFFF"/>
              </a:solidFill>
              <a:prstDash val="solid"/>
              <a:miter/>
            </a:ln>
          </p:spPr>
          <p:txBody>
            <a:bodyPr rtlCol="0" anchor="ctr"/>
            <a:lstStyle/>
            <a:p>
              <a:endParaRPr lang="en-US" sz="1013" noProof="0">
                <a:solidFill>
                  <a:schemeClr val="tx2"/>
                </a:solidFill>
              </a:endParaRPr>
            </a:p>
          </p:txBody>
        </p:sp>
        <p:sp>
          <p:nvSpPr>
            <p:cNvPr id="20" name="Frihandsfigur 19">
              <a:extLst>
                <a:ext uri="{FF2B5EF4-FFF2-40B4-BE49-F238E27FC236}">
                  <a16:creationId xmlns:a16="http://schemas.microsoft.com/office/drawing/2014/main" id="{043E4570-A7D5-EF48-B943-42660E80C9D2}"/>
                </a:ext>
              </a:extLst>
            </p:cNvPr>
            <p:cNvSpPr/>
            <p:nvPr/>
          </p:nvSpPr>
          <p:spPr>
            <a:xfrm>
              <a:off x="10896934" y="1860584"/>
              <a:ext cx="1005208" cy="907852"/>
            </a:xfrm>
            <a:custGeom>
              <a:avLst/>
              <a:gdLst>
                <a:gd name="connsiteX0" fmla="*/ 637698 w 1311275"/>
                <a:gd name="connsiteY0" fmla="*/ 60611 h 1184275"/>
                <a:gd name="connsiteX1" fmla="*/ 588327 w 1311275"/>
                <a:gd name="connsiteY1" fmla="*/ 59912 h 1184275"/>
                <a:gd name="connsiteX2" fmla="*/ 0 w 1311275"/>
                <a:gd name="connsiteY2" fmla="*/ 1184434 h 1184275"/>
                <a:gd name="connsiteX3" fmla="*/ 40798 w 1311275"/>
                <a:gd name="connsiteY3" fmla="*/ 1185069 h 1184275"/>
                <a:gd name="connsiteX4" fmla="*/ 1312163 w 1311275"/>
                <a:gd name="connsiteY4" fmla="*/ 1086644 h 1184275"/>
                <a:gd name="connsiteX5" fmla="*/ 1312163 w 1311275"/>
                <a:gd name="connsiteY5" fmla="*/ 0 h 1184275"/>
                <a:gd name="connsiteX6" fmla="*/ 637698 w 1311275"/>
                <a:gd name="connsiteY6" fmla="*/ 60611 h 118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1275" h="1184275">
                  <a:moveTo>
                    <a:pt x="637698" y="60611"/>
                  </a:moveTo>
                  <a:cubicBezTo>
                    <a:pt x="621188" y="60484"/>
                    <a:pt x="604731" y="60251"/>
                    <a:pt x="588327" y="59912"/>
                  </a:cubicBezTo>
                  <a:lnTo>
                    <a:pt x="0" y="1184434"/>
                  </a:lnTo>
                  <a:cubicBezTo>
                    <a:pt x="13589" y="1184688"/>
                    <a:pt x="27188" y="1184899"/>
                    <a:pt x="40798" y="1185069"/>
                  </a:cubicBezTo>
                  <a:cubicBezTo>
                    <a:pt x="472598" y="1190149"/>
                    <a:pt x="900207" y="1157129"/>
                    <a:pt x="1312163" y="1086644"/>
                  </a:cubicBezTo>
                  <a:lnTo>
                    <a:pt x="1312163" y="0"/>
                  </a:lnTo>
                  <a:cubicBezTo>
                    <a:pt x="1089855" y="42146"/>
                    <a:pt x="863958" y="62446"/>
                    <a:pt x="637698" y="60611"/>
                  </a:cubicBezTo>
                  <a:close/>
                </a:path>
              </a:pathLst>
            </a:custGeom>
            <a:solidFill>
              <a:srgbClr val="82AA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21" name="Frihandsfigur 20">
              <a:extLst>
                <a:ext uri="{FF2B5EF4-FFF2-40B4-BE49-F238E27FC236}">
                  <a16:creationId xmlns:a16="http://schemas.microsoft.com/office/drawing/2014/main" id="{F237B149-A9ED-5E4C-82E6-34772C016405}"/>
                </a:ext>
              </a:extLst>
            </p:cNvPr>
            <p:cNvSpPr/>
            <p:nvPr/>
          </p:nvSpPr>
          <p:spPr>
            <a:xfrm>
              <a:off x="10121025" y="3502577"/>
              <a:ext cx="1781629" cy="752080"/>
            </a:xfrm>
            <a:custGeom>
              <a:avLst/>
              <a:gdLst>
                <a:gd name="connsiteX0" fmla="*/ 2324322 w 2324100"/>
                <a:gd name="connsiteY0" fmla="*/ 825500 h 981075"/>
                <a:gd name="connsiteX1" fmla="*/ 2324322 w 2324100"/>
                <a:gd name="connsiteY1" fmla="*/ 0 h 981075"/>
                <a:gd name="connsiteX2" fmla="*/ 588581 w 2324100"/>
                <a:gd name="connsiteY2" fmla="*/ 131254 h 981075"/>
                <a:gd name="connsiteX3" fmla="*/ 444500 w 2324100"/>
                <a:gd name="connsiteY3" fmla="*/ 127762 h 981075"/>
                <a:gd name="connsiteX4" fmla="*/ 0 w 2324100"/>
                <a:gd name="connsiteY4" fmla="*/ 977551 h 981075"/>
                <a:gd name="connsiteX5" fmla="*/ 112078 w 2324100"/>
                <a:gd name="connsiteY5" fmla="*/ 980408 h 981075"/>
                <a:gd name="connsiteX6" fmla="*/ 2324322 w 2324100"/>
                <a:gd name="connsiteY6" fmla="*/ 825500 h 981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100" h="981075">
                  <a:moveTo>
                    <a:pt x="2324322" y="825500"/>
                  </a:moveTo>
                  <a:lnTo>
                    <a:pt x="2324322" y="0"/>
                  </a:lnTo>
                  <a:cubicBezTo>
                    <a:pt x="1761014" y="97091"/>
                    <a:pt x="1177068" y="141129"/>
                    <a:pt x="588581" y="131254"/>
                  </a:cubicBezTo>
                  <a:cubicBezTo>
                    <a:pt x="540427" y="130471"/>
                    <a:pt x="492400" y="129307"/>
                    <a:pt x="444500" y="127762"/>
                  </a:cubicBezTo>
                  <a:lnTo>
                    <a:pt x="0" y="977551"/>
                  </a:lnTo>
                  <a:cubicBezTo>
                    <a:pt x="37316" y="978672"/>
                    <a:pt x="74676" y="979625"/>
                    <a:pt x="112078" y="980408"/>
                  </a:cubicBezTo>
                  <a:cubicBezTo>
                    <a:pt x="861155" y="995712"/>
                    <a:pt x="1605502" y="943864"/>
                    <a:pt x="2324322" y="825500"/>
                  </a:cubicBezTo>
                  <a:close/>
                </a:path>
              </a:pathLst>
            </a:custGeom>
            <a:solidFill>
              <a:srgbClr val="D7D7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22" name="Frihandsfigur 21">
              <a:extLst>
                <a:ext uri="{FF2B5EF4-FFF2-40B4-BE49-F238E27FC236}">
                  <a16:creationId xmlns:a16="http://schemas.microsoft.com/office/drawing/2014/main" id="{B7D85EFF-80AB-9A43-9611-1D8530C7C47F}"/>
                </a:ext>
              </a:extLst>
            </p:cNvPr>
            <p:cNvSpPr/>
            <p:nvPr/>
          </p:nvSpPr>
          <p:spPr>
            <a:xfrm>
              <a:off x="9587802" y="4157667"/>
              <a:ext cx="2314657" cy="1124469"/>
            </a:xfrm>
            <a:custGeom>
              <a:avLst/>
              <a:gdLst>
                <a:gd name="connsiteX0" fmla="*/ 807562 w 3019425"/>
                <a:gd name="connsiteY0" fmla="*/ 154083 h 1466850"/>
                <a:gd name="connsiteX1" fmla="*/ 680879 w 3019425"/>
                <a:gd name="connsiteY1" fmla="*/ 150717 h 1466850"/>
                <a:gd name="connsiteX2" fmla="*/ 0 w 3019425"/>
                <a:gd name="connsiteY2" fmla="*/ 1452118 h 1466850"/>
                <a:gd name="connsiteX3" fmla="*/ 317500 w 3019425"/>
                <a:gd name="connsiteY3" fmla="*/ 1464247 h 1466850"/>
                <a:gd name="connsiteX4" fmla="*/ 3019869 w 3019425"/>
                <a:gd name="connsiteY4" fmla="*/ 1273746 h 1466850"/>
                <a:gd name="connsiteX5" fmla="*/ 3019869 w 3019425"/>
                <a:gd name="connsiteY5" fmla="*/ 0 h 1466850"/>
                <a:gd name="connsiteX6" fmla="*/ 807562 w 3019425"/>
                <a:gd name="connsiteY6" fmla="*/ 154083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9425" h="1466850">
                  <a:moveTo>
                    <a:pt x="807562" y="154083"/>
                  </a:moveTo>
                  <a:cubicBezTo>
                    <a:pt x="765228" y="153194"/>
                    <a:pt x="723001" y="152072"/>
                    <a:pt x="680879" y="150717"/>
                  </a:cubicBezTo>
                  <a:lnTo>
                    <a:pt x="0" y="1452118"/>
                  </a:lnTo>
                  <a:cubicBezTo>
                    <a:pt x="105325" y="1457325"/>
                    <a:pt x="211158" y="1461368"/>
                    <a:pt x="317500" y="1464247"/>
                  </a:cubicBezTo>
                  <a:cubicBezTo>
                    <a:pt x="1250950" y="1489297"/>
                    <a:pt x="2158778" y="1421924"/>
                    <a:pt x="3019869" y="1273746"/>
                  </a:cubicBezTo>
                  <a:lnTo>
                    <a:pt x="3019869" y="0"/>
                  </a:lnTo>
                  <a:cubicBezTo>
                    <a:pt x="2300986" y="118015"/>
                    <a:pt x="1556576" y="169672"/>
                    <a:pt x="807562" y="154083"/>
                  </a:cubicBezTo>
                  <a:close/>
                </a:path>
              </a:pathLst>
            </a:custGeom>
            <a:solidFill>
              <a:srgbClr val="ECECED">
                <a:alpha val="69804"/>
              </a:srgbClr>
            </a:solidFill>
            <a:ln w="2889" cap="flat">
              <a:solidFill>
                <a:srgbClr val="FFFFFF"/>
              </a:solidFill>
              <a:prstDash val="solid"/>
              <a:miter/>
            </a:ln>
          </p:spPr>
          <p:txBody>
            <a:bodyPr rtlCol="0" anchor="ctr"/>
            <a:lstStyle/>
            <a:p>
              <a:endParaRPr lang="en-US" sz="1013" noProof="0">
                <a:solidFill>
                  <a:schemeClr val="tx2"/>
                </a:solidFill>
              </a:endParaRPr>
            </a:p>
          </p:txBody>
        </p:sp>
        <p:sp>
          <p:nvSpPr>
            <p:cNvPr id="24" name="Frihandsfigur 23">
              <a:extLst>
                <a:ext uri="{FF2B5EF4-FFF2-40B4-BE49-F238E27FC236}">
                  <a16:creationId xmlns:a16="http://schemas.microsoft.com/office/drawing/2014/main" id="{DEDBD307-3BE2-CA4C-8A99-0EB58EE79EE9}"/>
                </a:ext>
              </a:extLst>
            </p:cNvPr>
            <p:cNvSpPr/>
            <p:nvPr/>
          </p:nvSpPr>
          <p:spPr>
            <a:xfrm>
              <a:off x="8237294" y="3385578"/>
              <a:ext cx="2200262" cy="864041"/>
            </a:xfrm>
            <a:custGeom>
              <a:avLst/>
              <a:gdLst>
                <a:gd name="connsiteX0" fmla="*/ 2870263 w 2870200"/>
                <a:gd name="connsiteY0" fmla="*/ 279114 h 1127125"/>
                <a:gd name="connsiteX1" fmla="*/ 921575 w 2870200"/>
                <a:gd name="connsiteY1" fmla="*/ 0 h 1127125"/>
                <a:gd name="connsiteX2" fmla="*/ 0 w 2870200"/>
                <a:gd name="connsiteY2" fmla="*/ 800100 h 1127125"/>
                <a:gd name="connsiteX3" fmla="*/ 2425700 w 2870200"/>
                <a:gd name="connsiteY3" fmla="*/ 1128966 h 1127125"/>
              </a:gdLst>
              <a:ahLst/>
              <a:cxnLst>
                <a:cxn ang="0">
                  <a:pos x="connsiteX0" y="connsiteY0"/>
                </a:cxn>
                <a:cxn ang="0">
                  <a:pos x="connsiteX1" y="connsiteY1"/>
                </a:cxn>
                <a:cxn ang="0">
                  <a:pos x="connsiteX2" y="connsiteY2"/>
                </a:cxn>
                <a:cxn ang="0">
                  <a:pos x="connsiteX3" y="connsiteY3"/>
                </a:cxn>
              </a:cxnLst>
              <a:rect l="l" t="t" r="r" b="b"/>
              <a:pathLst>
                <a:path w="2870200" h="1127125">
                  <a:moveTo>
                    <a:pt x="2870263" y="279114"/>
                  </a:moveTo>
                  <a:cubicBezTo>
                    <a:pt x="2193703" y="255556"/>
                    <a:pt x="1539938" y="161639"/>
                    <a:pt x="921575" y="0"/>
                  </a:cubicBezTo>
                  <a:lnTo>
                    <a:pt x="0" y="800100"/>
                  </a:lnTo>
                  <a:cubicBezTo>
                    <a:pt x="769747" y="991298"/>
                    <a:pt x="1583436" y="1101979"/>
                    <a:pt x="2425700" y="1128966"/>
                  </a:cubicBezTo>
                  <a:close/>
                </a:path>
              </a:pathLst>
            </a:custGeom>
            <a:solidFill>
              <a:srgbClr val="D7D7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35" name="Frihandsfigur 34">
              <a:extLst>
                <a:ext uri="{FF2B5EF4-FFF2-40B4-BE49-F238E27FC236}">
                  <a16:creationId xmlns:a16="http://schemas.microsoft.com/office/drawing/2014/main" id="{3935B88A-B249-674B-86FA-62A2B1D62A54}"/>
                </a:ext>
              </a:extLst>
            </p:cNvPr>
            <p:cNvSpPr/>
            <p:nvPr/>
          </p:nvSpPr>
          <p:spPr>
            <a:xfrm>
              <a:off x="5160503" y="1889499"/>
              <a:ext cx="2292751" cy="1348391"/>
            </a:xfrm>
            <a:custGeom>
              <a:avLst/>
              <a:gdLst>
                <a:gd name="connsiteX0" fmla="*/ 590645 w 2990850"/>
                <a:gd name="connsiteY0" fmla="*/ 1032478 h 1758950"/>
                <a:gd name="connsiteX1" fmla="*/ 1451673 w 2990850"/>
                <a:gd name="connsiteY1" fmla="*/ 1691958 h 1758950"/>
                <a:gd name="connsiteX2" fmla="*/ 1560004 w 2990850"/>
                <a:gd name="connsiteY2" fmla="*/ 1759267 h 1758950"/>
                <a:gd name="connsiteX3" fmla="*/ 2991676 w 2990850"/>
                <a:gd name="connsiteY3" fmla="*/ 1125284 h 1758950"/>
                <a:gd name="connsiteX4" fmla="*/ 2984119 w 2990850"/>
                <a:gd name="connsiteY4" fmla="*/ 1120458 h 1758950"/>
                <a:gd name="connsiteX5" fmla="*/ 2294795 w 2990850"/>
                <a:gd name="connsiteY5" fmla="*/ 584613 h 1758950"/>
                <a:gd name="connsiteX6" fmla="*/ 1793526 w 2990850"/>
                <a:gd name="connsiteY6" fmla="*/ 0 h 1758950"/>
                <a:gd name="connsiteX7" fmla="*/ 0 w 2990850"/>
                <a:gd name="connsiteY7" fmla="*/ 363919 h 1758950"/>
                <a:gd name="connsiteX8" fmla="*/ 590645 w 2990850"/>
                <a:gd name="connsiteY8" fmla="*/ 1032478 h 175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0850" h="1758950">
                  <a:moveTo>
                    <a:pt x="590645" y="1032478"/>
                  </a:moveTo>
                  <a:cubicBezTo>
                    <a:pt x="842137" y="1267079"/>
                    <a:pt x="1131729" y="1488948"/>
                    <a:pt x="1451673" y="1691958"/>
                  </a:cubicBezTo>
                  <a:cubicBezTo>
                    <a:pt x="1487360" y="1714585"/>
                    <a:pt x="1523471" y="1737022"/>
                    <a:pt x="1560004" y="1759267"/>
                  </a:cubicBezTo>
                  <a:lnTo>
                    <a:pt x="2991676" y="1125284"/>
                  </a:lnTo>
                  <a:lnTo>
                    <a:pt x="2984119" y="1120458"/>
                  </a:lnTo>
                  <a:cubicBezTo>
                    <a:pt x="2728182" y="955770"/>
                    <a:pt x="2496312" y="775494"/>
                    <a:pt x="2294795" y="584613"/>
                  </a:cubicBezTo>
                  <a:cubicBezTo>
                    <a:pt x="2099596" y="399733"/>
                    <a:pt x="1931130" y="203168"/>
                    <a:pt x="1793526" y="0"/>
                  </a:cubicBezTo>
                  <a:lnTo>
                    <a:pt x="0" y="363919"/>
                  </a:lnTo>
                  <a:cubicBezTo>
                    <a:pt x="164814" y="595662"/>
                    <a:pt x="363061" y="820166"/>
                    <a:pt x="590645" y="1032478"/>
                  </a:cubicBezTo>
                  <a:close/>
                </a:path>
              </a:pathLst>
            </a:custGeom>
            <a:solidFill>
              <a:srgbClr val="D7D7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24" name="Frihandsfigur 123">
              <a:extLst>
                <a:ext uri="{FF2B5EF4-FFF2-40B4-BE49-F238E27FC236}">
                  <a16:creationId xmlns:a16="http://schemas.microsoft.com/office/drawing/2014/main" id="{1804CA9B-850B-EA49-ABF7-CDE36F71DE76}"/>
                </a:ext>
              </a:extLst>
            </p:cNvPr>
            <p:cNvSpPr/>
            <p:nvPr/>
          </p:nvSpPr>
          <p:spPr>
            <a:xfrm>
              <a:off x="4700201" y="795891"/>
              <a:ext cx="1820571" cy="1353258"/>
            </a:xfrm>
            <a:custGeom>
              <a:avLst/>
              <a:gdLst>
                <a:gd name="connsiteX0" fmla="*/ 546100 w 2374900"/>
                <a:gd name="connsiteY0" fmla="*/ 1711992 h 1765300"/>
                <a:gd name="connsiteX1" fmla="*/ 583121 w 2374900"/>
                <a:gd name="connsiteY1" fmla="*/ 1765967 h 1765300"/>
                <a:gd name="connsiteX2" fmla="*/ 2376996 w 2374900"/>
                <a:gd name="connsiteY2" fmla="*/ 1401699 h 1765300"/>
                <a:gd name="connsiteX3" fmla="*/ 2376996 w 2374900"/>
                <a:gd name="connsiteY3" fmla="*/ 1401699 h 1765300"/>
                <a:gd name="connsiteX4" fmla="*/ 2050478 w 2374900"/>
                <a:gd name="connsiteY4" fmla="*/ 731457 h 1765300"/>
                <a:gd name="connsiteX5" fmla="*/ 1936750 w 2374900"/>
                <a:gd name="connsiteY5" fmla="*/ 13526 h 1765300"/>
                <a:gd name="connsiteX6" fmla="*/ 1936750 w 2374900"/>
                <a:gd name="connsiteY6" fmla="*/ 0 h 1765300"/>
                <a:gd name="connsiteX7" fmla="*/ 0 w 2374900"/>
                <a:gd name="connsiteY7" fmla="*/ 0 h 1765300"/>
                <a:gd name="connsiteX8" fmla="*/ 0 w 2374900"/>
                <a:gd name="connsiteY8" fmla="*/ 19971 h 1765300"/>
                <a:gd name="connsiteX9" fmla="*/ 140811 w 2374900"/>
                <a:gd name="connsiteY9" fmla="*/ 894112 h 1765300"/>
                <a:gd name="connsiteX10" fmla="*/ 546100 w 2374900"/>
                <a:gd name="connsiteY10" fmla="*/ 1711992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4900" h="1765300">
                  <a:moveTo>
                    <a:pt x="546100" y="1711992"/>
                  </a:moveTo>
                  <a:cubicBezTo>
                    <a:pt x="558229" y="1729984"/>
                    <a:pt x="570569" y="1747975"/>
                    <a:pt x="583121" y="1765967"/>
                  </a:cubicBezTo>
                  <a:lnTo>
                    <a:pt x="2376996" y="1401699"/>
                  </a:lnTo>
                  <a:lnTo>
                    <a:pt x="2376996" y="1401699"/>
                  </a:lnTo>
                  <a:cubicBezTo>
                    <a:pt x="2233835" y="1185799"/>
                    <a:pt x="2124012" y="960374"/>
                    <a:pt x="2050478" y="731457"/>
                  </a:cubicBezTo>
                  <a:cubicBezTo>
                    <a:pt x="1975467" y="499516"/>
                    <a:pt x="1937097" y="257294"/>
                    <a:pt x="1936750" y="13526"/>
                  </a:cubicBezTo>
                  <a:cubicBezTo>
                    <a:pt x="1936750" y="9017"/>
                    <a:pt x="1936750" y="4509"/>
                    <a:pt x="1936750" y="0"/>
                  </a:cubicBezTo>
                  <a:lnTo>
                    <a:pt x="0" y="0"/>
                  </a:lnTo>
                  <a:cubicBezTo>
                    <a:pt x="0" y="7112"/>
                    <a:pt x="0" y="13716"/>
                    <a:pt x="0" y="19971"/>
                  </a:cubicBezTo>
                  <a:cubicBezTo>
                    <a:pt x="0" y="314039"/>
                    <a:pt x="47339" y="608076"/>
                    <a:pt x="140811" y="894112"/>
                  </a:cubicBezTo>
                  <a:cubicBezTo>
                    <a:pt x="232092" y="1173036"/>
                    <a:pt x="368364" y="1448245"/>
                    <a:pt x="546100" y="1711992"/>
                  </a:cubicBezTo>
                  <a:close/>
                </a:path>
              </a:pathLst>
            </a:custGeom>
            <a:solidFill>
              <a:srgbClr val="D7D7D7"/>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25" name="Frihandsfigur 124">
              <a:extLst>
                <a:ext uri="{FF2B5EF4-FFF2-40B4-BE49-F238E27FC236}">
                  <a16:creationId xmlns:a16="http://schemas.microsoft.com/office/drawing/2014/main" id="{58A69AB3-D20C-674E-8F8D-046D0430C293}"/>
                </a:ext>
              </a:extLst>
            </p:cNvPr>
            <p:cNvSpPr/>
            <p:nvPr/>
          </p:nvSpPr>
          <p:spPr>
            <a:xfrm>
              <a:off x="5035011" y="3261863"/>
              <a:ext cx="3156793" cy="1606386"/>
            </a:xfrm>
            <a:custGeom>
              <a:avLst/>
              <a:gdLst>
                <a:gd name="connsiteX0" fmla="*/ 2827623 w 4117975"/>
                <a:gd name="connsiteY0" fmla="*/ 2096326 h 2095500"/>
                <a:gd name="connsiteX1" fmla="*/ 4118420 w 4117975"/>
                <a:gd name="connsiteY1" fmla="*/ 975551 h 2095500"/>
                <a:gd name="connsiteX2" fmla="*/ 3884644 w 4117975"/>
                <a:gd name="connsiteY2" fmla="*/ 913384 h 2095500"/>
                <a:gd name="connsiteX3" fmla="*/ 2658745 w 4117975"/>
                <a:gd name="connsiteY3" fmla="*/ 481584 h 2095500"/>
                <a:gd name="connsiteX4" fmla="*/ 1722120 w 4117975"/>
                <a:gd name="connsiteY4" fmla="*/ 0 h 2095500"/>
                <a:gd name="connsiteX5" fmla="*/ 0 w 4117975"/>
                <a:gd name="connsiteY5" fmla="*/ 762445 h 2095500"/>
                <a:gd name="connsiteX6" fmla="*/ 2827623 w 4117975"/>
                <a:gd name="connsiteY6" fmla="*/ 2096326 h 20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975" h="2095500">
                  <a:moveTo>
                    <a:pt x="2827623" y="2096326"/>
                  </a:moveTo>
                  <a:lnTo>
                    <a:pt x="4118420" y="975551"/>
                  </a:lnTo>
                  <a:cubicBezTo>
                    <a:pt x="4040103" y="955654"/>
                    <a:pt x="3962178" y="934932"/>
                    <a:pt x="3884644" y="913384"/>
                  </a:cubicBezTo>
                  <a:cubicBezTo>
                    <a:pt x="3455448" y="793814"/>
                    <a:pt x="3043079" y="648557"/>
                    <a:pt x="2658745" y="481584"/>
                  </a:cubicBezTo>
                  <a:cubicBezTo>
                    <a:pt x="2326037" y="337185"/>
                    <a:pt x="2011680" y="175482"/>
                    <a:pt x="1722120" y="0"/>
                  </a:cubicBezTo>
                  <a:lnTo>
                    <a:pt x="0" y="762445"/>
                  </a:lnTo>
                  <a:cubicBezTo>
                    <a:pt x="790861" y="1315815"/>
                    <a:pt x="1749298" y="1772348"/>
                    <a:pt x="2827623" y="2096326"/>
                  </a:cubicBezTo>
                  <a:close/>
                </a:path>
              </a:pathLst>
            </a:custGeom>
            <a:solidFill>
              <a:srgbClr val="ECECED">
                <a:alpha val="69804"/>
              </a:srgbClr>
            </a:solidFill>
            <a:ln w="2889" cap="flat">
              <a:solidFill>
                <a:srgbClr val="FFFFFF"/>
              </a:solidFill>
              <a:prstDash val="solid"/>
              <a:miter/>
            </a:ln>
          </p:spPr>
          <p:txBody>
            <a:bodyPr rtlCol="0" anchor="ctr"/>
            <a:lstStyle/>
            <a:p>
              <a:endParaRPr lang="en-US" sz="1013" noProof="0">
                <a:solidFill>
                  <a:schemeClr val="tx2"/>
                </a:solidFill>
              </a:endParaRPr>
            </a:p>
          </p:txBody>
        </p:sp>
        <p:sp>
          <p:nvSpPr>
            <p:cNvPr id="126" name="Frihandsfigur 125">
              <a:extLst>
                <a:ext uri="{FF2B5EF4-FFF2-40B4-BE49-F238E27FC236}">
                  <a16:creationId xmlns:a16="http://schemas.microsoft.com/office/drawing/2014/main" id="{B8F01800-B8C5-5441-B266-1EFF16881385}"/>
                </a:ext>
              </a:extLst>
            </p:cNvPr>
            <p:cNvSpPr/>
            <p:nvPr/>
          </p:nvSpPr>
          <p:spPr>
            <a:xfrm>
              <a:off x="7226950" y="4016062"/>
              <a:ext cx="2857420" cy="1253467"/>
            </a:xfrm>
            <a:custGeom>
              <a:avLst/>
              <a:gdLst>
                <a:gd name="connsiteX0" fmla="*/ 3729069 w 3727450"/>
                <a:gd name="connsiteY0" fmla="*/ 334423 h 1635125"/>
                <a:gd name="connsiteX1" fmla="*/ 1292225 w 3727450"/>
                <a:gd name="connsiteY1" fmla="*/ 0 h 1635125"/>
                <a:gd name="connsiteX2" fmla="*/ 0 w 3727450"/>
                <a:gd name="connsiteY2" fmla="*/ 1121982 h 1635125"/>
                <a:gd name="connsiteX3" fmla="*/ 3048667 w 3727450"/>
                <a:gd name="connsiteY3" fmla="*/ 1635316 h 1635125"/>
              </a:gdLst>
              <a:ahLst/>
              <a:cxnLst>
                <a:cxn ang="0">
                  <a:pos x="connsiteX0" y="connsiteY0"/>
                </a:cxn>
                <a:cxn ang="0">
                  <a:pos x="connsiteX1" y="connsiteY1"/>
                </a:cxn>
                <a:cxn ang="0">
                  <a:pos x="connsiteX2" y="connsiteY2"/>
                </a:cxn>
                <a:cxn ang="0">
                  <a:pos x="connsiteX3" y="connsiteY3"/>
                </a:cxn>
              </a:cxnLst>
              <a:rect l="l" t="t" r="r" b="b"/>
              <a:pathLst>
                <a:path w="3727450" h="1635125">
                  <a:moveTo>
                    <a:pt x="3729069" y="334423"/>
                  </a:moveTo>
                  <a:cubicBezTo>
                    <a:pt x="2882741" y="306261"/>
                    <a:pt x="2065369" y="193707"/>
                    <a:pt x="1292225" y="0"/>
                  </a:cubicBezTo>
                  <a:lnTo>
                    <a:pt x="0" y="1121982"/>
                  </a:lnTo>
                  <a:cubicBezTo>
                    <a:pt x="935545" y="1400207"/>
                    <a:pt x="1962150" y="1579340"/>
                    <a:pt x="3048667" y="1635316"/>
                  </a:cubicBezTo>
                  <a:close/>
                </a:path>
              </a:pathLst>
            </a:custGeom>
            <a:solidFill>
              <a:srgbClr val="ECECED">
                <a:alpha val="69804"/>
              </a:srgbClr>
            </a:solidFill>
            <a:ln w="2889" cap="flat">
              <a:solidFill>
                <a:srgbClr val="FFFFFF"/>
              </a:solidFill>
              <a:prstDash val="solid"/>
              <a:miter/>
            </a:ln>
          </p:spPr>
          <p:txBody>
            <a:bodyPr rtlCol="0" anchor="ctr"/>
            <a:lstStyle/>
            <a:p>
              <a:endParaRPr lang="en-US" sz="1013" noProof="0">
                <a:solidFill>
                  <a:schemeClr val="tx2"/>
                </a:solidFill>
              </a:endParaRPr>
            </a:p>
          </p:txBody>
        </p:sp>
      </p:grpSp>
      <p:sp>
        <p:nvSpPr>
          <p:cNvPr id="25" name="Rektangel 24">
            <a:extLst>
              <a:ext uri="{FF2B5EF4-FFF2-40B4-BE49-F238E27FC236}">
                <a16:creationId xmlns:a16="http://schemas.microsoft.com/office/drawing/2014/main" id="{8F8950FF-D352-1649-B8C3-0182467DCA23}"/>
              </a:ext>
            </a:extLst>
          </p:cNvPr>
          <p:cNvSpPr/>
          <p:nvPr userDrawn="1"/>
        </p:nvSpPr>
        <p:spPr>
          <a:xfrm>
            <a:off x="225029" y="3122770"/>
            <a:ext cx="1456374" cy="1456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31" name="Platshållare för text 30">
            <a:extLst>
              <a:ext uri="{FF2B5EF4-FFF2-40B4-BE49-F238E27FC236}">
                <a16:creationId xmlns:a16="http://schemas.microsoft.com/office/drawing/2014/main" id="{D8A62618-0772-7A42-A2E4-1C2AAD17CAE3}"/>
              </a:ext>
            </a:extLst>
          </p:cNvPr>
          <p:cNvSpPr>
            <a:spLocks noGrp="1"/>
          </p:cNvSpPr>
          <p:nvPr userDrawn="1">
            <p:ph type="body" sz="quarter" idx="29" hasCustomPrompt="1"/>
          </p:nvPr>
        </p:nvSpPr>
        <p:spPr>
          <a:xfrm>
            <a:off x="3087101" y="849658"/>
            <a:ext cx="996645" cy="181877"/>
          </a:xfrm>
          <a:noFill/>
        </p:spPr>
        <p:txBody>
          <a:bodyPr wrap="square" rtlCol="0">
            <a:noAutofit/>
          </a:bodyPr>
          <a:lstStyle>
            <a:lvl1pPr marL="0" indent="0" algn="ctr">
              <a:buNone/>
              <a:defRPr lang="sv-SE" sz="750" b="1" dirty="0">
                <a:solidFill>
                  <a:schemeClr val="tx2"/>
                </a:solidFill>
              </a:defRPr>
            </a:lvl1pPr>
          </a:lstStyle>
          <a:p>
            <a:pPr marL="0" lvl="0"/>
            <a:r>
              <a:rPr lang="en-US" noProof="0"/>
              <a:t>ADD YEAR</a:t>
            </a:r>
          </a:p>
        </p:txBody>
      </p:sp>
      <p:sp>
        <p:nvSpPr>
          <p:cNvPr id="110" name="Platshållare för text 30">
            <a:extLst>
              <a:ext uri="{FF2B5EF4-FFF2-40B4-BE49-F238E27FC236}">
                <a16:creationId xmlns:a16="http://schemas.microsoft.com/office/drawing/2014/main" id="{B07DE8D1-0939-1E41-B340-539240E9ABD8}"/>
              </a:ext>
            </a:extLst>
          </p:cNvPr>
          <p:cNvSpPr>
            <a:spLocks noGrp="1"/>
          </p:cNvSpPr>
          <p:nvPr userDrawn="1">
            <p:ph type="body" sz="quarter" idx="30" hasCustomPrompt="1"/>
          </p:nvPr>
        </p:nvSpPr>
        <p:spPr>
          <a:xfrm>
            <a:off x="1372954" y="1505644"/>
            <a:ext cx="1972538" cy="184666"/>
          </a:xfrm>
          <a:noFill/>
        </p:spPr>
        <p:txBody>
          <a:bodyPr wrap="square" rtlCol="0">
            <a:spAutoFit/>
          </a:bodyPr>
          <a:lstStyle>
            <a:lvl1pPr marL="128588" indent="-128588">
              <a:spcBef>
                <a:spcPts val="0"/>
              </a:spcBef>
              <a:buFont typeface="Wingdings" pitchFamily="2" charset="2"/>
              <a:buChar char="§"/>
              <a:defRPr lang="sv-SE" sz="600" b="0" dirty="0">
                <a:solidFill>
                  <a:schemeClr val="tx2"/>
                </a:solidFill>
              </a:defRPr>
            </a:lvl1pPr>
          </a:lstStyle>
          <a:p>
            <a:pPr marL="0" lvl="0"/>
            <a:r>
              <a:rPr lang="en-US" noProof="0"/>
              <a:t>Add text</a:t>
            </a:r>
          </a:p>
        </p:txBody>
      </p:sp>
      <p:sp>
        <p:nvSpPr>
          <p:cNvPr id="111" name="Platshållare för text 30">
            <a:extLst>
              <a:ext uri="{FF2B5EF4-FFF2-40B4-BE49-F238E27FC236}">
                <a16:creationId xmlns:a16="http://schemas.microsoft.com/office/drawing/2014/main" id="{2A100A29-A410-6D4B-8C9C-BCB58029E904}"/>
              </a:ext>
            </a:extLst>
          </p:cNvPr>
          <p:cNvSpPr>
            <a:spLocks noGrp="1"/>
          </p:cNvSpPr>
          <p:nvPr userDrawn="1">
            <p:ph type="body" sz="quarter" idx="31" hasCustomPrompt="1"/>
          </p:nvPr>
        </p:nvSpPr>
        <p:spPr>
          <a:xfrm>
            <a:off x="1936255" y="2336956"/>
            <a:ext cx="1972538" cy="338927"/>
          </a:xfrm>
          <a:noFill/>
        </p:spPr>
        <p:txBody>
          <a:bodyPr wrap="square" rtlCol="0">
            <a:noAutofit/>
          </a:bodyPr>
          <a:lstStyle>
            <a:lvl1pPr marL="0" indent="0">
              <a:buNone/>
              <a:defRPr lang="sv-SE" sz="900" b="1" cap="all" baseline="0" dirty="0">
                <a:solidFill>
                  <a:schemeClr val="tx2"/>
                </a:solidFill>
              </a:defRPr>
            </a:lvl1pPr>
          </a:lstStyle>
          <a:p>
            <a:pPr marL="0" lvl="0"/>
            <a:r>
              <a:rPr lang="en-US" noProof="0"/>
              <a:t>ADD TITLE</a:t>
            </a:r>
          </a:p>
        </p:txBody>
      </p:sp>
      <p:sp>
        <p:nvSpPr>
          <p:cNvPr id="112" name="Platshållare för text 30">
            <a:extLst>
              <a:ext uri="{FF2B5EF4-FFF2-40B4-BE49-F238E27FC236}">
                <a16:creationId xmlns:a16="http://schemas.microsoft.com/office/drawing/2014/main" id="{66ADA34A-A444-5C43-91C2-095CCB837AEC}"/>
              </a:ext>
            </a:extLst>
          </p:cNvPr>
          <p:cNvSpPr>
            <a:spLocks noGrp="1"/>
          </p:cNvSpPr>
          <p:nvPr userDrawn="1">
            <p:ph type="body" sz="quarter" idx="32" hasCustomPrompt="1"/>
          </p:nvPr>
        </p:nvSpPr>
        <p:spPr>
          <a:xfrm>
            <a:off x="1936255" y="2685667"/>
            <a:ext cx="1972538" cy="184666"/>
          </a:xfrm>
          <a:noFill/>
        </p:spPr>
        <p:txBody>
          <a:bodyPr wrap="square" rtlCol="0">
            <a:spAutoFit/>
          </a:bodyPr>
          <a:lstStyle>
            <a:lvl1pPr marL="128588" indent="-128588">
              <a:spcBef>
                <a:spcPts val="0"/>
              </a:spcBef>
              <a:buFont typeface="Wingdings" pitchFamily="2" charset="2"/>
              <a:buChar char="§"/>
              <a:defRPr lang="sv-SE" sz="600" b="0" dirty="0">
                <a:solidFill>
                  <a:schemeClr val="tx2"/>
                </a:solidFill>
              </a:defRPr>
            </a:lvl1pPr>
          </a:lstStyle>
          <a:p>
            <a:pPr marL="0" lvl="0"/>
            <a:r>
              <a:rPr lang="en-US" noProof="0"/>
              <a:t>Add text</a:t>
            </a:r>
          </a:p>
        </p:txBody>
      </p:sp>
      <p:sp>
        <p:nvSpPr>
          <p:cNvPr id="113" name="Platshållare för text 30">
            <a:extLst>
              <a:ext uri="{FF2B5EF4-FFF2-40B4-BE49-F238E27FC236}">
                <a16:creationId xmlns:a16="http://schemas.microsoft.com/office/drawing/2014/main" id="{B33DE64E-9361-014D-823E-19A6208C91EE}"/>
              </a:ext>
            </a:extLst>
          </p:cNvPr>
          <p:cNvSpPr>
            <a:spLocks noGrp="1"/>
          </p:cNvSpPr>
          <p:nvPr userDrawn="1">
            <p:ph type="body" sz="quarter" idx="33" hasCustomPrompt="1"/>
          </p:nvPr>
        </p:nvSpPr>
        <p:spPr>
          <a:xfrm>
            <a:off x="3480735" y="3342872"/>
            <a:ext cx="1972538" cy="338927"/>
          </a:xfrm>
          <a:noFill/>
        </p:spPr>
        <p:txBody>
          <a:bodyPr wrap="square" rtlCol="0">
            <a:noAutofit/>
          </a:bodyPr>
          <a:lstStyle>
            <a:lvl1pPr marL="0" indent="0">
              <a:buNone/>
              <a:defRPr lang="sv-SE" sz="900" b="1" cap="all" baseline="0" dirty="0">
                <a:solidFill>
                  <a:schemeClr val="tx2"/>
                </a:solidFill>
              </a:defRPr>
            </a:lvl1pPr>
          </a:lstStyle>
          <a:p>
            <a:pPr marL="0" lvl="0"/>
            <a:r>
              <a:rPr lang="en-US" noProof="0"/>
              <a:t>ADD TITLE</a:t>
            </a:r>
          </a:p>
        </p:txBody>
      </p:sp>
      <p:sp>
        <p:nvSpPr>
          <p:cNvPr id="114" name="Platshållare för text 30">
            <a:extLst>
              <a:ext uri="{FF2B5EF4-FFF2-40B4-BE49-F238E27FC236}">
                <a16:creationId xmlns:a16="http://schemas.microsoft.com/office/drawing/2014/main" id="{BE52C0ED-7433-0D4E-9D0B-EA4FB08D1583}"/>
              </a:ext>
            </a:extLst>
          </p:cNvPr>
          <p:cNvSpPr>
            <a:spLocks noGrp="1"/>
          </p:cNvSpPr>
          <p:nvPr userDrawn="1">
            <p:ph type="body" sz="quarter" idx="34" hasCustomPrompt="1"/>
          </p:nvPr>
        </p:nvSpPr>
        <p:spPr>
          <a:xfrm>
            <a:off x="3480735" y="3691583"/>
            <a:ext cx="1972538" cy="184666"/>
          </a:xfrm>
          <a:noFill/>
        </p:spPr>
        <p:txBody>
          <a:bodyPr wrap="square" rtlCol="0">
            <a:spAutoFit/>
          </a:bodyPr>
          <a:lstStyle>
            <a:lvl1pPr marL="128588" indent="-128588">
              <a:spcBef>
                <a:spcPts val="0"/>
              </a:spcBef>
              <a:buFont typeface="Wingdings" pitchFamily="2" charset="2"/>
              <a:buChar char="§"/>
              <a:defRPr lang="sv-SE" sz="600" b="0" dirty="0">
                <a:solidFill>
                  <a:schemeClr val="tx2"/>
                </a:solidFill>
              </a:defRPr>
            </a:lvl1pPr>
          </a:lstStyle>
          <a:p>
            <a:pPr marL="0" lvl="0"/>
            <a:r>
              <a:rPr lang="en-US" noProof="0"/>
              <a:t>Add text</a:t>
            </a:r>
          </a:p>
        </p:txBody>
      </p:sp>
      <p:sp>
        <p:nvSpPr>
          <p:cNvPr id="115" name="Platshållare för text 30">
            <a:extLst>
              <a:ext uri="{FF2B5EF4-FFF2-40B4-BE49-F238E27FC236}">
                <a16:creationId xmlns:a16="http://schemas.microsoft.com/office/drawing/2014/main" id="{2BEFACCC-49C0-4242-BDFB-D83479B42890}"/>
              </a:ext>
            </a:extLst>
          </p:cNvPr>
          <p:cNvSpPr>
            <a:spLocks noGrp="1"/>
          </p:cNvSpPr>
          <p:nvPr userDrawn="1">
            <p:ph type="body" sz="quarter" idx="35" hasCustomPrompt="1"/>
          </p:nvPr>
        </p:nvSpPr>
        <p:spPr>
          <a:xfrm>
            <a:off x="5534317" y="3958681"/>
            <a:ext cx="1782263" cy="338927"/>
          </a:xfrm>
          <a:noFill/>
        </p:spPr>
        <p:txBody>
          <a:bodyPr wrap="square" rtlCol="0">
            <a:noAutofit/>
          </a:bodyPr>
          <a:lstStyle>
            <a:lvl1pPr marL="0" indent="0">
              <a:buNone/>
              <a:defRPr lang="sv-SE" sz="900" b="1" cap="all" baseline="0" dirty="0">
                <a:solidFill>
                  <a:schemeClr val="tx2"/>
                </a:solidFill>
              </a:defRPr>
            </a:lvl1pPr>
          </a:lstStyle>
          <a:p>
            <a:pPr marL="0" lvl="0"/>
            <a:r>
              <a:rPr lang="en-US" noProof="0"/>
              <a:t>ADD TITLE</a:t>
            </a:r>
          </a:p>
        </p:txBody>
      </p:sp>
      <p:sp>
        <p:nvSpPr>
          <p:cNvPr id="116" name="Platshållare för text 30">
            <a:extLst>
              <a:ext uri="{FF2B5EF4-FFF2-40B4-BE49-F238E27FC236}">
                <a16:creationId xmlns:a16="http://schemas.microsoft.com/office/drawing/2014/main" id="{6D776505-903C-D749-A6D6-DCF87A1CF74A}"/>
              </a:ext>
            </a:extLst>
          </p:cNvPr>
          <p:cNvSpPr>
            <a:spLocks noGrp="1"/>
          </p:cNvSpPr>
          <p:nvPr userDrawn="1">
            <p:ph type="body" sz="quarter" idx="36" hasCustomPrompt="1"/>
          </p:nvPr>
        </p:nvSpPr>
        <p:spPr>
          <a:xfrm>
            <a:off x="5534317" y="4307392"/>
            <a:ext cx="1782263" cy="184666"/>
          </a:xfrm>
          <a:noFill/>
        </p:spPr>
        <p:txBody>
          <a:bodyPr wrap="square" rtlCol="0">
            <a:spAutoFit/>
          </a:bodyPr>
          <a:lstStyle>
            <a:lvl1pPr marL="128588" indent="-128588">
              <a:spcBef>
                <a:spcPts val="0"/>
              </a:spcBef>
              <a:buFont typeface="Wingdings" pitchFamily="2" charset="2"/>
              <a:buChar char="§"/>
              <a:defRPr lang="sv-SE" sz="600" b="0" dirty="0">
                <a:solidFill>
                  <a:schemeClr val="tx2"/>
                </a:solidFill>
              </a:defRPr>
            </a:lvl1pPr>
          </a:lstStyle>
          <a:p>
            <a:pPr marL="0" lvl="0"/>
            <a:r>
              <a:rPr lang="en-US" noProof="0"/>
              <a:t>Add text</a:t>
            </a:r>
          </a:p>
        </p:txBody>
      </p:sp>
      <p:sp>
        <p:nvSpPr>
          <p:cNvPr id="117" name="Platshållare för text 30">
            <a:extLst>
              <a:ext uri="{FF2B5EF4-FFF2-40B4-BE49-F238E27FC236}">
                <a16:creationId xmlns:a16="http://schemas.microsoft.com/office/drawing/2014/main" id="{385C41EE-0972-3744-A92E-08AF0178E296}"/>
              </a:ext>
            </a:extLst>
          </p:cNvPr>
          <p:cNvSpPr>
            <a:spLocks noGrp="1"/>
          </p:cNvSpPr>
          <p:nvPr userDrawn="1">
            <p:ph type="body" sz="quarter" idx="37" hasCustomPrompt="1"/>
          </p:nvPr>
        </p:nvSpPr>
        <p:spPr>
          <a:xfrm>
            <a:off x="7339433" y="4106830"/>
            <a:ext cx="1782263" cy="338927"/>
          </a:xfrm>
          <a:noFill/>
        </p:spPr>
        <p:txBody>
          <a:bodyPr wrap="square" rtlCol="0">
            <a:noAutofit/>
          </a:bodyPr>
          <a:lstStyle>
            <a:lvl1pPr marL="0" indent="0">
              <a:buNone/>
              <a:defRPr lang="sv-SE" sz="900" b="1" cap="all" baseline="0" dirty="0">
                <a:solidFill>
                  <a:schemeClr val="tx2"/>
                </a:solidFill>
              </a:defRPr>
            </a:lvl1pPr>
          </a:lstStyle>
          <a:p>
            <a:pPr marL="0" lvl="0"/>
            <a:r>
              <a:rPr lang="en-US" noProof="0"/>
              <a:t>ADD TITLE</a:t>
            </a:r>
          </a:p>
        </p:txBody>
      </p:sp>
      <p:sp>
        <p:nvSpPr>
          <p:cNvPr id="118" name="Platshållare för text 30">
            <a:extLst>
              <a:ext uri="{FF2B5EF4-FFF2-40B4-BE49-F238E27FC236}">
                <a16:creationId xmlns:a16="http://schemas.microsoft.com/office/drawing/2014/main" id="{AC03CC33-A238-414C-B703-2DC76A745DA9}"/>
              </a:ext>
            </a:extLst>
          </p:cNvPr>
          <p:cNvSpPr>
            <a:spLocks noGrp="1"/>
          </p:cNvSpPr>
          <p:nvPr userDrawn="1">
            <p:ph type="body" sz="quarter" idx="38" hasCustomPrompt="1"/>
          </p:nvPr>
        </p:nvSpPr>
        <p:spPr>
          <a:xfrm>
            <a:off x="7339433" y="4455541"/>
            <a:ext cx="1782263" cy="184666"/>
          </a:xfrm>
          <a:noFill/>
        </p:spPr>
        <p:txBody>
          <a:bodyPr wrap="square" rtlCol="0">
            <a:spAutoFit/>
          </a:bodyPr>
          <a:lstStyle>
            <a:lvl1pPr marL="128588" indent="-128588">
              <a:spcBef>
                <a:spcPts val="0"/>
              </a:spcBef>
              <a:buFont typeface="Wingdings" pitchFamily="2" charset="2"/>
              <a:buChar char="§"/>
              <a:defRPr lang="sv-SE" sz="600" b="0" dirty="0">
                <a:solidFill>
                  <a:schemeClr val="tx2"/>
                </a:solidFill>
              </a:defRPr>
            </a:lvl1pPr>
          </a:lstStyle>
          <a:p>
            <a:pPr marL="0" lvl="0"/>
            <a:r>
              <a:rPr lang="en-US" noProof="0"/>
              <a:t>Add text</a:t>
            </a:r>
          </a:p>
        </p:txBody>
      </p:sp>
      <p:sp>
        <p:nvSpPr>
          <p:cNvPr id="119" name="Platshållare för text 30">
            <a:extLst>
              <a:ext uri="{FF2B5EF4-FFF2-40B4-BE49-F238E27FC236}">
                <a16:creationId xmlns:a16="http://schemas.microsoft.com/office/drawing/2014/main" id="{BF44ACBA-B43E-A247-ADFD-B7FDA8B04FF1}"/>
              </a:ext>
            </a:extLst>
          </p:cNvPr>
          <p:cNvSpPr>
            <a:spLocks noGrp="1"/>
          </p:cNvSpPr>
          <p:nvPr userDrawn="1">
            <p:ph type="body" sz="quarter" idx="39" hasCustomPrompt="1"/>
          </p:nvPr>
        </p:nvSpPr>
        <p:spPr>
          <a:xfrm>
            <a:off x="4100566" y="849658"/>
            <a:ext cx="970749" cy="181877"/>
          </a:xfrm>
          <a:noFill/>
        </p:spPr>
        <p:txBody>
          <a:bodyPr wrap="square" rtlCol="0">
            <a:noAutofit/>
          </a:bodyPr>
          <a:lstStyle>
            <a:lvl1pPr marL="0" indent="0" algn="ctr">
              <a:buNone/>
              <a:defRPr lang="sv-SE" sz="750" b="1" dirty="0">
                <a:solidFill>
                  <a:schemeClr val="tx2"/>
                </a:solidFill>
              </a:defRPr>
            </a:lvl1pPr>
          </a:lstStyle>
          <a:p>
            <a:pPr marL="0" lvl="0"/>
            <a:r>
              <a:rPr lang="en-US" noProof="0"/>
              <a:t>ADD YEAR</a:t>
            </a:r>
          </a:p>
        </p:txBody>
      </p:sp>
      <p:sp>
        <p:nvSpPr>
          <p:cNvPr id="120" name="Platshållare för text 30">
            <a:extLst>
              <a:ext uri="{FF2B5EF4-FFF2-40B4-BE49-F238E27FC236}">
                <a16:creationId xmlns:a16="http://schemas.microsoft.com/office/drawing/2014/main" id="{556588C9-6B3A-FA4F-816A-F414EDEE6445}"/>
              </a:ext>
            </a:extLst>
          </p:cNvPr>
          <p:cNvSpPr>
            <a:spLocks noGrp="1"/>
          </p:cNvSpPr>
          <p:nvPr userDrawn="1">
            <p:ph type="body" sz="quarter" idx="40" hasCustomPrompt="1"/>
          </p:nvPr>
        </p:nvSpPr>
        <p:spPr>
          <a:xfrm>
            <a:off x="5102408" y="849658"/>
            <a:ext cx="970749" cy="181877"/>
          </a:xfrm>
          <a:noFill/>
        </p:spPr>
        <p:txBody>
          <a:bodyPr wrap="square" rtlCol="0">
            <a:noAutofit/>
          </a:bodyPr>
          <a:lstStyle>
            <a:lvl1pPr marL="0" indent="0" algn="ctr">
              <a:buNone/>
              <a:defRPr lang="sv-SE" sz="750" b="1" dirty="0">
                <a:solidFill>
                  <a:schemeClr val="tx2"/>
                </a:solidFill>
              </a:defRPr>
            </a:lvl1pPr>
          </a:lstStyle>
          <a:p>
            <a:pPr marL="0" lvl="0"/>
            <a:r>
              <a:rPr lang="en-US" noProof="0"/>
              <a:t>ADD YEAR</a:t>
            </a:r>
          </a:p>
        </p:txBody>
      </p:sp>
      <p:sp>
        <p:nvSpPr>
          <p:cNvPr id="121" name="Platshållare för text 30">
            <a:extLst>
              <a:ext uri="{FF2B5EF4-FFF2-40B4-BE49-F238E27FC236}">
                <a16:creationId xmlns:a16="http://schemas.microsoft.com/office/drawing/2014/main" id="{B6BD8A79-9D70-604C-B5C0-7497ABB2E4FF}"/>
              </a:ext>
            </a:extLst>
          </p:cNvPr>
          <p:cNvSpPr>
            <a:spLocks noGrp="1"/>
          </p:cNvSpPr>
          <p:nvPr userDrawn="1">
            <p:ph type="body" sz="quarter" idx="41" hasCustomPrompt="1"/>
          </p:nvPr>
        </p:nvSpPr>
        <p:spPr>
          <a:xfrm>
            <a:off x="6113067" y="849658"/>
            <a:ext cx="1304227" cy="181877"/>
          </a:xfrm>
          <a:noFill/>
        </p:spPr>
        <p:txBody>
          <a:bodyPr wrap="square" rtlCol="0">
            <a:noAutofit/>
          </a:bodyPr>
          <a:lstStyle>
            <a:lvl1pPr marL="0" indent="0" algn="ctr">
              <a:buNone/>
              <a:defRPr lang="sv-SE" sz="750" b="1" dirty="0">
                <a:solidFill>
                  <a:schemeClr val="tx2"/>
                </a:solidFill>
              </a:defRPr>
            </a:lvl1pPr>
          </a:lstStyle>
          <a:p>
            <a:pPr marL="0" lvl="0"/>
            <a:r>
              <a:rPr lang="en-US" noProof="0"/>
              <a:t>ADD YEAR</a:t>
            </a:r>
          </a:p>
        </p:txBody>
      </p:sp>
      <p:sp>
        <p:nvSpPr>
          <p:cNvPr id="122" name="Platshållare för text 30">
            <a:extLst>
              <a:ext uri="{FF2B5EF4-FFF2-40B4-BE49-F238E27FC236}">
                <a16:creationId xmlns:a16="http://schemas.microsoft.com/office/drawing/2014/main" id="{8588A497-210F-E441-8E3C-3D7DE3EC2694}"/>
              </a:ext>
            </a:extLst>
          </p:cNvPr>
          <p:cNvSpPr>
            <a:spLocks noGrp="1"/>
          </p:cNvSpPr>
          <p:nvPr userDrawn="1">
            <p:ph type="body" sz="quarter" idx="42" hasCustomPrompt="1"/>
          </p:nvPr>
        </p:nvSpPr>
        <p:spPr>
          <a:xfrm>
            <a:off x="7423951" y="849658"/>
            <a:ext cx="1570574" cy="181877"/>
          </a:xfrm>
          <a:noFill/>
        </p:spPr>
        <p:txBody>
          <a:bodyPr wrap="square" rtlCol="0">
            <a:noAutofit/>
          </a:bodyPr>
          <a:lstStyle>
            <a:lvl1pPr marL="0" indent="0" algn="r">
              <a:buNone/>
              <a:defRPr lang="sv-SE" sz="750" b="1" dirty="0">
                <a:solidFill>
                  <a:schemeClr val="tx2"/>
                </a:solidFill>
              </a:defRPr>
            </a:lvl1pPr>
          </a:lstStyle>
          <a:p>
            <a:pPr marL="0" lvl="0"/>
            <a:r>
              <a:rPr lang="en-US" noProof="0"/>
              <a:t>ADD TITLE</a:t>
            </a:r>
          </a:p>
        </p:txBody>
      </p:sp>
      <p:sp>
        <p:nvSpPr>
          <p:cNvPr id="123" name="Platshållare för text 30">
            <a:extLst>
              <a:ext uri="{FF2B5EF4-FFF2-40B4-BE49-F238E27FC236}">
                <a16:creationId xmlns:a16="http://schemas.microsoft.com/office/drawing/2014/main" id="{4B5255A7-A4F0-224A-B526-27953D06901F}"/>
              </a:ext>
            </a:extLst>
          </p:cNvPr>
          <p:cNvSpPr>
            <a:spLocks noGrp="1"/>
          </p:cNvSpPr>
          <p:nvPr userDrawn="1">
            <p:ph type="body" sz="quarter" idx="43" hasCustomPrompt="1"/>
          </p:nvPr>
        </p:nvSpPr>
        <p:spPr>
          <a:xfrm>
            <a:off x="7410635" y="1047356"/>
            <a:ext cx="1583890" cy="338927"/>
          </a:xfrm>
          <a:noFill/>
        </p:spPr>
        <p:txBody>
          <a:bodyPr wrap="square" rtlCol="0">
            <a:noAutofit/>
          </a:bodyPr>
          <a:lstStyle>
            <a:lvl1pPr marL="0" indent="0" algn="r">
              <a:buFont typeface="Wingdings" pitchFamily="2" charset="2"/>
              <a:buNone/>
              <a:defRPr lang="sv-SE" sz="600" b="0" dirty="0">
                <a:solidFill>
                  <a:schemeClr val="tx2"/>
                </a:solidFill>
              </a:defRPr>
            </a:lvl1pPr>
          </a:lstStyle>
          <a:p>
            <a:pPr marL="0" lvl="0"/>
            <a:r>
              <a:rPr lang="en-US" noProof="0"/>
              <a:t>Add text</a:t>
            </a:r>
          </a:p>
        </p:txBody>
      </p:sp>
      <p:sp>
        <p:nvSpPr>
          <p:cNvPr id="140" name="Platshållare för text 30">
            <a:extLst>
              <a:ext uri="{FF2B5EF4-FFF2-40B4-BE49-F238E27FC236}">
                <a16:creationId xmlns:a16="http://schemas.microsoft.com/office/drawing/2014/main" id="{3CA2B35B-5F87-AE4C-B486-1F4CEEF200D9}"/>
              </a:ext>
            </a:extLst>
          </p:cNvPr>
          <p:cNvSpPr>
            <a:spLocks noGrp="1"/>
          </p:cNvSpPr>
          <p:nvPr userDrawn="1">
            <p:ph type="body" sz="quarter" idx="44" hasCustomPrompt="1"/>
          </p:nvPr>
        </p:nvSpPr>
        <p:spPr>
          <a:xfrm>
            <a:off x="1372954" y="1155568"/>
            <a:ext cx="1972538" cy="338927"/>
          </a:xfrm>
          <a:noFill/>
        </p:spPr>
        <p:txBody>
          <a:bodyPr wrap="square" rtlCol="0">
            <a:noAutofit/>
          </a:bodyPr>
          <a:lstStyle>
            <a:lvl1pPr marL="0" indent="0">
              <a:buNone/>
              <a:defRPr lang="sv-SE" sz="900" b="1" cap="all" baseline="0" dirty="0">
                <a:solidFill>
                  <a:schemeClr val="tx2"/>
                </a:solidFill>
              </a:defRPr>
            </a:lvl1pPr>
          </a:lstStyle>
          <a:p>
            <a:pPr marL="0" lvl="0"/>
            <a:r>
              <a:rPr lang="en-US" noProof="0"/>
              <a:t>ADD TITLE</a:t>
            </a:r>
          </a:p>
        </p:txBody>
      </p:sp>
      <p:sp>
        <p:nvSpPr>
          <p:cNvPr id="141" name="Platshållare för text 30">
            <a:extLst>
              <a:ext uri="{FF2B5EF4-FFF2-40B4-BE49-F238E27FC236}">
                <a16:creationId xmlns:a16="http://schemas.microsoft.com/office/drawing/2014/main" id="{C04BF9CE-6382-2642-8B3A-63C705D5C3EF}"/>
              </a:ext>
            </a:extLst>
          </p:cNvPr>
          <p:cNvSpPr>
            <a:spLocks noGrp="1"/>
          </p:cNvSpPr>
          <p:nvPr userDrawn="1">
            <p:ph type="body" sz="quarter" idx="45" hasCustomPrompt="1"/>
          </p:nvPr>
        </p:nvSpPr>
        <p:spPr>
          <a:xfrm>
            <a:off x="281790" y="3547243"/>
            <a:ext cx="1333804" cy="184666"/>
          </a:xfrm>
          <a:noFill/>
        </p:spPr>
        <p:txBody>
          <a:bodyPr wrap="square" rtlCol="0">
            <a:spAutoFit/>
          </a:bodyPr>
          <a:lstStyle>
            <a:lvl1pPr marL="128588" indent="-128588">
              <a:buFont typeface="Wingdings" pitchFamily="2" charset="2"/>
              <a:buChar char="§"/>
              <a:defRPr lang="sv-SE" sz="600" b="0" dirty="0">
                <a:solidFill>
                  <a:schemeClr val="bg1"/>
                </a:solidFill>
              </a:defRPr>
            </a:lvl1pPr>
          </a:lstStyle>
          <a:p>
            <a:pPr marL="0" lvl="0"/>
            <a:r>
              <a:rPr lang="en-US" noProof="0"/>
              <a:t>Add text</a:t>
            </a:r>
          </a:p>
        </p:txBody>
      </p:sp>
      <p:sp>
        <p:nvSpPr>
          <p:cNvPr id="142" name="Platshållare för text 30">
            <a:extLst>
              <a:ext uri="{FF2B5EF4-FFF2-40B4-BE49-F238E27FC236}">
                <a16:creationId xmlns:a16="http://schemas.microsoft.com/office/drawing/2014/main" id="{6A15CA42-A009-9E44-A9C8-C2D9FF09C9EC}"/>
              </a:ext>
            </a:extLst>
          </p:cNvPr>
          <p:cNvSpPr>
            <a:spLocks noGrp="1"/>
          </p:cNvSpPr>
          <p:nvPr userDrawn="1">
            <p:ph type="body" sz="quarter" idx="46" hasCustomPrompt="1"/>
          </p:nvPr>
        </p:nvSpPr>
        <p:spPr>
          <a:xfrm>
            <a:off x="281790" y="3197167"/>
            <a:ext cx="1333804" cy="338927"/>
          </a:xfrm>
          <a:noFill/>
        </p:spPr>
        <p:txBody>
          <a:bodyPr wrap="square" rtlCol="0">
            <a:noAutofit/>
          </a:bodyPr>
          <a:lstStyle>
            <a:lvl1pPr marL="0" indent="0">
              <a:buNone/>
              <a:defRPr lang="sv-SE" sz="900" b="1" cap="all" baseline="0" dirty="0">
                <a:solidFill>
                  <a:schemeClr val="bg1"/>
                </a:solidFill>
              </a:defRPr>
            </a:lvl1pPr>
          </a:lstStyle>
          <a:p>
            <a:pPr marL="0" lvl="0"/>
            <a:r>
              <a:rPr lang="en-US" noProof="0"/>
              <a:t>ADD TITLE</a:t>
            </a:r>
          </a:p>
        </p:txBody>
      </p:sp>
      <p:sp>
        <p:nvSpPr>
          <p:cNvPr id="43" name="Platshållare för bildnummer 5">
            <a:extLst>
              <a:ext uri="{FF2B5EF4-FFF2-40B4-BE49-F238E27FC236}">
                <a16:creationId xmlns:a16="http://schemas.microsoft.com/office/drawing/2014/main" id="{FF81CD53-5223-F24A-8BBD-F133DF6FAD46}"/>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44" name="Rubrik 1">
            <a:extLst>
              <a:ext uri="{FF2B5EF4-FFF2-40B4-BE49-F238E27FC236}">
                <a16:creationId xmlns:a16="http://schemas.microsoft.com/office/drawing/2014/main" id="{082A8E20-4BA2-BF43-9883-F40F00B25FE3}"/>
              </a:ext>
            </a:extLst>
          </p:cNvPr>
          <p:cNvSpPr>
            <a:spLocks noGrp="1"/>
          </p:cNvSpPr>
          <p:nvPr>
            <p:ph type="ctrTitle" hasCustomPrompt="1"/>
          </p:nvPr>
        </p:nvSpPr>
        <p:spPr>
          <a:xfrm>
            <a:off x="162000" y="374957"/>
            <a:ext cx="8756972" cy="455470"/>
          </a:xfrm>
        </p:spPr>
        <p:txBody>
          <a:bodyPr anchor="t">
            <a:noAutofit/>
          </a:bodyPr>
          <a:lstStyle>
            <a:lvl1pPr algn="l">
              <a:defRPr sz="2700" baseline="0">
                <a:solidFill>
                  <a:schemeClr val="tx1"/>
                </a:solidFill>
              </a:defRPr>
            </a:lvl1pPr>
          </a:lstStyle>
          <a:p>
            <a:r>
              <a:rPr lang="en-US" noProof="0"/>
              <a:t>CLICK TO ADD HEADLINE</a:t>
            </a:r>
          </a:p>
        </p:txBody>
      </p:sp>
    </p:spTree>
    <p:extLst>
      <p:ext uri="{BB962C8B-B14F-4D97-AF65-F5344CB8AC3E}">
        <p14:creationId xmlns:p14="http://schemas.microsoft.com/office/powerpoint/2010/main" val="31418884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306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WorldMap_White">
    <p:bg>
      <p:bgPr>
        <a:solidFill>
          <a:schemeClr val="tx1"/>
        </a:solidFill>
        <a:effectLst/>
      </p:bgPr>
    </p:bg>
    <p:spTree>
      <p:nvGrpSpPr>
        <p:cNvPr id="1" name=""/>
        <p:cNvGrpSpPr/>
        <p:nvPr/>
      </p:nvGrpSpPr>
      <p:grpSpPr>
        <a:xfrm>
          <a:off x="0" y="0"/>
          <a:ext cx="0" cy="0"/>
          <a:chOff x="0" y="0"/>
          <a:chExt cx="0" cy="0"/>
        </a:xfrm>
      </p:grpSpPr>
      <p:sp>
        <p:nvSpPr>
          <p:cNvPr id="90" name="Frihandsfigur 89">
            <a:extLst>
              <a:ext uri="{FF2B5EF4-FFF2-40B4-BE49-F238E27FC236}">
                <a16:creationId xmlns:a16="http://schemas.microsoft.com/office/drawing/2014/main" id="{EDEDD9BC-78C2-7E4A-8420-5217DDD92350}"/>
              </a:ext>
            </a:extLst>
          </p:cNvPr>
          <p:cNvSpPr/>
          <p:nvPr userDrawn="1"/>
        </p:nvSpPr>
        <p:spPr>
          <a:xfrm>
            <a:off x="1293698" y="1395454"/>
            <a:ext cx="6556604" cy="3183690"/>
          </a:xfrm>
          <a:custGeom>
            <a:avLst/>
            <a:gdLst>
              <a:gd name="connsiteX0" fmla="*/ 2963795 w 11164922"/>
              <a:gd name="connsiteY0" fmla="*/ 5273713 h 5421351"/>
              <a:gd name="connsiteX1" fmla="*/ 2971122 w 11164922"/>
              <a:gd name="connsiteY1" fmla="*/ 5286625 h 5421351"/>
              <a:gd name="connsiteX2" fmla="*/ 2971328 w 11164922"/>
              <a:gd name="connsiteY2" fmla="*/ 5291559 h 5421351"/>
              <a:gd name="connsiteX3" fmla="*/ 2971890 w 11164922"/>
              <a:gd name="connsiteY3" fmla="*/ 5291234 h 5421351"/>
              <a:gd name="connsiteX4" fmla="*/ 2984477 w 11164922"/>
              <a:gd name="connsiteY4" fmla="*/ 5276018 h 5421351"/>
              <a:gd name="connsiteX5" fmla="*/ 2997713 w 11164922"/>
              <a:gd name="connsiteY5" fmla="*/ 5274275 h 5421351"/>
              <a:gd name="connsiteX6" fmla="*/ 3020019 w 11164922"/>
              <a:gd name="connsiteY6" fmla="*/ 5286300 h 5421351"/>
              <a:gd name="connsiteX7" fmla="*/ 3004272 w 11164922"/>
              <a:gd name="connsiteY7" fmla="*/ 5300334 h 5421351"/>
              <a:gd name="connsiteX8" fmla="*/ 2995112 w 11164922"/>
              <a:gd name="connsiteY8" fmla="*/ 5306568 h 5421351"/>
              <a:gd name="connsiteX9" fmla="*/ 2979129 w 11164922"/>
              <a:gd name="connsiteY9" fmla="*/ 5305357 h 5421351"/>
              <a:gd name="connsiteX10" fmla="*/ 2974225 w 11164922"/>
              <a:gd name="connsiteY10" fmla="*/ 5296346 h 5421351"/>
              <a:gd name="connsiteX11" fmla="*/ 2972157 w 11164922"/>
              <a:gd name="connsiteY11" fmla="*/ 5291087 h 5421351"/>
              <a:gd name="connsiteX12" fmla="*/ 2971359 w 11164922"/>
              <a:gd name="connsiteY12" fmla="*/ 5292032 h 5421351"/>
              <a:gd name="connsiteX13" fmla="*/ 2971328 w 11164922"/>
              <a:gd name="connsiteY13" fmla="*/ 5291589 h 5421351"/>
              <a:gd name="connsiteX14" fmla="*/ 2971241 w 11164922"/>
              <a:gd name="connsiteY14" fmla="*/ 5291619 h 5421351"/>
              <a:gd name="connsiteX15" fmla="*/ 2952567 w 11164922"/>
              <a:gd name="connsiteY15" fmla="*/ 5302166 h 5421351"/>
              <a:gd name="connsiteX16" fmla="*/ 2949141 w 11164922"/>
              <a:gd name="connsiteY16" fmla="*/ 5303437 h 5421351"/>
              <a:gd name="connsiteX17" fmla="*/ 2944473 w 11164922"/>
              <a:gd name="connsiteY17" fmla="*/ 5304293 h 5421351"/>
              <a:gd name="connsiteX18" fmla="*/ 2936524 w 11164922"/>
              <a:gd name="connsiteY18" fmla="*/ 5290673 h 5421351"/>
              <a:gd name="connsiteX19" fmla="*/ 2941872 w 11164922"/>
              <a:gd name="connsiteY19" fmla="*/ 5277761 h 5421351"/>
              <a:gd name="connsiteX20" fmla="*/ 9585616 w 11164922"/>
              <a:gd name="connsiteY20" fmla="*/ 4842118 h 5421351"/>
              <a:gd name="connsiteX21" fmla="*/ 9602840 w 11164922"/>
              <a:gd name="connsiteY21" fmla="*/ 4846875 h 5421351"/>
              <a:gd name="connsiteX22" fmla="*/ 9630524 w 11164922"/>
              <a:gd name="connsiteY22" fmla="*/ 4850361 h 5421351"/>
              <a:gd name="connsiteX23" fmla="*/ 9664620 w 11164922"/>
              <a:gd name="connsiteY23" fmla="*/ 4847732 h 5421351"/>
              <a:gd name="connsiteX24" fmla="*/ 9690620 w 11164922"/>
              <a:gd name="connsiteY24" fmla="*/ 4858102 h 5421351"/>
              <a:gd name="connsiteX25" fmla="*/ 9675670 w 11164922"/>
              <a:gd name="connsiteY25" fmla="*/ 4886554 h 5421351"/>
              <a:gd name="connsiteX26" fmla="*/ 9634838 w 11164922"/>
              <a:gd name="connsiteY26" fmla="*/ 4936367 h 5421351"/>
              <a:gd name="connsiteX27" fmla="*/ 9574418 w 11164922"/>
              <a:gd name="connsiteY27" fmla="*/ 4969694 h 5421351"/>
              <a:gd name="connsiteX28" fmla="*/ 9564964 w 11164922"/>
              <a:gd name="connsiteY28" fmla="*/ 4971112 h 5421351"/>
              <a:gd name="connsiteX29" fmla="*/ 9550605 w 11164922"/>
              <a:gd name="connsiteY29" fmla="*/ 4959767 h 5421351"/>
              <a:gd name="connsiteX30" fmla="*/ 9544607 w 11164922"/>
              <a:gd name="connsiteY30" fmla="*/ 4923190 h 5421351"/>
              <a:gd name="connsiteX31" fmla="*/ 9566057 w 11164922"/>
              <a:gd name="connsiteY31" fmla="*/ 4857600 h 5421351"/>
              <a:gd name="connsiteX32" fmla="*/ 9573680 w 11164922"/>
              <a:gd name="connsiteY32" fmla="*/ 4846845 h 5421351"/>
              <a:gd name="connsiteX33" fmla="*/ 10493301 w 11164922"/>
              <a:gd name="connsiteY33" fmla="*/ 4841498 h 5421351"/>
              <a:gd name="connsiteX34" fmla="*/ 10513805 w 11164922"/>
              <a:gd name="connsiteY34" fmla="*/ 4855532 h 5421351"/>
              <a:gd name="connsiteX35" fmla="*/ 10544178 w 11164922"/>
              <a:gd name="connsiteY35" fmla="*/ 4850804 h 5421351"/>
              <a:gd name="connsiteX36" fmla="*/ 10526658 w 11164922"/>
              <a:gd name="connsiteY36" fmla="*/ 4896688 h 5421351"/>
              <a:gd name="connsiteX37" fmla="*/ 10415273 w 11164922"/>
              <a:gd name="connsiteY37" fmla="*/ 4982517 h 5421351"/>
              <a:gd name="connsiteX38" fmla="*/ 10382891 w 11164922"/>
              <a:gd name="connsiteY38" fmla="*/ 4989696 h 5421351"/>
              <a:gd name="connsiteX39" fmla="*/ 10329119 w 11164922"/>
              <a:gd name="connsiteY39" fmla="*/ 5015755 h 5421351"/>
              <a:gd name="connsiteX40" fmla="*/ 10289499 w 11164922"/>
              <a:gd name="connsiteY40" fmla="*/ 5049111 h 5421351"/>
              <a:gd name="connsiteX41" fmla="*/ 10217349 w 11164922"/>
              <a:gd name="connsiteY41" fmla="*/ 5085570 h 5421351"/>
              <a:gd name="connsiteX42" fmla="*/ 10179768 w 11164922"/>
              <a:gd name="connsiteY42" fmla="*/ 5082763 h 5421351"/>
              <a:gd name="connsiteX43" fmla="*/ 10131107 w 11164922"/>
              <a:gd name="connsiteY43" fmla="*/ 5071182 h 5421351"/>
              <a:gd name="connsiteX44" fmla="*/ 10148598 w 11164922"/>
              <a:gd name="connsiteY44" fmla="*/ 5049673 h 5421351"/>
              <a:gd name="connsiteX45" fmla="*/ 10168364 w 11164922"/>
              <a:gd name="connsiteY45" fmla="*/ 5034398 h 5421351"/>
              <a:gd name="connsiteX46" fmla="*/ 10234752 w 11164922"/>
              <a:gd name="connsiteY46" fmla="*/ 4999387 h 5421351"/>
              <a:gd name="connsiteX47" fmla="*/ 10252951 w 11164922"/>
              <a:gd name="connsiteY47" fmla="*/ 4985412 h 5421351"/>
              <a:gd name="connsiteX48" fmla="*/ 10286130 w 11164922"/>
              <a:gd name="connsiteY48" fmla="*/ 4967301 h 5421351"/>
              <a:gd name="connsiteX49" fmla="*/ 10338928 w 11164922"/>
              <a:gd name="connsiteY49" fmla="*/ 4951081 h 5421351"/>
              <a:gd name="connsiteX50" fmla="*/ 10364484 w 11164922"/>
              <a:gd name="connsiteY50" fmla="*/ 4938495 h 5421351"/>
              <a:gd name="connsiteX51" fmla="*/ 10395980 w 11164922"/>
              <a:gd name="connsiteY51" fmla="*/ 4916217 h 5421351"/>
              <a:gd name="connsiteX52" fmla="*/ 10420384 w 11164922"/>
              <a:gd name="connsiteY52" fmla="*/ 4893557 h 5421351"/>
              <a:gd name="connsiteX53" fmla="*/ 10422541 w 11164922"/>
              <a:gd name="connsiteY53" fmla="*/ 4890395 h 5421351"/>
              <a:gd name="connsiteX54" fmla="*/ 10423633 w 11164922"/>
              <a:gd name="connsiteY54" fmla="*/ 4889213 h 5421351"/>
              <a:gd name="connsiteX55" fmla="*/ 10434506 w 11164922"/>
              <a:gd name="connsiteY55" fmla="*/ 4883511 h 5421351"/>
              <a:gd name="connsiteX56" fmla="*/ 10665845 w 11164922"/>
              <a:gd name="connsiteY56" fmla="*/ 4587941 h 5421351"/>
              <a:gd name="connsiteX57" fmla="*/ 10693056 w 11164922"/>
              <a:gd name="connsiteY57" fmla="*/ 4616304 h 5421351"/>
              <a:gd name="connsiteX58" fmla="*/ 10700975 w 11164922"/>
              <a:gd name="connsiteY58" fmla="*/ 4642924 h 5421351"/>
              <a:gd name="connsiteX59" fmla="*/ 10690043 w 11164922"/>
              <a:gd name="connsiteY59" fmla="*/ 4680417 h 5421351"/>
              <a:gd name="connsiteX60" fmla="*/ 10711906 w 11164922"/>
              <a:gd name="connsiteY60" fmla="*/ 4685085 h 5421351"/>
              <a:gd name="connsiteX61" fmla="*/ 10711345 w 11164922"/>
              <a:gd name="connsiteY61" fmla="*/ 4699858 h 5421351"/>
              <a:gd name="connsiteX62" fmla="*/ 10721360 w 11164922"/>
              <a:gd name="connsiteY62" fmla="*/ 4725444 h 5421351"/>
              <a:gd name="connsiteX63" fmla="*/ 10746356 w 11164922"/>
              <a:gd name="connsiteY63" fmla="*/ 4723405 h 5421351"/>
              <a:gd name="connsiteX64" fmla="*/ 10746955 w 11164922"/>
              <a:gd name="connsiteY64" fmla="*/ 4723041 h 5421351"/>
              <a:gd name="connsiteX65" fmla="*/ 10746799 w 11164922"/>
              <a:gd name="connsiteY65" fmla="*/ 4723140 h 5421351"/>
              <a:gd name="connsiteX66" fmla="*/ 10747035 w 11164922"/>
              <a:gd name="connsiteY66" fmla="*/ 4722992 h 5421351"/>
              <a:gd name="connsiteX67" fmla="*/ 10746955 w 11164922"/>
              <a:gd name="connsiteY67" fmla="*/ 4723041 h 5421351"/>
              <a:gd name="connsiteX68" fmla="*/ 10747124 w 11164922"/>
              <a:gd name="connsiteY68" fmla="*/ 4722933 h 5421351"/>
              <a:gd name="connsiteX69" fmla="*/ 10778205 w 11164922"/>
              <a:gd name="connsiteY69" fmla="*/ 4725178 h 5421351"/>
              <a:gd name="connsiteX70" fmla="*/ 10773655 w 11164922"/>
              <a:gd name="connsiteY70" fmla="*/ 4737114 h 5421351"/>
              <a:gd name="connsiteX71" fmla="*/ 10736753 w 11164922"/>
              <a:gd name="connsiteY71" fmla="*/ 4770205 h 5421351"/>
              <a:gd name="connsiteX72" fmla="*/ 10681180 w 11164922"/>
              <a:gd name="connsiteY72" fmla="*/ 4799514 h 5421351"/>
              <a:gd name="connsiteX73" fmla="*/ 10658045 w 11164922"/>
              <a:gd name="connsiteY73" fmla="*/ 4834378 h 5421351"/>
              <a:gd name="connsiteX74" fmla="*/ 10592603 w 11164922"/>
              <a:gd name="connsiteY74" fmla="*/ 4874412 h 5421351"/>
              <a:gd name="connsiteX75" fmla="*/ 10575821 w 11164922"/>
              <a:gd name="connsiteY75" fmla="*/ 4880793 h 5421351"/>
              <a:gd name="connsiteX76" fmla="*/ 10565569 w 11164922"/>
              <a:gd name="connsiteY76" fmla="*/ 4880144 h 5421351"/>
              <a:gd name="connsiteX77" fmla="*/ 10574433 w 11164922"/>
              <a:gd name="connsiteY77" fmla="*/ 4855503 h 5421351"/>
              <a:gd name="connsiteX78" fmla="*/ 10592573 w 11164922"/>
              <a:gd name="connsiteY78" fmla="*/ 4831689 h 5421351"/>
              <a:gd name="connsiteX79" fmla="*/ 10595321 w 11164922"/>
              <a:gd name="connsiteY79" fmla="*/ 4824096 h 5421351"/>
              <a:gd name="connsiteX80" fmla="*/ 10583828 w 11164922"/>
              <a:gd name="connsiteY80" fmla="*/ 4812131 h 5421351"/>
              <a:gd name="connsiteX81" fmla="*/ 10575437 w 11164922"/>
              <a:gd name="connsiteY81" fmla="*/ 4794107 h 5421351"/>
              <a:gd name="connsiteX82" fmla="*/ 10630509 w 11164922"/>
              <a:gd name="connsiteY82" fmla="*/ 4755048 h 5421351"/>
              <a:gd name="connsiteX83" fmla="*/ 10653229 w 11164922"/>
              <a:gd name="connsiteY83" fmla="*/ 4690404 h 5421351"/>
              <a:gd name="connsiteX84" fmla="*/ 10650482 w 11164922"/>
              <a:gd name="connsiteY84" fmla="*/ 4630161 h 5421351"/>
              <a:gd name="connsiteX85" fmla="*/ 10572305 w 11164922"/>
              <a:gd name="connsiteY85" fmla="*/ 4013082 h 5421351"/>
              <a:gd name="connsiteX86" fmla="*/ 10612043 w 11164922"/>
              <a:gd name="connsiteY86" fmla="*/ 4042213 h 5421351"/>
              <a:gd name="connsiteX87" fmla="*/ 10650009 w 11164922"/>
              <a:gd name="connsiteY87" fmla="*/ 4081184 h 5421351"/>
              <a:gd name="connsiteX88" fmla="*/ 10650777 w 11164922"/>
              <a:gd name="connsiteY88" fmla="*/ 4088334 h 5421351"/>
              <a:gd name="connsiteX89" fmla="*/ 10649950 w 11164922"/>
              <a:gd name="connsiteY89" fmla="*/ 4100093 h 5421351"/>
              <a:gd name="connsiteX90" fmla="*/ 10629209 w 11164922"/>
              <a:gd name="connsiteY90" fmla="*/ 4088453 h 5421351"/>
              <a:gd name="connsiteX91" fmla="*/ 10605780 w 11164922"/>
              <a:gd name="connsiteY91" fmla="*/ 4068213 h 5421351"/>
              <a:gd name="connsiteX92" fmla="*/ 10583148 w 11164922"/>
              <a:gd name="connsiteY92" fmla="*/ 4036127 h 5421351"/>
              <a:gd name="connsiteX93" fmla="*/ 10749339 w 11164922"/>
              <a:gd name="connsiteY93" fmla="*/ 3905980 h 5421351"/>
              <a:gd name="connsiteX94" fmla="*/ 10755751 w 11164922"/>
              <a:gd name="connsiteY94" fmla="*/ 3908166 h 5421351"/>
              <a:gd name="connsiteX95" fmla="*/ 10751290 w 11164922"/>
              <a:gd name="connsiteY95" fmla="*/ 3919452 h 5421351"/>
              <a:gd name="connsiteX96" fmla="*/ 10747301 w 11164922"/>
              <a:gd name="connsiteY96" fmla="*/ 3917680 h 5421351"/>
              <a:gd name="connsiteX97" fmla="*/ 11102315 w 11164922"/>
              <a:gd name="connsiteY97" fmla="*/ 3889967 h 5421351"/>
              <a:gd name="connsiteX98" fmla="*/ 11114074 w 11164922"/>
              <a:gd name="connsiteY98" fmla="*/ 3927401 h 5421351"/>
              <a:gd name="connsiteX99" fmla="*/ 11079270 w 11164922"/>
              <a:gd name="connsiteY99" fmla="*/ 3939278 h 5421351"/>
              <a:gd name="connsiteX100" fmla="*/ 11058736 w 11164922"/>
              <a:gd name="connsiteY100" fmla="*/ 3909053 h 5421351"/>
              <a:gd name="connsiteX101" fmla="*/ 11069756 w 11164922"/>
              <a:gd name="connsiteY101" fmla="*/ 3892892 h 5421351"/>
              <a:gd name="connsiteX102" fmla="*/ 11086479 w 11164922"/>
              <a:gd name="connsiteY102" fmla="*/ 3890056 h 5421351"/>
              <a:gd name="connsiteX103" fmla="*/ 10755189 w 11164922"/>
              <a:gd name="connsiteY103" fmla="*/ 3865178 h 5421351"/>
              <a:gd name="connsiteX104" fmla="*/ 10761779 w 11164922"/>
              <a:gd name="connsiteY104" fmla="*/ 3877262 h 5421351"/>
              <a:gd name="connsiteX105" fmla="*/ 10757524 w 11164922"/>
              <a:gd name="connsiteY105" fmla="*/ 3879626 h 5421351"/>
              <a:gd name="connsiteX106" fmla="*/ 10750846 w 11164922"/>
              <a:gd name="connsiteY106" fmla="*/ 3867571 h 5421351"/>
              <a:gd name="connsiteX107" fmla="*/ 11164922 w 11164922"/>
              <a:gd name="connsiteY107" fmla="*/ 3851174 h 5421351"/>
              <a:gd name="connsiteX108" fmla="*/ 11158658 w 11164922"/>
              <a:gd name="connsiteY108" fmla="*/ 3868990 h 5421351"/>
              <a:gd name="connsiteX109" fmla="*/ 11121106 w 11164922"/>
              <a:gd name="connsiteY109" fmla="*/ 3877795 h 5421351"/>
              <a:gd name="connsiteX110" fmla="*/ 11121106 w 11164922"/>
              <a:gd name="connsiteY110" fmla="*/ 3858472 h 5421351"/>
              <a:gd name="connsiteX111" fmla="*/ 10762665 w 11164922"/>
              <a:gd name="connsiteY111" fmla="*/ 3806650 h 5421351"/>
              <a:gd name="connsiteX112" fmla="*/ 10756666 w 11164922"/>
              <a:gd name="connsiteY112" fmla="*/ 3843906 h 5421351"/>
              <a:gd name="connsiteX113" fmla="*/ 10752855 w 11164922"/>
              <a:gd name="connsiteY113" fmla="*/ 3829104 h 5421351"/>
              <a:gd name="connsiteX114" fmla="*/ 6524740 w 11164922"/>
              <a:gd name="connsiteY114" fmla="*/ 3679606 h 5421351"/>
              <a:gd name="connsiteX115" fmla="*/ 6539866 w 11164922"/>
              <a:gd name="connsiteY115" fmla="*/ 3714617 h 5421351"/>
              <a:gd name="connsiteX116" fmla="*/ 6557239 w 11164922"/>
              <a:gd name="connsiteY116" fmla="*/ 3775332 h 5421351"/>
              <a:gd name="connsiteX117" fmla="*/ 6560459 w 11164922"/>
              <a:gd name="connsiteY117" fmla="*/ 3798436 h 5421351"/>
              <a:gd name="connsiteX118" fmla="*/ 6557269 w 11164922"/>
              <a:gd name="connsiteY118" fmla="*/ 3825293 h 5421351"/>
              <a:gd name="connsiteX119" fmla="*/ 6546603 w 11164922"/>
              <a:gd name="connsiteY119" fmla="*/ 3832679 h 5421351"/>
              <a:gd name="connsiteX120" fmla="*/ 6540399 w 11164922"/>
              <a:gd name="connsiteY120" fmla="*/ 3846211 h 5421351"/>
              <a:gd name="connsiteX121" fmla="*/ 6540162 w 11164922"/>
              <a:gd name="connsiteY121" fmla="*/ 3854395 h 5421351"/>
              <a:gd name="connsiteX122" fmla="*/ 6534431 w 11164922"/>
              <a:gd name="connsiteY122" fmla="*/ 3878563 h 5421351"/>
              <a:gd name="connsiteX123" fmla="*/ 6530678 w 11164922"/>
              <a:gd name="connsiteY123" fmla="*/ 3884531 h 5421351"/>
              <a:gd name="connsiteX124" fmla="*/ 6526217 w 11164922"/>
              <a:gd name="connsiteY124" fmla="*/ 3900663 h 5421351"/>
              <a:gd name="connsiteX125" fmla="*/ 6525301 w 11164922"/>
              <a:gd name="connsiteY125" fmla="*/ 3912806 h 5421351"/>
              <a:gd name="connsiteX126" fmla="*/ 6421243 w 11164922"/>
              <a:gd name="connsiteY126" fmla="*/ 4205125 h 5421351"/>
              <a:gd name="connsiteX127" fmla="*/ 6419588 w 11164922"/>
              <a:gd name="connsiteY127" fmla="*/ 4207253 h 5421351"/>
              <a:gd name="connsiteX128" fmla="*/ 6399262 w 11164922"/>
              <a:gd name="connsiteY128" fmla="*/ 4220814 h 5421351"/>
              <a:gd name="connsiteX129" fmla="*/ 6381682 w 11164922"/>
              <a:gd name="connsiteY129" fmla="*/ 4225275 h 5421351"/>
              <a:gd name="connsiteX130" fmla="*/ 6366939 w 11164922"/>
              <a:gd name="connsiteY130" fmla="*/ 4231066 h 5421351"/>
              <a:gd name="connsiteX131" fmla="*/ 6349035 w 11164922"/>
              <a:gd name="connsiteY131" fmla="*/ 4233873 h 5421351"/>
              <a:gd name="connsiteX132" fmla="*/ 6333494 w 11164922"/>
              <a:gd name="connsiteY132" fmla="*/ 4228968 h 5421351"/>
              <a:gd name="connsiteX133" fmla="*/ 6309238 w 11164922"/>
              <a:gd name="connsiteY133" fmla="*/ 4210975 h 5421351"/>
              <a:gd name="connsiteX134" fmla="*/ 6295115 w 11164922"/>
              <a:gd name="connsiteY134" fmla="*/ 4186807 h 5421351"/>
              <a:gd name="connsiteX135" fmla="*/ 6282440 w 11164922"/>
              <a:gd name="connsiteY135" fmla="*/ 4105086 h 5421351"/>
              <a:gd name="connsiteX136" fmla="*/ 6292013 w 11164922"/>
              <a:gd name="connsiteY136" fmla="*/ 4064254 h 5421351"/>
              <a:gd name="connsiteX137" fmla="*/ 6304983 w 11164922"/>
              <a:gd name="connsiteY137" fmla="*/ 4044577 h 5421351"/>
              <a:gd name="connsiteX138" fmla="*/ 6325280 w 11164922"/>
              <a:gd name="connsiteY138" fmla="*/ 3998782 h 5421351"/>
              <a:gd name="connsiteX139" fmla="*/ 6322739 w 11164922"/>
              <a:gd name="connsiteY139" fmla="*/ 3899776 h 5421351"/>
              <a:gd name="connsiteX140" fmla="*/ 6334144 w 11164922"/>
              <a:gd name="connsiteY140" fmla="*/ 3869138 h 5421351"/>
              <a:gd name="connsiteX141" fmla="*/ 6349566 w 11164922"/>
              <a:gd name="connsiteY141" fmla="*/ 3849254 h 5421351"/>
              <a:gd name="connsiteX142" fmla="*/ 6373971 w 11164922"/>
              <a:gd name="connsiteY142" fmla="*/ 3837850 h 5421351"/>
              <a:gd name="connsiteX143" fmla="*/ 6390634 w 11164922"/>
              <a:gd name="connsiteY143" fmla="*/ 3833684 h 5421351"/>
              <a:gd name="connsiteX144" fmla="*/ 6422632 w 11164922"/>
              <a:gd name="connsiteY144" fmla="*/ 3818291 h 5421351"/>
              <a:gd name="connsiteX145" fmla="*/ 6468869 w 11164922"/>
              <a:gd name="connsiteY145" fmla="*/ 3758285 h 5421351"/>
              <a:gd name="connsiteX146" fmla="*/ 6473508 w 11164922"/>
              <a:gd name="connsiteY146" fmla="*/ 3749008 h 5421351"/>
              <a:gd name="connsiteX147" fmla="*/ 6496849 w 11164922"/>
              <a:gd name="connsiteY147" fmla="*/ 3721619 h 5421351"/>
              <a:gd name="connsiteX148" fmla="*/ 6505358 w 11164922"/>
              <a:gd name="connsiteY148" fmla="*/ 3698810 h 5421351"/>
              <a:gd name="connsiteX149" fmla="*/ 6514192 w 11164922"/>
              <a:gd name="connsiteY149" fmla="*/ 3685722 h 5421351"/>
              <a:gd name="connsiteX150" fmla="*/ 6519244 w 11164922"/>
              <a:gd name="connsiteY150" fmla="*/ 3682176 h 5421351"/>
              <a:gd name="connsiteX151" fmla="*/ 9864050 w 11164922"/>
              <a:gd name="connsiteY151" fmla="*/ 3616940 h 5421351"/>
              <a:gd name="connsiteX152" fmla="*/ 9882575 w 11164922"/>
              <a:gd name="connsiteY152" fmla="*/ 3653015 h 5421351"/>
              <a:gd name="connsiteX153" fmla="*/ 9897701 w 11164922"/>
              <a:gd name="connsiteY153" fmla="*/ 3717541 h 5421351"/>
              <a:gd name="connsiteX154" fmla="*/ 9896756 w 11164922"/>
              <a:gd name="connsiteY154" fmla="*/ 3758580 h 5421351"/>
              <a:gd name="connsiteX155" fmla="*/ 9893388 w 11164922"/>
              <a:gd name="connsiteY155" fmla="*/ 3766793 h 5421351"/>
              <a:gd name="connsiteX156" fmla="*/ 9916552 w 11164922"/>
              <a:gd name="connsiteY156" fmla="*/ 3766527 h 5421351"/>
              <a:gd name="connsiteX157" fmla="*/ 9942669 w 11164922"/>
              <a:gd name="connsiteY157" fmla="*/ 3789957 h 5421351"/>
              <a:gd name="connsiteX158" fmla="*/ 9949081 w 11164922"/>
              <a:gd name="connsiteY158" fmla="*/ 3803518 h 5421351"/>
              <a:gd name="connsiteX159" fmla="*/ 9959481 w 11164922"/>
              <a:gd name="connsiteY159" fmla="*/ 3934462 h 5421351"/>
              <a:gd name="connsiteX160" fmla="*/ 9968817 w 11164922"/>
              <a:gd name="connsiteY160" fmla="*/ 3960196 h 5421351"/>
              <a:gd name="connsiteX161" fmla="*/ 10023032 w 11164922"/>
              <a:gd name="connsiteY161" fmla="*/ 4003509 h 5421351"/>
              <a:gd name="connsiteX162" fmla="*/ 10028941 w 11164922"/>
              <a:gd name="connsiteY162" fmla="*/ 4026022 h 5421351"/>
              <a:gd name="connsiteX163" fmla="*/ 10042827 w 11164922"/>
              <a:gd name="connsiteY163" fmla="*/ 4058581 h 5421351"/>
              <a:gd name="connsiteX164" fmla="*/ 10044511 w 11164922"/>
              <a:gd name="connsiteY164" fmla="*/ 4084788 h 5421351"/>
              <a:gd name="connsiteX165" fmla="*/ 10046077 w 11164922"/>
              <a:gd name="connsiteY165" fmla="*/ 4089012 h 5421351"/>
              <a:gd name="connsiteX166" fmla="*/ 10062830 w 11164922"/>
              <a:gd name="connsiteY166" fmla="*/ 4096015 h 5421351"/>
              <a:gd name="connsiteX167" fmla="*/ 10080881 w 11164922"/>
              <a:gd name="connsiteY167" fmla="*/ 4135162 h 5421351"/>
              <a:gd name="connsiteX168" fmla="*/ 10084722 w 11164922"/>
              <a:gd name="connsiteY168" fmla="*/ 4148398 h 5421351"/>
              <a:gd name="connsiteX169" fmla="*/ 10124845 w 11164922"/>
              <a:gd name="connsiteY169" fmla="*/ 4216559 h 5421351"/>
              <a:gd name="connsiteX170" fmla="*/ 10140710 w 11164922"/>
              <a:gd name="connsiteY170" fmla="*/ 4212422 h 5421351"/>
              <a:gd name="connsiteX171" fmla="*/ 10121211 w 11164922"/>
              <a:gd name="connsiteY171" fmla="*/ 4280672 h 5421351"/>
              <a:gd name="connsiteX172" fmla="*/ 10117665 w 11164922"/>
              <a:gd name="connsiteY172" fmla="*/ 4293258 h 5421351"/>
              <a:gd name="connsiteX173" fmla="*/ 10118847 w 11164922"/>
              <a:gd name="connsiteY173" fmla="*/ 4333617 h 5421351"/>
              <a:gd name="connsiteX174" fmla="*/ 10055886 w 11164922"/>
              <a:gd name="connsiteY174" fmla="*/ 4464768 h 5421351"/>
              <a:gd name="connsiteX175" fmla="*/ 9936110 w 11164922"/>
              <a:gd name="connsiteY175" fmla="*/ 4576891 h 5421351"/>
              <a:gd name="connsiteX176" fmla="*/ 9911056 w 11164922"/>
              <a:gd name="connsiteY176" fmla="*/ 4610484 h 5421351"/>
              <a:gd name="connsiteX177" fmla="*/ 9905058 w 11164922"/>
              <a:gd name="connsiteY177" fmla="*/ 4621593 h 5421351"/>
              <a:gd name="connsiteX178" fmla="*/ 9893713 w 11164922"/>
              <a:gd name="connsiteY178" fmla="*/ 4630841 h 5421351"/>
              <a:gd name="connsiteX179" fmla="*/ 9809775 w 11164922"/>
              <a:gd name="connsiteY179" fmla="*/ 4728458 h 5421351"/>
              <a:gd name="connsiteX180" fmla="*/ 9727226 w 11164922"/>
              <a:gd name="connsiteY180" fmla="*/ 4755433 h 5421351"/>
              <a:gd name="connsiteX181" fmla="*/ 9690620 w 11164922"/>
              <a:gd name="connsiteY181" fmla="*/ 4777207 h 5421351"/>
              <a:gd name="connsiteX182" fmla="*/ 9665742 w 11164922"/>
              <a:gd name="connsiteY182" fmla="*/ 4773810 h 5421351"/>
              <a:gd name="connsiteX183" fmla="*/ 9639772 w 11164922"/>
              <a:gd name="connsiteY183" fmla="*/ 4745801 h 5421351"/>
              <a:gd name="connsiteX184" fmla="*/ 9607923 w 11164922"/>
              <a:gd name="connsiteY184" fmla="*/ 4762139 h 5421351"/>
              <a:gd name="connsiteX185" fmla="*/ 9576103 w 11164922"/>
              <a:gd name="connsiteY185" fmla="*/ 4770501 h 5421351"/>
              <a:gd name="connsiteX186" fmla="*/ 9502801 w 11164922"/>
              <a:gd name="connsiteY186" fmla="*/ 4746924 h 5421351"/>
              <a:gd name="connsiteX187" fmla="*/ 9486965 w 11164922"/>
              <a:gd name="connsiteY187" fmla="*/ 4718531 h 5421351"/>
              <a:gd name="connsiteX188" fmla="*/ 9492194 w 11164922"/>
              <a:gd name="connsiteY188" fmla="*/ 4675099 h 5421351"/>
              <a:gd name="connsiteX189" fmla="*/ 9486818 w 11164922"/>
              <a:gd name="connsiteY189" fmla="*/ 4652940 h 5421351"/>
              <a:gd name="connsiteX190" fmla="*/ 9470892 w 11164922"/>
              <a:gd name="connsiteY190" fmla="*/ 4642452 h 5421351"/>
              <a:gd name="connsiteX191" fmla="*/ 9470892 w 11164922"/>
              <a:gd name="connsiteY191" fmla="*/ 4624341 h 5421351"/>
              <a:gd name="connsiteX192" fmla="*/ 9429380 w 11164922"/>
              <a:gd name="connsiteY192" fmla="*/ 4629541 h 5421351"/>
              <a:gd name="connsiteX193" fmla="*/ 9450742 w 11164922"/>
              <a:gd name="connsiteY193" fmla="*/ 4595534 h 5421351"/>
              <a:gd name="connsiteX194" fmla="*/ 9464776 w 11164922"/>
              <a:gd name="connsiteY194" fmla="*/ 4580555 h 5421351"/>
              <a:gd name="connsiteX195" fmla="*/ 9479254 w 11164922"/>
              <a:gd name="connsiteY195" fmla="*/ 4555737 h 5421351"/>
              <a:gd name="connsiteX196" fmla="*/ 9412954 w 11164922"/>
              <a:gd name="connsiteY196" fmla="*/ 4602064 h 5421351"/>
              <a:gd name="connsiteX197" fmla="*/ 9388992 w 11164922"/>
              <a:gd name="connsiteY197" fmla="*/ 4606998 h 5421351"/>
              <a:gd name="connsiteX198" fmla="*/ 9379864 w 11164922"/>
              <a:gd name="connsiteY198" fmla="*/ 4578930 h 5421351"/>
              <a:gd name="connsiteX199" fmla="*/ 9376732 w 11164922"/>
              <a:gd name="connsiteY199" fmla="*/ 4549414 h 5421351"/>
              <a:gd name="connsiteX200" fmla="*/ 9366952 w 11164922"/>
              <a:gd name="connsiteY200" fmla="*/ 4524035 h 5421351"/>
              <a:gd name="connsiteX201" fmla="*/ 9348338 w 11164922"/>
              <a:gd name="connsiteY201" fmla="*/ 4508672 h 5421351"/>
              <a:gd name="connsiteX202" fmla="*/ 9331527 w 11164922"/>
              <a:gd name="connsiteY202" fmla="*/ 4502142 h 5421351"/>
              <a:gd name="connsiteX203" fmla="*/ 9305114 w 11164922"/>
              <a:gd name="connsiteY203" fmla="*/ 4487813 h 5421351"/>
              <a:gd name="connsiteX204" fmla="*/ 9303578 w 11164922"/>
              <a:gd name="connsiteY204" fmla="*/ 4486335 h 5421351"/>
              <a:gd name="connsiteX205" fmla="*/ 9293473 w 11164922"/>
              <a:gd name="connsiteY205" fmla="*/ 4481844 h 5421351"/>
              <a:gd name="connsiteX206" fmla="*/ 9269955 w 11164922"/>
              <a:gd name="connsiteY206" fmla="*/ 4481283 h 5421351"/>
              <a:gd name="connsiteX207" fmla="*/ 9078768 w 11164922"/>
              <a:gd name="connsiteY207" fmla="*/ 4524774 h 5421351"/>
              <a:gd name="connsiteX208" fmla="*/ 9006619 w 11164922"/>
              <a:gd name="connsiteY208" fmla="*/ 4555707 h 5421351"/>
              <a:gd name="connsiteX209" fmla="*/ 8995658 w 11164922"/>
              <a:gd name="connsiteY209" fmla="*/ 4567053 h 5421351"/>
              <a:gd name="connsiteX210" fmla="*/ 8968742 w 11164922"/>
              <a:gd name="connsiteY210" fmla="*/ 4576389 h 5421351"/>
              <a:gd name="connsiteX211" fmla="*/ 8908795 w 11164922"/>
              <a:gd name="connsiteY211" fmla="*/ 4575798 h 5421351"/>
              <a:gd name="connsiteX212" fmla="*/ 8839364 w 11164922"/>
              <a:gd name="connsiteY212" fmla="*/ 4590305 h 5421351"/>
              <a:gd name="connsiteX213" fmla="*/ 8804028 w 11164922"/>
              <a:gd name="connsiteY213" fmla="*/ 4615477 h 5421351"/>
              <a:gd name="connsiteX214" fmla="*/ 8749901 w 11164922"/>
              <a:gd name="connsiteY214" fmla="*/ 4628802 h 5421351"/>
              <a:gd name="connsiteX215" fmla="*/ 8696720 w 11164922"/>
              <a:gd name="connsiteY215" fmla="*/ 4586139 h 5421351"/>
              <a:gd name="connsiteX216" fmla="*/ 8705850 w 11164922"/>
              <a:gd name="connsiteY216" fmla="*/ 4560051 h 5421351"/>
              <a:gd name="connsiteX217" fmla="*/ 8730579 w 11164922"/>
              <a:gd name="connsiteY217" fmla="*/ 4534287 h 5421351"/>
              <a:gd name="connsiteX218" fmla="*/ 8751408 w 11164922"/>
              <a:gd name="connsiteY218" fmla="*/ 4486601 h 5421351"/>
              <a:gd name="connsiteX219" fmla="*/ 8751556 w 11164922"/>
              <a:gd name="connsiteY219" fmla="*/ 4479717 h 5421351"/>
              <a:gd name="connsiteX220" fmla="*/ 8749901 w 11164922"/>
              <a:gd name="connsiteY220" fmla="*/ 4473424 h 5421351"/>
              <a:gd name="connsiteX221" fmla="*/ 8742279 w 11164922"/>
              <a:gd name="connsiteY221" fmla="*/ 4342628 h 5421351"/>
              <a:gd name="connsiteX222" fmla="*/ 8725970 w 11164922"/>
              <a:gd name="connsiteY222" fmla="*/ 4282297 h 5421351"/>
              <a:gd name="connsiteX223" fmla="*/ 8721331 w 11164922"/>
              <a:gd name="connsiteY223" fmla="*/ 4247581 h 5421351"/>
              <a:gd name="connsiteX224" fmla="*/ 8747656 w 11164922"/>
              <a:gd name="connsiteY224" fmla="*/ 4239752 h 5421351"/>
              <a:gd name="connsiteX225" fmla="*/ 8752797 w 11164922"/>
              <a:gd name="connsiteY225" fmla="*/ 4244036 h 5421351"/>
              <a:gd name="connsiteX226" fmla="*/ 8745795 w 11164922"/>
              <a:gd name="connsiteY226" fmla="*/ 4206602 h 5421351"/>
              <a:gd name="connsiteX227" fmla="*/ 8751704 w 11164922"/>
              <a:gd name="connsiteY227" fmla="*/ 4167189 h 5421351"/>
              <a:gd name="connsiteX228" fmla="*/ 8774453 w 11164922"/>
              <a:gd name="connsiteY228" fmla="*/ 4117464 h 5421351"/>
              <a:gd name="connsiteX229" fmla="*/ 8774394 w 11164922"/>
              <a:gd name="connsiteY229" fmla="*/ 4097905 h 5421351"/>
              <a:gd name="connsiteX230" fmla="*/ 8842526 w 11164922"/>
              <a:gd name="connsiteY230" fmla="*/ 4054917 h 5421351"/>
              <a:gd name="connsiteX231" fmla="*/ 8931752 w 11164922"/>
              <a:gd name="connsiteY231" fmla="*/ 4016124 h 5421351"/>
              <a:gd name="connsiteX232" fmla="*/ 8935947 w 11164922"/>
              <a:gd name="connsiteY232" fmla="*/ 4013111 h 5421351"/>
              <a:gd name="connsiteX233" fmla="*/ 8986588 w 11164922"/>
              <a:gd name="connsiteY233" fmla="*/ 3995797 h 5421351"/>
              <a:gd name="connsiteX234" fmla="*/ 9002069 w 11164922"/>
              <a:gd name="connsiteY234" fmla="*/ 3995620 h 5421351"/>
              <a:gd name="connsiteX235" fmla="*/ 9078325 w 11164922"/>
              <a:gd name="connsiteY235" fmla="*/ 3947137 h 5421351"/>
              <a:gd name="connsiteX236" fmla="*/ 9104118 w 11164922"/>
              <a:gd name="connsiteY236" fmla="*/ 3920103 h 5421351"/>
              <a:gd name="connsiteX237" fmla="*/ 9136293 w 11164922"/>
              <a:gd name="connsiteY237" fmla="*/ 3854749 h 5421351"/>
              <a:gd name="connsiteX238" fmla="*/ 9162942 w 11164922"/>
              <a:gd name="connsiteY238" fmla="*/ 3888224 h 5421351"/>
              <a:gd name="connsiteX239" fmla="*/ 9163120 w 11164922"/>
              <a:gd name="connsiteY239" fmla="*/ 3875637 h 5421351"/>
              <a:gd name="connsiteX240" fmla="*/ 9170210 w 11164922"/>
              <a:gd name="connsiteY240" fmla="*/ 3845383 h 5421351"/>
              <a:gd name="connsiteX241" fmla="*/ 9193078 w 11164922"/>
              <a:gd name="connsiteY241" fmla="*/ 3832235 h 5421351"/>
              <a:gd name="connsiteX242" fmla="*/ 9195176 w 11164922"/>
              <a:gd name="connsiteY242" fmla="*/ 3809279 h 5421351"/>
              <a:gd name="connsiteX243" fmla="*/ 9224839 w 11164922"/>
              <a:gd name="connsiteY243" fmla="*/ 3798495 h 5421351"/>
              <a:gd name="connsiteX244" fmla="*/ 9244487 w 11164922"/>
              <a:gd name="connsiteY244" fmla="*/ 3768625 h 5421351"/>
              <a:gd name="connsiteX245" fmla="*/ 9289248 w 11164922"/>
              <a:gd name="connsiteY245" fmla="*/ 3748652 h 5421351"/>
              <a:gd name="connsiteX246" fmla="*/ 9309457 w 11164922"/>
              <a:gd name="connsiteY246" fmla="*/ 3749627 h 5421351"/>
              <a:gd name="connsiteX247" fmla="*/ 9317523 w 11164922"/>
              <a:gd name="connsiteY247" fmla="*/ 3755241 h 5421351"/>
              <a:gd name="connsiteX248" fmla="*/ 9334009 w 11164922"/>
              <a:gd name="connsiteY248" fmla="*/ 3770309 h 5421351"/>
              <a:gd name="connsiteX249" fmla="*/ 9340952 w 11164922"/>
              <a:gd name="connsiteY249" fmla="*/ 3787179 h 5421351"/>
              <a:gd name="connsiteX250" fmla="*/ 9381458 w 11164922"/>
              <a:gd name="connsiteY250" fmla="*/ 3792379 h 5421351"/>
              <a:gd name="connsiteX251" fmla="*/ 9380158 w 11164922"/>
              <a:gd name="connsiteY251" fmla="*/ 3761445 h 5421351"/>
              <a:gd name="connsiteX252" fmla="*/ 9389082 w 11164922"/>
              <a:gd name="connsiteY252" fmla="*/ 3748268 h 5421351"/>
              <a:gd name="connsiteX253" fmla="*/ 9401166 w 11164922"/>
              <a:gd name="connsiteY253" fmla="*/ 3734796 h 5421351"/>
              <a:gd name="connsiteX254" fmla="*/ 9426220 w 11164922"/>
              <a:gd name="connsiteY254" fmla="*/ 3698721 h 5421351"/>
              <a:gd name="connsiteX255" fmla="*/ 9431834 w 11164922"/>
              <a:gd name="connsiteY255" fmla="*/ 3692842 h 5421351"/>
              <a:gd name="connsiteX256" fmla="*/ 9436294 w 11164922"/>
              <a:gd name="connsiteY256" fmla="*/ 3689444 h 5421351"/>
              <a:gd name="connsiteX257" fmla="*/ 9441346 w 11164922"/>
              <a:gd name="connsiteY257" fmla="*/ 3686667 h 5421351"/>
              <a:gd name="connsiteX258" fmla="*/ 9446932 w 11164922"/>
              <a:gd name="connsiteY258" fmla="*/ 3684658 h 5421351"/>
              <a:gd name="connsiteX259" fmla="*/ 9452634 w 11164922"/>
              <a:gd name="connsiteY259" fmla="*/ 3683446 h 5421351"/>
              <a:gd name="connsiteX260" fmla="*/ 9466047 w 11164922"/>
              <a:gd name="connsiteY260" fmla="*/ 3682944 h 5421351"/>
              <a:gd name="connsiteX261" fmla="*/ 9475354 w 11164922"/>
              <a:gd name="connsiteY261" fmla="*/ 3683801 h 5421351"/>
              <a:gd name="connsiteX262" fmla="*/ 9495356 w 11164922"/>
              <a:gd name="connsiteY262" fmla="*/ 3679783 h 5421351"/>
              <a:gd name="connsiteX263" fmla="*/ 9498044 w 11164922"/>
              <a:gd name="connsiteY263" fmla="*/ 3668349 h 5421351"/>
              <a:gd name="connsiteX264" fmla="*/ 9495710 w 11164922"/>
              <a:gd name="connsiteY264" fmla="*/ 3657978 h 5421351"/>
              <a:gd name="connsiteX265" fmla="*/ 9488472 w 11164922"/>
              <a:gd name="connsiteY265" fmla="*/ 3645776 h 5421351"/>
              <a:gd name="connsiteX266" fmla="*/ 9511280 w 11164922"/>
              <a:gd name="connsiteY266" fmla="*/ 3645747 h 5421351"/>
              <a:gd name="connsiteX267" fmla="*/ 9615457 w 11164922"/>
              <a:gd name="connsiteY267" fmla="*/ 3674228 h 5421351"/>
              <a:gd name="connsiteX268" fmla="*/ 9639714 w 11164922"/>
              <a:gd name="connsiteY268" fmla="*/ 3675321 h 5421351"/>
              <a:gd name="connsiteX269" fmla="*/ 9643348 w 11164922"/>
              <a:gd name="connsiteY269" fmla="*/ 3673667 h 5421351"/>
              <a:gd name="connsiteX270" fmla="*/ 9652447 w 11164922"/>
              <a:gd name="connsiteY270" fmla="*/ 3676119 h 5421351"/>
              <a:gd name="connsiteX271" fmla="*/ 9659124 w 11164922"/>
              <a:gd name="connsiteY271" fmla="*/ 3688824 h 5421351"/>
              <a:gd name="connsiteX272" fmla="*/ 9657677 w 11164922"/>
              <a:gd name="connsiteY272" fmla="*/ 3704955 h 5421351"/>
              <a:gd name="connsiteX273" fmla="*/ 9617259 w 11164922"/>
              <a:gd name="connsiteY273" fmla="*/ 3761711 h 5421351"/>
              <a:gd name="connsiteX274" fmla="*/ 9606387 w 11164922"/>
              <a:gd name="connsiteY274" fmla="*/ 3788568 h 5421351"/>
              <a:gd name="connsiteX275" fmla="*/ 9727256 w 11164922"/>
              <a:gd name="connsiteY275" fmla="*/ 3888667 h 5421351"/>
              <a:gd name="connsiteX276" fmla="*/ 9765664 w 11164922"/>
              <a:gd name="connsiteY276" fmla="*/ 3891001 h 5421351"/>
              <a:gd name="connsiteX277" fmla="*/ 10559571 w 11164922"/>
              <a:gd name="connsiteY277" fmla="*/ 3610824 h 5421351"/>
              <a:gd name="connsiteX278" fmla="*/ 10568849 w 11164922"/>
              <a:gd name="connsiteY278" fmla="*/ 3615020 h 5421351"/>
              <a:gd name="connsiteX279" fmla="*/ 10574049 w 11164922"/>
              <a:gd name="connsiteY279" fmla="*/ 3625006 h 5421351"/>
              <a:gd name="connsiteX280" fmla="*/ 10559956 w 11164922"/>
              <a:gd name="connsiteY280" fmla="*/ 3625775 h 5421351"/>
              <a:gd name="connsiteX281" fmla="*/ 10548699 w 11164922"/>
              <a:gd name="connsiteY281" fmla="*/ 3612537 h 5421351"/>
              <a:gd name="connsiteX282" fmla="*/ 9050937 w 11164922"/>
              <a:gd name="connsiteY282" fmla="*/ 3565118 h 5421351"/>
              <a:gd name="connsiteX283" fmla="*/ 9075402 w 11164922"/>
              <a:gd name="connsiteY283" fmla="*/ 3571057 h 5421351"/>
              <a:gd name="connsiteX284" fmla="*/ 9088165 w 11164922"/>
              <a:gd name="connsiteY284" fmla="*/ 3576286 h 5421351"/>
              <a:gd name="connsiteX285" fmla="*/ 9092006 w 11164922"/>
              <a:gd name="connsiteY285" fmla="*/ 3579270 h 5421351"/>
              <a:gd name="connsiteX286" fmla="*/ 9096142 w 11164922"/>
              <a:gd name="connsiteY286" fmla="*/ 3589847 h 5421351"/>
              <a:gd name="connsiteX287" fmla="*/ 9097117 w 11164922"/>
              <a:gd name="connsiteY287" fmla="*/ 3596791 h 5421351"/>
              <a:gd name="connsiteX288" fmla="*/ 9091769 w 11164922"/>
              <a:gd name="connsiteY288" fmla="*/ 3601814 h 5421351"/>
              <a:gd name="connsiteX289" fmla="*/ 9084767 w 11164922"/>
              <a:gd name="connsiteY289" fmla="*/ 3604296 h 5421351"/>
              <a:gd name="connsiteX290" fmla="*/ 9036933 w 11164922"/>
              <a:gd name="connsiteY290" fmla="*/ 3583702 h 5421351"/>
              <a:gd name="connsiteX291" fmla="*/ 9033830 w 11164922"/>
              <a:gd name="connsiteY291" fmla="*/ 3580540 h 5421351"/>
              <a:gd name="connsiteX292" fmla="*/ 9031850 w 11164922"/>
              <a:gd name="connsiteY292" fmla="*/ 3577586 h 5421351"/>
              <a:gd name="connsiteX293" fmla="*/ 9028453 w 11164922"/>
              <a:gd name="connsiteY293" fmla="*/ 3572711 h 5421351"/>
              <a:gd name="connsiteX294" fmla="*/ 9043816 w 11164922"/>
              <a:gd name="connsiteY294" fmla="*/ 3565797 h 5421351"/>
              <a:gd name="connsiteX295" fmla="*/ 10522729 w 11164922"/>
              <a:gd name="connsiteY295" fmla="*/ 3559150 h 5421351"/>
              <a:gd name="connsiteX296" fmla="*/ 10530233 w 11164922"/>
              <a:gd name="connsiteY296" fmla="*/ 3591384 h 5421351"/>
              <a:gd name="connsiteX297" fmla="*/ 10497644 w 11164922"/>
              <a:gd name="connsiteY297" fmla="*/ 3582904 h 5421351"/>
              <a:gd name="connsiteX298" fmla="*/ 10499505 w 11164922"/>
              <a:gd name="connsiteY298" fmla="*/ 3560657 h 5421351"/>
              <a:gd name="connsiteX299" fmla="*/ 9203746 w 11164922"/>
              <a:gd name="connsiteY299" fmla="*/ 3528866 h 5421351"/>
              <a:gd name="connsiteX300" fmla="*/ 9204514 w 11164922"/>
              <a:gd name="connsiteY300" fmla="*/ 3534125 h 5421351"/>
              <a:gd name="connsiteX301" fmla="*/ 9190420 w 11164922"/>
              <a:gd name="connsiteY301" fmla="*/ 3536104 h 5421351"/>
              <a:gd name="connsiteX302" fmla="*/ 9189652 w 11164922"/>
              <a:gd name="connsiteY302" fmla="*/ 3530757 h 5421351"/>
              <a:gd name="connsiteX303" fmla="*/ 10534753 w 11164922"/>
              <a:gd name="connsiteY303" fmla="*/ 3528778 h 5421351"/>
              <a:gd name="connsiteX304" fmla="*/ 10547782 w 11164922"/>
              <a:gd name="connsiteY304" fmla="*/ 3562136 h 5421351"/>
              <a:gd name="connsiteX305" fmla="*/ 10552569 w 11164922"/>
              <a:gd name="connsiteY305" fmla="*/ 3573894 h 5421351"/>
              <a:gd name="connsiteX306" fmla="*/ 10547487 w 11164922"/>
              <a:gd name="connsiteY306" fmla="*/ 3575874 h 5421351"/>
              <a:gd name="connsiteX307" fmla="*/ 10532891 w 11164922"/>
              <a:gd name="connsiteY307" fmla="*/ 3551971 h 5421351"/>
              <a:gd name="connsiteX308" fmla="*/ 10528903 w 11164922"/>
              <a:gd name="connsiteY308" fmla="*/ 3529930 h 5421351"/>
              <a:gd name="connsiteX309" fmla="*/ 9272733 w 11164922"/>
              <a:gd name="connsiteY309" fmla="*/ 3524257 h 5421351"/>
              <a:gd name="connsiteX310" fmla="*/ 9331410 w 11164922"/>
              <a:gd name="connsiteY310" fmla="*/ 3533771 h 5421351"/>
              <a:gd name="connsiteX311" fmla="*/ 9307656 w 11164922"/>
              <a:gd name="connsiteY311" fmla="*/ 3549961 h 5421351"/>
              <a:gd name="connsiteX312" fmla="*/ 9247087 w 11164922"/>
              <a:gd name="connsiteY312" fmla="*/ 3578798 h 5421351"/>
              <a:gd name="connsiteX313" fmla="*/ 9230778 w 11164922"/>
              <a:gd name="connsiteY313" fmla="*/ 3591119 h 5421351"/>
              <a:gd name="connsiteX314" fmla="*/ 9219019 w 11164922"/>
              <a:gd name="connsiteY314" fmla="*/ 3602819 h 5421351"/>
              <a:gd name="connsiteX315" fmla="*/ 9211633 w 11164922"/>
              <a:gd name="connsiteY315" fmla="*/ 3606659 h 5421351"/>
              <a:gd name="connsiteX316" fmla="*/ 9193876 w 11164922"/>
              <a:gd name="connsiteY316" fmla="*/ 3606896 h 5421351"/>
              <a:gd name="connsiteX317" fmla="*/ 9188499 w 11164922"/>
              <a:gd name="connsiteY317" fmla="*/ 3598919 h 5421351"/>
              <a:gd name="connsiteX318" fmla="*/ 9193995 w 11164922"/>
              <a:gd name="connsiteY318" fmla="*/ 3576375 h 5421351"/>
              <a:gd name="connsiteX319" fmla="*/ 9213612 w 11164922"/>
              <a:gd name="connsiteY319" fmla="*/ 3563020 h 5421351"/>
              <a:gd name="connsiteX320" fmla="*/ 9235595 w 11164922"/>
              <a:gd name="connsiteY320" fmla="*/ 3555841 h 5421351"/>
              <a:gd name="connsiteX321" fmla="*/ 9243070 w 11164922"/>
              <a:gd name="connsiteY321" fmla="*/ 3522898 h 5421351"/>
              <a:gd name="connsiteX322" fmla="*/ 9242863 w 11164922"/>
              <a:gd name="connsiteY322" fmla="*/ 3528364 h 5421351"/>
              <a:gd name="connsiteX323" fmla="*/ 9230336 w 11164922"/>
              <a:gd name="connsiteY323" fmla="*/ 3529132 h 5421351"/>
              <a:gd name="connsiteX324" fmla="*/ 9229686 w 11164922"/>
              <a:gd name="connsiteY324" fmla="*/ 3524848 h 5421351"/>
              <a:gd name="connsiteX325" fmla="*/ 9079271 w 11164922"/>
              <a:gd name="connsiteY325" fmla="*/ 3522780 h 5421351"/>
              <a:gd name="connsiteX326" fmla="*/ 9152220 w 11164922"/>
              <a:gd name="connsiteY326" fmla="*/ 3534126 h 5421351"/>
              <a:gd name="connsiteX327" fmla="*/ 9152248 w 11164922"/>
              <a:gd name="connsiteY327" fmla="*/ 3533948 h 5421351"/>
              <a:gd name="connsiteX328" fmla="*/ 9152337 w 11164922"/>
              <a:gd name="connsiteY328" fmla="*/ 3534037 h 5421351"/>
              <a:gd name="connsiteX329" fmla="*/ 9152633 w 11164922"/>
              <a:gd name="connsiteY329" fmla="*/ 3534126 h 5421351"/>
              <a:gd name="connsiteX330" fmla="*/ 9156739 w 11164922"/>
              <a:gd name="connsiteY330" fmla="*/ 3533091 h 5421351"/>
              <a:gd name="connsiteX331" fmla="*/ 9167583 w 11164922"/>
              <a:gd name="connsiteY331" fmla="*/ 3535485 h 5421351"/>
              <a:gd name="connsiteX332" fmla="*/ 9174555 w 11164922"/>
              <a:gd name="connsiteY332" fmla="*/ 3541571 h 5421351"/>
              <a:gd name="connsiteX333" fmla="*/ 9152662 w 11164922"/>
              <a:gd name="connsiteY333" fmla="*/ 3534155 h 5421351"/>
              <a:gd name="connsiteX334" fmla="*/ 9152574 w 11164922"/>
              <a:gd name="connsiteY334" fmla="*/ 3534155 h 5421351"/>
              <a:gd name="connsiteX335" fmla="*/ 9152485 w 11164922"/>
              <a:gd name="connsiteY335" fmla="*/ 3534184 h 5421351"/>
              <a:gd name="connsiteX336" fmla="*/ 9152248 w 11164922"/>
              <a:gd name="connsiteY336" fmla="*/ 3534155 h 5421351"/>
              <a:gd name="connsiteX337" fmla="*/ 9152220 w 11164922"/>
              <a:gd name="connsiteY337" fmla="*/ 3534214 h 5421351"/>
              <a:gd name="connsiteX338" fmla="*/ 9150771 w 11164922"/>
              <a:gd name="connsiteY338" fmla="*/ 3544113 h 5421351"/>
              <a:gd name="connsiteX339" fmla="*/ 9149678 w 11164922"/>
              <a:gd name="connsiteY339" fmla="*/ 3546890 h 5421351"/>
              <a:gd name="connsiteX340" fmla="*/ 9148762 w 11164922"/>
              <a:gd name="connsiteY340" fmla="*/ 3547244 h 5421351"/>
              <a:gd name="connsiteX341" fmla="*/ 9119069 w 11164922"/>
              <a:gd name="connsiteY341" fmla="*/ 3551676 h 5421351"/>
              <a:gd name="connsiteX342" fmla="*/ 9097353 w 11164922"/>
              <a:gd name="connsiteY342" fmla="*/ 3552119 h 5421351"/>
              <a:gd name="connsiteX343" fmla="*/ 9056344 w 11164922"/>
              <a:gd name="connsiteY343" fmla="*/ 3546329 h 5421351"/>
              <a:gd name="connsiteX344" fmla="*/ 9063671 w 11164922"/>
              <a:gd name="connsiteY344" fmla="*/ 3531437 h 5421351"/>
              <a:gd name="connsiteX345" fmla="*/ 10417784 w 11164922"/>
              <a:gd name="connsiteY345" fmla="*/ 3519737 h 5421351"/>
              <a:gd name="connsiteX346" fmla="*/ 10438644 w 11164922"/>
              <a:gd name="connsiteY346" fmla="*/ 3527094 h 5421351"/>
              <a:gd name="connsiteX347" fmla="*/ 10445823 w 11164922"/>
              <a:gd name="connsiteY347" fmla="*/ 3534747 h 5421351"/>
              <a:gd name="connsiteX348" fmla="*/ 10429661 w 11164922"/>
              <a:gd name="connsiteY348" fmla="*/ 3529961 h 5421351"/>
              <a:gd name="connsiteX349" fmla="*/ 8935032 w 11164922"/>
              <a:gd name="connsiteY349" fmla="*/ 3516989 h 5421351"/>
              <a:gd name="connsiteX350" fmla="*/ 8948474 w 11164922"/>
              <a:gd name="connsiteY350" fmla="*/ 3519027 h 5421351"/>
              <a:gd name="connsiteX351" fmla="*/ 8955801 w 11164922"/>
              <a:gd name="connsiteY351" fmla="*/ 3523400 h 5421351"/>
              <a:gd name="connsiteX352" fmla="*/ 8960352 w 11164922"/>
              <a:gd name="connsiteY352" fmla="*/ 3527478 h 5421351"/>
              <a:gd name="connsiteX353" fmla="*/ 8982924 w 11164922"/>
              <a:gd name="connsiteY353" fmla="*/ 3528807 h 5421351"/>
              <a:gd name="connsiteX354" fmla="*/ 8990754 w 11164922"/>
              <a:gd name="connsiteY354" fmla="*/ 3525853 h 5421351"/>
              <a:gd name="connsiteX355" fmla="*/ 9009219 w 11164922"/>
              <a:gd name="connsiteY355" fmla="*/ 3522366 h 5421351"/>
              <a:gd name="connsiteX356" fmla="*/ 9042753 w 11164922"/>
              <a:gd name="connsiteY356" fmla="*/ 3523341 h 5421351"/>
              <a:gd name="connsiteX357" fmla="*/ 9043403 w 11164922"/>
              <a:gd name="connsiteY357" fmla="*/ 3532323 h 5421351"/>
              <a:gd name="connsiteX358" fmla="*/ 9042221 w 11164922"/>
              <a:gd name="connsiteY358" fmla="*/ 3543077 h 5421351"/>
              <a:gd name="connsiteX359" fmla="*/ 9035869 w 11164922"/>
              <a:gd name="connsiteY359" fmla="*/ 3547421 h 5421351"/>
              <a:gd name="connsiteX360" fmla="*/ 9008244 w 11164922"/>
              <a:gd name="connsiteY360" fmla="*/ 3547184 h 5421351"/>
              <a:gd name="connsiteX361" fmla="*/ 9006442 w 11164922"/>
              <a:gd name="connsiteY361" fmla="*/ 3549193 h 5421351"/>
              <a:gd name="connsiteX362" fmla="*/ 8994949 w 11164922"/>
              <a:gd name="connsiteY362" fmla="*/ 3558826 h 5421351"/>
              <a:gd name="connsiteX363" fmla="*/ 8976099 w 11164922"/>
              <a:gd name="connsiteY363" fmla="*/ 3563287 h 5421351"/>
              <a:gd name="connsiteX364" fmla="*/ 8957308 w 11164922"/>
              <a:gd name="connsiteY364" fmla="*/ 3554985 h 5421351"/>
              <a:gd name="connsiteX365" fmla="*/ 8949745 w 11164922"/>
              <a:gd name="connsiteY365" fmla="*/ 3550021 h 5421351"/>
              <a:gd name="connsiteX366" fmla="*/ 8941680 w 11164922"/>
              <a:gd name="connsiteY366" fmla="*/ 3550908 h 5421351"/>
              <a:gd name="connsiteX367" fmla="*/ 8925636 w 11164922"/>
              <a:gd name="connsiteY367" fmla="*/ 3549843 h 5421351"/>
              <a:gd name="connsiteX368" fmla="*/ 8925636 w 11164922"/>
              <a:gd name="connsiteY368" fmla="*/ 3536223 h 5421351"/>
              <a:gd name="connsiteX369" fmla="*/ 10390396 w 11164922"/>
              <a:gd name="connsiteY369" fmla="*/ 3507919 h 5421351"/>
              <a:gd name="connsiteX370" fmla="*/ 10394532 w 11164922"/>
              <a:gd name="connsiteY370" fmla="*/ 3517404 h 5421351"/>
              <a:gd name="connsiteX371" fmla="*/ 10388830 w 11164922"/>
              <a:gd name="connsiteY371" fmla="*/ 3519354 h 5421351"/>
              <a:gd name="connsiteX372" fmla="*/ 10386732 w 11164922"/>
              <a:gd name="connsiteY372" fmla="*/ 3509071 h 5421351"/>
              <a:gd name="connsiteX373" fmla="*/ 10455691 w 11164922"/>
              <a:gd name="connsiteY373" fmla="*/ 3501182 h 5421351"/>
              <a:gd name="connsiteX374" fmla="*/ 10472857 w 11164922"/>
              <a:gd name="connsiteY374" fmla="*/ 3501477 h 5421351"/>
              <a:gd name="connsiteX375" fmla="*/ 10498886 w 11164922"/>
              <a:gd name="connsiteY375" fmla="*/ 3529133 h 5421351"/>
              <a:gd name="connsiteX376" fmla="*/ 10367942 w 11164922"/>
              <a:gd name="connsiteY376" fmla="*/ 3446258 h 5421351"/>
              <a:gd name="connsiteX377" fmla="*/ 10368119 w 11164922"/>
              <a:gd name="connsiteY377" fmla="*/ 3446495 h 5421351"/>
              <a:gd name="connsiteX378" fmla="*/ 10368089 w 11164922"/>
              <a:gd name="connsiteY378" fmla="*/ 3446495 h 5421351"/>
              <a:gd name="connsiteX379" fmla="*/ 8581022 w 11164922"/>
              <a:gd name="connsiteY379" fmla="*/ 3428413 h 5421351"/>
              <a:gd name="connsiteX380" fmla="*/ 8643569 w 11164922"/>
              <a:gd name="connsiteY380" fmla="*/ 3439285 h 5421351"/>
              <a:gd name="connsiteX381" fmla="*/ 8662182 w 11164922"/>
              <a:gd name="connsiteY381" fmla="*/ 3448858 h 5421351"/>
              <a:gd name="connsiteX382" fmla="*/ 8709248 w 11164922"/>
              <a:gd name="connsiteY382" fmla="*/ 3460410 h 5421351"/>
              <a:gd name="connsiteX383" fmla="*/ 8739710 w 11164922"/>
              <a:gd name="connsiteY383" fmla="*/ 3446406 h 5421351"/>
              <a:gd name="connsiteX384" fmla="*/ 8764410 w 11164922"/>
              <a:gd name="connsiteY384" fmla="*/ 3454974 h 5421351"/>
              <a:gd name="connsiteX385" fmla="*/ 8840813 w 11164922"/>
              <a:gd name="connsiteY385" fmla="*/ 3461356 h 5421351"/>
              <a:gd name="connsiteX386" fmla="*/ 8850741 w 11164922"/>
              <a:gd name="connsiteY386" fmla="*/ 3481092 h 5421351"/>
              <a:gd name="connsiteX387" fmla="*/ 8841818 w 11164922"/>
              <a:gd name="connsiteY387" fmla="*/ 3485258 h 5421351"/>
              <a:gd name="connsiteX388" fmla="*/ 8840636 w 11164922"/>
              <a:gd name="connsiteY388" fmla="*/ 3485494 h 5421351"/>
              <a:gd name="connsiteX389" fmla="*/ 8839484 w 11164922"/>
              <a:gd name="connsiteY389" fmla="*/ 3485996 h 5421351"/>
              <a:gd name="connsiteX390" fmla="*/ 8838390 w 11164922"/>
              <a:gd name="connsiteY390" fmla="*/ 3487385 h 5421351"/>
              <a:gd name="connsiteX391" fmla="*/ 8869590 w 11164922"/>
              <a:gd name="connsiteY391" fmla="*/ 3504522 h 5421351"/>
              <a:gd name="connsiteX392" fmla="*/ 8896003 w 11164922"/>
              <a:gd name="connsiteY392" fmla="*/ 3511849 h 5421351"/>
              <a:gd name="connsiteX393" fmla="*/ 8903213 w 11164922"/>
              <a:gd name="connsiteY393" fmla="*/ 3512765 h 5421351"/>
              <a:gd name="connsiteX394" fmla="*/ 8912460 w 11164922"/>
              <a:gd name="connsiteY394" fmla="*/ 3516754 h 5421351"/>
              <a:gd name="connsiteX395" fmla="*/ 8916744 w 11164922"/>
              <a:gd name="connsiteY395" fmla="*/ 3528602 h 5421351"/>
              <a:gd name="connsiteX396" fmla="*/ 8910185 w 11164922"/>
              <a:gd name="connsiteY396" fmla="*/ 3536372 h 5421351"/>
              <a:gd name="connsiteX397" fmla="*/ 8907349 w 11164922"/>
              <a:gd name="connsiteY397" fmla="*/ 3537436 h 5421351"/>
              <a:gd name="connsiteX398" fmla="*/ 8858895 w 11164922"/>
              <a:gd name="connsiteY398" fmla="*/ 3540803 h 5421351"/>
              <a:gd name="connsiteX399" fmla="*/ 8836145 w 11164922"/>
              <a:gd name="connsiteY399" fmla="*/ 3534836 h 5421351"/>
              <a:gd name="connsiteX400" fmla="*/ 8798800 w 11164922"/>
              <a:gd name="connsiteY400" fmla="*/ 3537465 h 5421351"/>
              <a:gd name="connsiteX401" fmla="*/ 8769018 w 11164922"/>
              <a:gd name="connsiteY401" fmla="*/ 3535367 h 5421351"/>
              <a:gd name="connsiteX402" fmla="*/ 8724464 w 11164922"/>
              <a:gd name="connsiteY402" fmla="*/ 3521747 h 5421351"/>
              <a:gd name="connsiteX403" fmla="*/ 8717875 w 11164922"/>
              <a:gd name="connsiteY403" fmla="*/ 3518438 h 5421351"/>
              <a:gd name="connsiteX404" fmla="*/ 8713502 w 11164922"/>
              <a:gd name="connsiteY404" fmla="*/ 3516133 h 5421351"/>
              <a:gd name="connsiteX405" fmla="*/ 8609060 w 11164922"/>
              <a:gd name="connsiteY405" fmla="*/ 3492703 h 5421351"/>
              <a:gd name="connsiteX406" fmla="*/ 8583031 w 11164922"/>
              <a:gd name="connsiteY406" fmla="*/ 3477842 h 5421351"/>
              <a:gd name="connsiteX407" fmla="*/ 8555879 w 11164922"/>
              <a:gd name="connsiteY407" fmla="*/ 3467915 h 5421351"/>
              <a:gd name="connsiteX408" fmla="*/ 10326312 w 11164922"/>
              <a:gd name="connsiteY408" fmla="*/ 3398543 h 5421351"/>
              <a:gd name="connsiteX409" fmla="*/ 10368355 w 11164922"/>
              <a:gd name="connsiteY409" fmla="*/ 3446850 h 5421351"/>
              <a:gd name="connsiteX410" fmla="*/ 10369005 w 11164922"/>
              <a:gd name="connsiteY410" fmla="*/ 3447825 h 5421351"/>
              <a:gd name="connsiteX411" fmla="*/ 10358841 w 11164922"/>
              <a:gd name="connsiteY411" fmla="*/ 3461770 h 5421351"/>
              <a:gd name="connsiteX412" fmla="*/ 10217203 w 11164922"/>
              <a:gd name="connsiteY412" fmla="*/ 3358302 h 5421351"/>
              <a:gd name="connsiteX413" fmla="*/ 10242819 w 11164922"/>
              <a:gd name="connsiteY413" fmla="*/ 3372188 h 5421351"/>
              <a:gd name="connsiteX414" fmla="*/ 10229553 w 11164922"/>
              <a:gd name="connsiteY414" fmla="*/ 3401320 h 5421351"/>
              <a:gd name="connsiteX415" fmla="*/ 10199062 w 11164922"/>
              <a:gd name="connsiteY415" fmla="*/ 3434618 h 5421351"/>
              <a:gd name="connsiteX416" fmla="*/ 10146205 w 11164922"/>
              <a:gd name="connsiteY416" fmla="*/ 3446672 h 5421351"/>
              <a:gd name="connsiteX417" fmla="*/ 10107176 w 11164922"/>
              <a:gd name="connsiteY417" fmla="*/ 3435386 h 5421351"/>
              <a:gd name="connsiteX418" fmla="*/ 10099465 w 11164922"/>
              <a:gd name="connsiteY418" fmla="*/ 3415975 h 5421351"/>
              <a:gd name="connsiteX419" fmla="*/ 10098874 w 11164922"/>
              <a:gd name="connsiteY419" fmla="*/ 3410449 h 5421351"/>
              <a:gd name="connsiteX420" fmla="*/ 10176342 w 11164922"/>
              <a:gd name="connsiteY420" fmla="*/ 3409888 h 5421351"/>
              <a:gd name="connsiteX421" fmla="*/ 10183403 w 11164922"/>
              <a:gd name="connsiteY421" fmla="*/ 3406874 h 5421351"/>
              <a:gd name="connsiteX422" fmla="*/ 10187924 w 11164922"/>
              <a:gd name="connsiteY422" fmla="*/ 3400876 h 5421351"/>
              <a:gd name="connsiteX423" fmla="*/ 10207010 w 11164922"/>
              <a:gd name="connsiteY423" fmla="*/ 3383120 h 5421351"/>
              <a:gd name="connsiteX424" fmla="*/ 10215106 w 11164922"/>
              <a:gd name="connsiteY424" fmla="*/ 3371361 h 5421351"/>
              <a:gd name="connsiteX425" fmla="*/ 9329371 w 11164922"/>
              <a:gd name="connsiteY425" fmla="*/ 3314664 h 5421351"/>
              <a:gd name="connsiteX426" fmla="*/ 9360009 w 11164922"/>
              <a:gd name="connsiteY426" fmla="*/ 3319746 h 5421351"/>
              <a:gd name="connsiteX427" fmla="*/ 9357262 w 11164922"/>
              <a:gd name="connsiteY427" fmla="*/ 3336823 h 5421351"/>
              <a:gd name="connsiteX428" fmla="*/ 9349580 w 11164922"/>
              <a:gd name="connsiteY428" fmla="*/ 3345775 h 5421351"/>
              <a:gd name="connsiteX429" fmla="*/ 9329784 w 11164922"/>
              <a:gd name="connsiteY429" fmla="*/ 3345716 h 5421351"/>
              <a:gd name="connsiteX430" fmla="*/ 9310876 w 11164922"/>
              <a:gd name="connsiteY430" fmla="*/ 3341668 h 5421351"/>
              <a:gd name="connsiteX431" fmla="*/ 9304169 w 11164922"/>
              <a:gd name="connsiteY431" fmla="*/ 3337384 h 5421351"/>
              <a:gd name="connsiteX432" fmla="*/ 9308305 w 11164922"/>
              <a:gd name="connsiteY432" fmla="*/ 3317589 h 5421351"/>
              <a:gd name="connsiteX433" fmla="*/ 10206802 w 11164922"/>
              <a:gd name="connsiteY433" fmla="*/ 3305062 h 5421351"/>
              <a:gd name="connsiteX434" fmla="*/ 10243291 w 11164922"/>
              <a:gd name="connsiteY434" fmla="*/ 3327014 h 5421351"/>
              <a:gd name="connsiteX435" fmla="*/ 10262998 w 11164922"/>
              <a:gd name="connsiteY435" fmla="*/ 3347991 h 5421351"/>
              <a:gd name="connsiteX436" fmla="*/ 10267843 w 11164922"/>
              <a:gd name="connsiteY436" fmla="*/ 3364300 h 5421351"/>
              <a:gd name="connsiteX437" fmla="*/ 10269025 w 11164922"/>
              <a:gd name="connsiteY437" fmla="*/ 3378098 h 5421351"/>
              <a:gd name="connsiteX438" fmla="*/ 10262614 w 11164922"/>
              <a:gd name="connsiteY438" fmla="*/ 3378718 h 5421351"/>
              <a:gd name="connsiteX439" fmla="*/ 10189223 w 11164922"/>
              <a:gd name="connsiteY439" fmla="*/ 3307189 h 5421351"/>
              <a:gd name="connsiteX440" fmla="*/ 9376820 w 11164922"/>
              <a:gd name="connsiteY440" fmla="*/ 3301103 h 5421351"/>
              <a:gd name="connsiteX441" fmla="*/ 9441081 w 11164922"/>
              <a:gd name="connsiteY441" fmla="*/ 3308194 h 5421351"/>
              <a:gd name="connsiteX442" fmla="*/ 9453726 w 11164922"/>
              <a:gd name="connsiteY442" fmla="*/ 3313069 h 5421351"/>
              <a:gd name="connsiteX443" fmla="*/ 9463920 w 11164922"/>
              <a:gd name="connsiteY443" fmla="*/ 3318889 h 5421351"/>
              <a:gd name="connsiteX444" fmla="*/ 9468204 w 11164922"/>
              <a:gd name="connsiteY444" fmla="*/ 3324857 h 5421351"/>
              <a:gd name="connsiteX445" fmla="*/ 9464776 w 11164922"/>
              <a:gd name="connsiteY445" fmla="*/ 3337916 h 5421351"/>
              <a:gd name="connsiteX446" fmla="*/ 9451540 w 11164922"/>
              <a:gd name="connsiteY446" fmla="*/ 3338832 h 5421351"/>
              <a:gd name="connsiteX447" fmla="*/ 9432602 w 11164922"/>
              <a:gd name="connsiteY447" fmla="*/ 3331003 h 5421351"/>
              <a:gd name="connsiteX448" fmla="*/ 9409349 w 11164922"/>
              <a:gd name="connsiteY448" fmla="*/ 3326630 h 5421351"/>
              <a:gd name="connsiteX449" fmla="*/ 9384413 w 11164922"/>
              <a:gd name="connsiteY449" fmla="*/ 3326689 h 5421351"/>
              <a:gd name="connsiteX450" fmla="*/ 9378416 w 11164922"/>
              <a:gd name="connsiteY450" fmla="*/ 3321371 h 5421351"/>
              <a:gd name="connsiteX451" fmla="*/ 9243926 w 11164922"/>
              <a:gd name="connsiteY451" fmla="*/ 3259178 h 5421351"/>
              <a:gd name="connsiteX452" fmla="*/ 9310876 w 11164922"/>
              <a:gd name="connsiteY452" fmla="*/ 3259178 h 5421351"/>
              <a:gd name="connsiteX453" fmla="*/ 9306798 w 11164922"/>
              <a:gd name="connsiteY453" fmla="*/ 3289580 h 5421351"/>
              <a:gd name="connsiteX454" fmla="*/ 9290165 w 11164922"/>
              <a:gd name="connsiteY454" fmla="*/ 3278648 h 5421351"/>
              <a:gd name="connsiteX455" fmla="*/ 9257458 w 11164922"/>
              <a:gd name="connsiteY455" fmla="*/ 3268958 h 5421351"/>
              <a:gd name="connsiteX456" fmla="*/ 9247560 w 11164922"/>
              <a:gd name="connsiteY456" fmla="*/ 3262694 h 5421351"/>
              <a:gd name="connsiteX457" fmla="*/ 9444686 w 11164922"/>
              <a:gd name="connsiteY457" fmla="*/ 3254628 h 5421351"/>
              <a:gd name="connsiteX458" fmla="*/ 9450211 w 11164922"/>
              <a:gd name="connsiteY458" fmla="*/ 3259562 h 5421351"/>
              <a:gd name="connsiteX459" fmla="*/ 9441051 w 11164922"/>
              <a:gd name="connsiteY459" fmla="*/ 3269934 h 5421351"/>
              <a:gd name="connsiteX460" fmla="*/ 9436295 w 11164922"/>
              <a:gd name="connsiteY460" fmla="*/ 3266417 h 5421351"/>
              <a:gd name="connsiteX461" fmla="*/ 9651117 w 11164922"/>
              <a:gd name="connsiteY461" fmla="*/ 3251289 h 5421351"/>
              <a:gd name="connsiteX462" fmla="*/ 9680337 w 11164922"/>
              <a:gd name="connsiteY462" fmla="*/ 3256105 h 5421351"/>
              <a:gd name="connsiteX463" fmla="*/ 9675669 w 11164922"/>
              <a:gd name="connsiteY463" fmla="*/ 3259887 h 5421351"/>
              <a:gd name="connsiteX464" fmla="*/ 9667100 w 11164922"/>
              <a:gd name="connsiteY464" fmla="*/ 3263373 h 5421351"/>
              <a:gd name="connsiteX465" fmla="*/ 9650378 w 11164922"/>
              <a:gd name="connsiteY465" fmla="*/ 3256962 h 5421351"/>
              <a:gd name="connsiteX466" fmla="*/ 9351736 w 11164922"/>
              <a:gd name="connsiteY466" fmla="*/ 3240062 h 5421351"/>
              <a:gd name="connsiteX467" fmla="*/ 9374251 w 11164922"/>
              <a:gd name="connsiteY467" fmla="*/ 3249340 h 5421351"/>
              <a:gd name="connsiteX468" fmla="*/ 9371089 w 11164922"/>
              <a:gd name="connsiteY468" fmla="*/ 3256431 h 5421351"/>
              <a:gd name="connsiteX469" fmla="*/ 9368844 w 11164922"/>
              <a:gd name="connsiteY469" fmla="*/ 3257258 h 5421351"/>
              <a:gd name="connsiteX470" fmla="*/ 9359625 w 11164922"/>
              <a:gd name="connsiteY470" fmla="*/ 3254333 h 5421351"/>
              <a:gd name="connsiteX471" fmla="*/ 9515770 w 11164922"/>
              <a:gd name="connsiteY471" fmla="*/ 3206470 h 5421351"/>
              <a:gd name="connsiteX472" fmla="*/ 9567652 w 11164922"/>
              <a:gd name="connsiteY472" fmla="*/ 3209897 h 5421351"/>
              <a:gd name="connsiteX473" fmla="*/ 9596784 w 11164922"/>
              <a:gd name="connsiteY473" fmla="*/ 3235129 h 5421351"/>
              <a:gd name="connsiteX474" fmla="*/ 9610492 w 11164922"/>
              <a:gd name="connsiteY474" fmla="*/ 3289433 h 5421351"/>
              <a:gd name="connsiteX475" fmla="*/ 9632414 w 11164922"/>
              <a:gd name="connsiteY475" fmla="*/ 3318417 h 5421351"/>
              <a:gd name="connsiteX476" fmla="*/ 9661989 w 11164922"/>
              <a:gd name="connsiteY476" fmla="*/ 3275635 h 5421351"/>
              <a:gd name="connsiteX477" fmla="*/ 9693987 w 11164922"/>
              <a:gd name="connsiteY477" fmla="*/ 3260124 h 5421351"/>
              <a:gd name="connsiteX478" fmla="*/ 9705125 w 11164922"/>
              <a:gd name="connsiteY478" fmla="*/ 3250906 h 5421351"/>
              <a:gd name="connsiteX479" fmla="*/ 9726605 w 11164922"/>
              <a:gd name="connsiteY479" fmla="*/ 3245942 h 5421351"/>
              <a:gd name="connsiteX480" fmla="*/ 9941930 w 11164922"/>
              <a:gd name="connsiteY480" fmla="*/ 3327044 h 5421351"/>
              <a:gd name="connsiteX481" fmla="*/ 9987991 w 11164922"/>
              <a:gd name="connsiteY481" fmla="*/ 3362202 h 5421351"/>
              <a:gd name="connsiteX482" fmla="*/ 10004212 w 11164922"/>
              <a:gd name="connsiteY482" fmla="*/ 3377654 h 5421351"/>
              <a:gd name="connsiteX483" fmla="*/ 10013548 w 11164922"/>
              <a:gd name="connsiteY483" fmla="*/ 3399045 h 5421351"/>
              <a:gd name="connsiteX484" fmla="*/ 10012514 w 11164922"/>
              <a:gd name="connsiteY484" fmla="*/ 3407229 h 5421351"/>
              <a:gd name="connsiteX485" fmla="*/ 10061795 w 11164922"/>
              <a:gd name="connsiteY485" fmla="*/ 3428590 h 5421351"/>
              <a:gd name="connsiteX486" fmla="*/ 10083393 w 11164922"/>
              <a:gd name="connsiteY486" fmla="*/ 3456717 h 5421351"/>
              <a:gd name="connsiteX487" fmla="*/ 10051691 w 11164922"/>
              <a:gd name="connsiteY487" fmla="*/ 3474356 h 5421351"/>
              <a:gd name="connsiteX488" fmla="*/ 10088386 w 11164922"/>
              <a:gd name="connsiteY488" fmla="*/ 3528453 h 5421351"/>
              <a:gd name="connsiteX489" fmla="*/ 10093674 w 11164922"/>
              <a:gd name="connsiteY489" fmla="*/ 3541364 h 5421351"/>
              <a:gd name="connsiteX490" fmla="*/ 10104399 w 11164922"/>
              <a:gd name="connsiteY490" fmla="*/ 3550582 h 5421351"/>
              <a:gd name="connsiteX491" fmla="*/ 10123013 w 11164922"/>
              <a:gd name="connsiteY491" fmla="*/ 3549223 h 5421351"/>
              <a:gd name="connsiteX492" fmla="*/ 10134683 w 11164922"/>
              <a:gd name="connsiteY492" fmla="*/ 3574100 h 5421351"/>
              <a:gd name="connsiteX493" fmla="*/ 10166119 w 11164922"/>
              <a:gd name="connsiteY493" fmla="*/ 3602877 h 5421351"/>
              <a:gd name="connsiteX494" fmla="*/ 10170816 w 11164922"/>
              <a:gd name="connsiteY494" fmla="*/ 3616350 h 5421351"/>
              <a:gd name="connsiteX495" fmla="*/ 10159324 w 11164922"/>
              <a:gd name="connsiteY495" fmla="*/ 3624681 h 5421351"/>
              <a:gd name="connsiteX496" fmla="*/ 10133176 w 11164922"/>
              <a:gd name="connsiteY496" fmla="*/ 3617975 h 5421351"/>
              <a:gd name="connsiteX497" fmla="*/ 10121535 w 11164922"/>
              <a:gd name="connsiteY497" fmla="*/ 3611061 h 5421351"/>
              <a:gd name="connsiteX498" fmla="*/ 10095211 w 11164922"/>
              <a:gd name="connsiteY498" fmla="*/ 3607486 h 5421351"/>
              <a:gd name="connsiteX499" fmla="*/ 10086879 w 11164922"/>
              <a:gd name="connsiteY499" fmla="*/ 3608727 h 5421351"/>
              <a:gd name="connsiteX500" fmla="*/ 10049298 w 11164922"/>
              <a:gd name="connsiteY500" fmla="*/ 3594900 h 5421351"/>
              <a:gd name="connsiteX501" fmla="*/ 10025366 w 11164922"/>
              <a:gd name="connsiteY501" fmla="*/ 3563671 h 5421351"/>
              <a:gd name="connsiteX502" fmla="*/ 10008466 w 11164922"/>
              <a:gd name="connsiteY502" fmla="*/ 3530964 h 5421351"/>
              <a:gd name="connsiteX503" fmla="*/ 9993871 w 11164922"/>
              <a:gd name="connsiteY503" fmla="*/ 3519087 h 5421351"/>
              <a:gd name="connsiteX504" fmla="*/ 9951976 w 11164922"/>
              <a:gd name="connsiteY504" fmla="*/ 3504462 h 5421351"/>
              <a:gd name="connsiteX505" fmla="*/ 9936701 w 11164922"/>
              <a:gd name="connsiteY505" fmla="*/ 3511819 h 5421351"/>
              <a:gd name="connsiteX506" fmla="*/ 9919949 w 11164922"/>
              <a:gd name="connsiteY506" fmla="*/ 3532826 h 5421351"/>
              <a:gd name="connsiteX507" fmla="*/ 9909993 w 11164922"/>
              <a:gd name="connsiteY507" fmla="*/ 3550168 h 5421351"/>
              <a:gd name="connsiteX508" fmla="*/ 9867093 w 11164922"/>
              <a:gd name="connsiteY508" fmla="*/ 3570023 h 5421351"/>
              <a:gd name="connsiteX509" fmla="*/ 9803865 w 11164922"/>
              <a:gd name="connsiteY509" fmla="*/ 3542044 h 5421351"/>
              <a:gd name="connsiteX510" fmla="*/ 9788354 w 11164922"/>
              <a:gd name="connsiteY510" fmla="*/ 3526444 h 5421351"/>
              <a:gd name="connsiteX511" fmla="*/ 9770627 w 11164922"/>
              <a:gd name="connsiteY511" fmla="*/ 3520594 h 5421351"/>
              <a:gd name="connsiteX512" fmla="*/ 9749030 w 11164922"/>
              <a:gd name="connsiteY512" fmla="*/ 3531112 h 5421351"/>
              <a:gd name="connsiteX513" fmla="*/ 9710177 w 11164922"/>
              <a:gd name="connsiteY513" fmla="*/ 3534273 h 5421351"/>
              <a:gd name="connsiteX514" fmla="*/ 9726486 w 11164922"/>
              <a:gd name="connsiteY514" fmla="*/ 3488183 h 5421351"/>
              <a:gd name="connsiteX515" fmla="*/ 9740757 w 11164922"/>
              <a:gd name="connsiteY515" fmla="*/ 3476306 h 5421351"/>
              <a:gd name="connsiteX516" fmla="*/ 9720991 w 11164922"/>
              <a:gd name="connsiteY516" fmla="*/ 3422061 h 5421351"/>
              <a:gd name="connsiteX517" fmla="*/ 9695819 w 11164922"/>
              <a:gd name="connsiteY517" fmla="*/ 3398247 h 5421351"/>
              <a:gd name="connsiteX518" fmla="*/ 9602426 w 11164922"/>
              <a:gd name="connsiteY518" fmla="*/ 3358923 h 5421351"/>
              <a:gd name="connsiteX519" fmla="*/ 9573916 w 11164922"/>
              <a:gd name="connsiteY519" fmla="*/ 3340723 h 5421351"/>
              <a:gd name="connsiteX520" fmla="*/ 9568272 w 11164922"/>
              <a:gd name="connsiteY520" fmla="*/ 3343500 h 5421351"/>
              <a:gd name="connsiteX521" fmla="*/ 9566263 w 11164922"/>
              <a:gd name="connsiteY521" fmla="*/ 3345598 h 5421351"/>
              <a:gd name="connsiteX522" fmla="*/ 9563840 w 11164922"/>
              <a:gd name="connsiteY522" fmla="*/ 3351773 h 5421351"/>
              <a:gd name="connsiteX523" fmla="*/ 9552968 w 11164922"/>
              <a:gd name="connsiteY523" fmla="*/ 3363384 h 5421351"/>
              <a:gd name="connsiteX524" fmla="*/ 9530927 w 11164922"/>
              <a:gd name="connsiteY524" fmla="*/ 3343205 h 5421351"/>
              <a:gd name="connsiteX525" fmla="*/ 9512225 w 11164922"/>
              <a:gd name="connsiteY525" fmla="*/ 3302905 h 5421351"/>
              <a:gd name="connsiteX526" fmla="*/ 9558759 w 11164922"/>
              <a:gd name="connsiteY526" fmla="*/ 3286212 h 5421351"/>
              <a:gd name="connsiteX527" fmla="*/ 9558375 w 11164922"/>
              <a:gd name="connsiteY527" fmla="*/ 3281869 h 5421351"/>
              <a:gd name="connsiteX528" fmla="*/ 9537870 w 11164922"/>
              <a:gd name="connsiteY528" fmla="*/ 3280155 h 5421351"/>
              <a:gd name="connsiteX529" fmla="*/ 9515150 w 11164922"/>
              <a:gd name="connsiteY529" fmla="*/ 3268278 h 5421351"/>
              <a:gd name="connsiteX530" fmla="*/ 9494261 w 11164922"/>
              <a:gd name="connsiteY530" fmla="*/ 3249488 h 5421351"/>
              <a:gd name="connsiteX531" fmla="*/ 9484748 w 11164922"/>
              <a:gd name="connsiteY531" fmla="*/ 3248099 h 5421351"/>
              <a:gd name="connsiteX532" fmla="*/ 9464864 w 11164922"/>
              <a:gd name="connsiteY532" fmla="*/ 3236606 h 5421351"/>
              <a:gd name="connsiteX533" fmla="*/ 9462589 w 11164922"/>
              <a:gd name="connsiteY533" fmla="*/ 3226974 h 5421351"/>
              <a:gd name="connsiteX534" fmla="*/ 9358059 w 11164922"/>
              <a:gd name="connsiteY534" fmla="*/ 3196336 h 5421351"/>
              <a:gd name="connsiteX535" fmla="*/ 9364057 w 11164922"/>
              <a:gd name="connsiteY535" fmla="*/ 3200443 h 5421351"/>
              <a:gd name="connsiteX536" fmla="*/ 9373748 w 11164922"/>
              <a:gd name="connsiteY536" fmla="*/ 3210193 h 5421351"/>
              <a:gd name="connsiteX537" fmla="*/ 9374516 w 11164922"/>
              <a:gd name="connsiteY537" fmla="*/ 3220267 h 5421351"/>
              <a:gd name="connsiteX538" fmla="*/ 9364618 w 11164922"/>
              <a:gd name="connsiteY538" fmla="*/ 3226768 h 5421351"/>
              <a:gd name="connsiteX539" fmla="*/ 9354041 w 11164922"/>
              <a:gd name="connsiteY539" fmla="*/ 3225083 h 5421351"/>
              <a:gd name="connsiteX540" fmla="*/ 9343818 w 11164922"/>
              <a:gd name="connsiteY540" fmla="*/ 3212497 h 5421351"/>
              <a:gd name="connsiteX541" fmla="*/ 5952687 w 11164922"/>
              <a:gd name="connsiteY541" fmla="*/ 3182362 h 5421351"/>
              <a:gd name="connsiteX542" fmla="*/ 5912446 w 11164922"/>
              <a:gd name="connsiteY542" fmla="*/ 3202867 h 5421351"/>
              <a:gd name="connsiteX543" fmla="*/ 5904853 w 11164922"/>
              <a:gd name="connsiteY543" fmla="*/ 3276552 h 5421351"/>
              <a:gd name="connsiteX544" fmla="*/ 5951535 w 11164922"/>
              <a:gd name="connsiteY544" fmla="*/ 3276552 h 5421351"/>
              <a:gd name="connsiteX545" fmla="*/ 6000551 w 11164922"/>
              <a:gd name="connsiteY545" fmla="*/ 3199055 h 5421351"/>
              <a:gd name="connsiteX546" fmla="*/ 5987019 w 11164922"/>
              <a:gd name="connsiteY546" fmla="*/ 3194623 h 5421351"/>
              <a:gd name="connsiteX547" fmla="*/ 5972395 w 11164922"/>
              <a:gd name="connsiteY547" fmla="*/ 3187237 h 5421351"/>
              <a:gd name="connsiteX548" fmla="*/ 9261388 w 11164922"/>
              <a:gd name="connsiteY548" fmla="*/ 3111482 h 5421351"/>
              <a:gd name="connsiteX549" fmla="*/ 9268596 w 11164922"/>
              <a:gd name="connsiteY549" fmla="*/ 3127998 h 5421351"/>
              <a:gd name="connsiteX550" fmla="*/ 9261653 w 11164922"/>
              <a:gd name="connsiteY550" fmla="*/ 3146109 h 5421351"/>
              <a:gd name="connsiteX551" fmla="*/ 9243040 w 11164922"/>
              <a:gd name="connsiteY551" fmla="*/ 3167943 h 5421351"/>
              <a:gd name="connsiteX552" fmla="*/ 9211545 w 11164922"/>
              <a:gd name="connsiteY552" fmla="*/ 3179849 h 5421351"/>
              <a:gd name="connsiteX553" fmla="*/ 9121728 w 11164922"/>
              <a:gd name="connsiteY553" fmla="*/ 3175093 h 5421351"/>
              <a:gd name="connsiteX554" fmla="*/ 9102168 w 11164922"/>
              <a:gd name="connsiteY554" fmla="*/ 3179465 h 5421351"/>
              <a:gd name="connsiteX555" fmla="*/ 9099273 w 11164922"/>
              <a:gd name="connsiteY555" fmla="*/ 3202540 h 5421351"/>
              <a:gd name="connsiteX556" fmla="*/ 9104739 w 11164922"/>
              <a:gd name="connsiteY556" fmla="*/ 3222542 h 5421351"/>
              <a:gd name="connsiteX557" fmla="*/ 9122466 w 11164922"/>
              <a:gd name="connsiteY557" fmla="*/ 3237138 h 5421351"/>
              <a:gd name="connsiteX558" fmla="*/ 9135643 w 11164922"/>
              <a:gd name="connsiteY558" fmla="*/ 3216486 h 5421351"/>
              <a:gd name="connsiteX559" fmla="*/ 9142468 w 11164922"/>
              <a:gd name="connsiteY559" fmla="*/ 3215422 h 5421351"/>
              <a:gd name="connsiteX560" fmla="*/ 9148643 w 11164922"/>
              <a:gd name="connsiteY560" fmla="*/ 3217106 h 5421351"/>
              <a:gd name="connsiteX561" fmla="*/ 9190863 w 11164922"/>
              <a:gd name="connsiteY561" fmla="*/ 3213590 h 5421351"/>
              <a:gd name="connsiteX562" fmla="*/ 9207733 w 11164922"/>
              <a:gd name="connsiteY562" fmla="*/ 3219351 h 5421351"/>
              <a:gd name="connsiteX563" fmla="*/ 9203775 w 11164922"/>
              <a:gd name="connsiteY563" fmla="*/ 3228865 h 5421351"/>
              <a:gd name="connsiteX564" fmla="*/ 9197688 w 11164922"/>
              <a:gd name="connsiteY564" fmla="*/ 3236931 h 5421351"/>
              <a:gd name="connsiteX565" fmla="*/ 9147314 w 11164922"/>
              <a:gd name="connsiteY565" fmla="*/ 3269135 h 5421351"/>
              <a:gd name="connsiteX566" fmla="*/ 9189120 w 11164922"/>
              <a:gd name="connsiteY566" fmla="*/ 3360045 h 5421351"/>
              <a:gd name="connsiteX567" fmla="*/ 9188647 w 11164922"/>
              <a:gd name="connsiteY567" fmla="*/ 3363089 h 5421351"/>
              <a:gd name="connsiteX568" fmla="*/ 9184747 w 11164922"/>
              <a:gd name="connsiteY568" fmla="*/ 3372011 h 5421351"/>
              <a:gd name="connsiteX569" fmla="*/ 9183211 w 11164922"/>
              <a:gd name="connsiteY569" fmla="*/ 3410331 h 5421351"/>
              <a:gd name="connsiteX570" fmla="*/ 9165690 w 11164922"/>
              <a:gd name="connsiteY570" fmla="*/ 3396031 h 5421351"/>
              <a:gd name="connsiteX571" fmla="*/ 9165986 w 11164922"/>
              <a:gd name="connsiteY571" fmla="*/ 3377832 h 5421351"/>
              <a:gd name="connsiteX572" fmla="*/ 9167759 w 11164922"/>
              <a:gd name="connsiteY572" fmla="*/ 3372011 h 5421351"/>
              <a:gd name="connsiteX573" fmla="*/ 9148643 w 11164922"/>
              <a:gd name="connsiteY573" fmla="*/ 3382677 h 5421351"/>
              <a:gd name="connsiteX574" fmla="*/ 9134196 w 11164922"/>
              <a:gd name="connsiteY574" fmla="*/ 3385631 h 5421351"/>
              <a:gd name="connsiteX575" fmla="*/ 9123382 w 11164922"/>
              <a:gd name="connsiteY575" fmla="*/ 3367018 h 5421351"/>
              <a:gd name="connsiteX576" fmla="*/ 9121964 w 11164922"/>
              <a:gd name="connsiteY576" fmla="*/ 3353634 h 5421351"/>
              <a:gd name="connsiteX577" fmla="*/ 9115523 w 11164922"/>
              <a:gd name="connsiteY577" fmla="*/ 3331387 h 5421351"/>
              <a:gd name="connsiteX578" fmla="*/ 9113780 w 11164922"/>
              <a:gd name="connsiteY578" fmla="*/ 3316643 h 5421351"/>
              <a:gd name="connsiteX579" fmla="*/ 9109880 w 11164922"/>
              <a:gd name="connsiteY579" fmla="*/ 3306066 h 5421351"/>
              <a:gd name="connsiteX580" fmla="*/ 9097412 w 11164922"/>
              <a:gd name="connsiteY580" fmla="*/ 3308164 h 5421351"/>
              <a:gd name="connsiteX581" fmla="*/ 9096319 w 11164922"/>
              <a:gd name="connsiteY581" fmla="*/ 3309021 h 5421351"/>
              <a:gd name="connsiteX582" fmla="*/ 9095994 w 11164922"/>
              <a:gd name="connsiteY582" fmla="*/ 3313600 h 5421351"/>
              <a:gd name="connsiteX583" fmla="*/ 9102612 w 11164922"/>
              <a:gd name="connsiteY583" fmla="*/ 3343323 h 5421351"/>
              <a:gd name="connsiteX584" fmla="*/ 9092212 w 11164922"/>
              <a:gd name="connsiteY584" fmla="*/ 3405486 h 5421351"/>
              <a:gd name="connsiteX585" fmla="*/ 9085800 w 11164922"/>
              <a:gd name="connsiteY585" fmla="*/ 3415235 h 5421351"/>
              <a:gd name="connsiteX586" fmla="*/ 9062992 w 11164922"/>
              <a:gd name="connsiteY586" fmla="*/ 3419549 h 5421351"/>
              <a:gd name="connsiteX587" fmla="*/ 9057408 w 11164922"/>
              <a:gd name="connsiteY587" fmla="*/ 3403359 h 5421351"/>
              <a:gd name="connsiteX588" fmla="*/ 9062460 w 11164922"/>
              <a:gd name="connsiteY588" fmla="*/ 3359779 h 5421351"/>
              <a:gd name="connsiteX589" fmla="*/ 9055576 w 11164922"/>
              <a:gd name="connsiteY589" fmla="*/ 3340368 h 5421351"/>
              <a:gd name="connsiteX590" fmla="*/ 9051203 w 11164922"/>
              <a:gd name="connsiteY590" fmla="*/ 3336350 h 5421351"/>
              <a:gd name="connsiteX591" fmla="*/ 9035249 w 11164922"/>
              <a:gd name="connsiteY591" fmla="*/ 3310439 h 5421351"/>
              <a:gd name="connsiteX592" fmla="*/ 9040921 w 11164922"/>
              <a:gd name="connsiteY592" fmla="*/ 3292919 h 5421351"/>
              <a:gd name="connsiteX593" fmla="*/ 9048692 w 11164922"/>
              <a:gd name="connsiteY593" fmla="*/ 3279623 h 5421351"/>
              <a:gd name="connsiteX594" fmla="*/ 9055162 w 11164922"/>
              <a:gd name="connsiteY594" fmla="*/ 3258321 h 5421351"/>
              <a:gd name="connsiteX595" fmla="*/ 9066094 w 11164922"/>
              <a:gd name="connsiteY595" fmla="*/ 3193322 h 5421351"/>
              <a:gd name="connsiteX596" fmla="*/ 9072003 w 11164922"/>
              <a:gd name="connsiteY596" fmla="*/ 3174502 h 5421351"/>
              <a:gd name="connsiteX597" fmla="*/ 9092625 w 11164922"/>
              <a:gd name="connsiteY597" fmla="*/ 3150629 h 5421351"/>
              <a:gd name="connsiteX598" fmla="*/ 9108875 w 11164922"/>
              <a:gd name="connsiteY598" fmla="*/ 3139314 h 5421351"/>
              <a:gd name="connsiteX599" fmla="*/ 9118330 w 11164922"/>
              <a:gd name="connsiteY599" fmla="*/ 3130834 h 5421351"/>
              <a:gd name="connsiteX600" fmla="*/ 9125864 w 11164922"/>
              <a:gd name="connsiteY600" fmla="*/ 3129445 h 5421351"/>
              <a:gd name="connsiteX601" fmla="*/ 9214499 w 11164922"/>
              <a:gd name="connsiteY601" fmla="*/ 3142298 h 5421351"/>
              <a:gd name="connsiteX602" fmla="*/ 9230306 w 11164922"/>
              <a:gd name="connsiteY602" fmla="*/ 3134616 h 5421351"/>
              <a:gd name="connsiteX603" fmla="*/ 9238608 w 11164922"/>
              <a:gd name="connsiteY603" fmla="*/ 3128146 h 5421351"/>
              <a:gd name="connsiteX604" fmla="*/ 9245019 w 11164922"/>
              <a:gd name="connsiteY604" fmla="*/ 3117627 h 5421351"/>
              <a:gd name="connsiteX605" fmla="*/ 9368754 w 11164922"/>
              <a:gd name="connsiteY605" fmla="*/ 3106489 h 5421351"/>
              <a:gd name="connsiteX606" fmla="*/ 9378356 w 11164922"/>
              <a:gd name="connsiteY606" fmla="*/ 3127762 h 5421351"/>
              <a:gd name="connsiteX607" fmla="*/ 9394932 w 11164922"/>
              <a:gd name="connsiteY607" fmla="*/ 3118603 h 5421351"/>
              <a:gd name="connsiteX608" fmla="*/ 9401225 w 11164922"/>
              <a:gd name="connsiteY608" fmla="*/ 3127584 h 5421351"/>
              <a:gd name="connsiteX609" fmla="*/ 9404801 w 11164922"/>
              <a:gd name="connsiteY609" fmla="*/ 3135089 h 5421351"/>
              <a:gd name="connsiteX610" fmla="*/ 9403411 w 11164922"/>
              <a:gd name="connsiteY610" fmla="*/ 3142534 h 5421351"/>
              <a:gd name="connsiteX611" fmla="*/ 9386453 w 11164922"/>
              <a:gd name="connsiteY611" fmla="*/ 3157869 h 5421351"/>
              <a:gd name="connsiteX612" fmla="*/ 9359359 w 11164922"/>
              <a:gd name="connsiteY612" fmla="*/ 3176808 h 5421351"/>
              <a:gd name="connsiteX613" fmla="*/ 9353509 w 11164922"/>
              <a:gd name="connsiteY613" fmla="*/ 3159199 h 5421351"/>
              <a:gd name="connsiteX614" fmla="*/ 9354011 w 11164922"/>
              <a:gd name="connsiteY614" fmla="*/ 3127525 h 5421351"/>
              <a:gd name="connsiteX615" fmla="*/ 9393779 w 11164922"/>
              <a:gd name="connsiteY615" fmla="*/ 3080725 h 5421351"/>
              <a:gd name="connsiteX616" fmla="*/ 9385181 w 11164922"/>
              <a:gd name="connsiteY616" fmla="*/ 3107789 h 5421351"/>
              <a:gd name="connsiteX617" fmla="*/ 9381577 w 11164922"/>
              <a:gd name="connsiteY617" fmla="*/ 3095380 h 5421351"/>
              <a:gd name="connsiteX618" fmla="*/ 8190021 w 11164922"/>
              <a:gd name="connsiteY618" fmla="*/ 2954390 h 5421351"/>
              <a:gd name="connsiteX619" fmla="*/ 8266129 w 11164922"/>
              <a:gd name="connsiteY619" fmla="*/ 2969606 h 5421351"/>
              <a:gd name="connsiteX620" fmla="*/ 8282438 w 11164922"/>
              <a:gd name="connsiteY620" fmla="*/ 2982990 h 5421351"/>
              <a:gd name="connsiteX621" fmla="*/ 8285865 w 11164922"/>
              <a:gd name="connsiteY621" fmla="*/ 2987894 h 5421351"/>
              <a:gd name="connsiteX622" fmla="*/ 8346522 w 11164922"/>
              <a:gd name="connsiteY622" fmla="*/ 3046246 h 5421351"/>
              <a:gd name="connsiteX623" fmla="*/ 8372255 w 11164922"/>
              <a:gd name="connsiteY623" fmla="*/ 3077948 h 5421351"/>
              <a:gd name="connsiteX624" fmla="*/ 8399113 w 11164922"/>
              <a:gd name="connsiteY624" fmla="*/ 3094404 h 5421351"/>
              <a:gd name="connsiteX625" fmla="*/ 8402511 w 11164922"/>
              <a:gd name="connsiteY625" fmla="*/ 3095025 h 5421351"/>
              <a:gd name="connsiteX626" fmla="*/ 8415924 w 11164922"/>
              <a:gd name="connsiteY626" fmla="*/ 3103445 h 5421351"/>
              <a:gd name="connsiteX627" fmla="*/ 8445115 w 11164922"/>
              <a:gd name="connsiteY627" fmla="*/ 3129297 h 5421351"/>
              <a:gd name="connsiteX628" fmla="*/ 8456342 w 11164922"/>
              <a:gd name="connsiteY628" fmla="*/ 3135827 h 5421351"/>
              <a:gd name="connsiteX629" fmla="*/ 8487158 w 11164922"/>
              <a:gd name="connsiteY629" fmla="*/ 3164072 h 5421351"/>
              <a:gd name="connsiteX630" fmla="*/ 8499714 w 11164922"/>
              <a:gd name="connsiteY630" fmla="*/ 3201151 h 5421351"/>
              <a:gd name="connsiteX631" fmla="*/ 8498444 w 11164922"/>
              <a:gd name="connsiteY631" fmla="*/ 3214151 h 5421351"/>
              <a:gd name="connsiteX632" fmla="*/ 8522080 w 11164922"/>
              <a:gd name="connsiteY632" fmla="*/ 3228924 h 5421351"/>
              <a:gd name="connsiteX633" fmla="*/ 8527103 w 11164922"/>
              <a:gd name="connsiteY633" fmla="*/ 3247005 h 5421351"/>
              <a:gd name="connsiteX634" fmla="*/ 8535996 w 11164922"/>
              <a:gd name="connsiteY634" fmla="*/ 3265265 h 5421351"/>
              <a:gd name="connsiteX635" fmla="*/ 8557179 w 11164922"/>
              <a:gd name="connsiteY635" fmla="*/ 3278294 h 5421351"/>
              <a:gd name="connsiteX636" fmla="*/ 8577152 w 11164922"/>
              <a:gd name="connsiteY636" fmla="*/ 3314812 h 5421351"/>
              <a:gd name="connsiteX637" fmla="*/ 8569677 w 11164922"/>
              <a:gd name="connsiteY637" fmla="*/ 3401557 h 5421351"/>
              <a:gd name="connsiteX638" fmla="*/ 8567727 w 11164922"/>
              <a:gd name="connsiteY638" fmla="*/ 3419284 h 5421351"/>
              <a:gd name="connsiteX639" fmla="*/ 8533219 w 11164922"/>
              <a:gd name="connsiteY639" fmla="*/ 3426257 h 5421351"/>
              <a:gd name="connsiteX640" fmla="*/ 8518800 w 11164922"/>
              <a:gd name="connsiteY640" fmla="*/ 3425725 h 5421351"/>
              <a:gd name="connsiteX641" fmla="*/ 8396720 w 11164922"/>
              <a:gd name="connsiteY641" fmla="*/ 3286715 h 5421351"/>
              <a:gd name="connsiteX642" fmla="*/ 8345990 w 11164922"/>
              <a:gd name="connsiteY642" fmla="*/ 3194976 h 5421351"/>
              <a:gd name="connsiteX643" fmla="*/ 8331276 w 11164922"/>
              <a:gd name="connsiteY643" fmla="*/ 3182360 h 5421351"/>
              <a:gd name="connsiteX644" fmla="*/ 8309029 w 11164922"/>
              <a:gd name="connsiteY644" fmla="*/ 3117804 h 5421351"/>
              <a:gd name="connsiteX645" fmla="*/ 8291006 w 11164922"/>
              <a:gd name="connsiteY645" fmla="*/ 3099339 h 5421351"/>
              <a:gd name="connsiteX646" fmla="*/ 8284330 w 11164922"/>
              <a:gd name="connsiteY646" fmla="*/ 3097832 h 5421351"/>
              <a:gd name="connsiteX647" fmla="*/ 8277623 w 11164922"/>
              <a:gd name="connsiteY647" fmla="*/ 3093282 h 5421351"/>
              <a:gd name="connsiteX648" fmla="*/ 8259157 w 11164922"/>
              <a:gd name="connsiteY648" fmla="*/ 3059423 h 5421351"/>
              <a:gd name="connsiteX649" fmla="*/ 8196078 w 11164922"/>
              <a:gd name="connsiteY649" fmla="*/ 2996433 h 5421351"/>
              <a:gd name="connsiteX650" fmla="*/ 8186387 w 11164922"/>
              <a:gd name="connsiteY650" fmla="*/ 2968365 h 5421351"/>
              <a:gd name="connsiteX651" fmla="*/ 8964074 w 11164922"/>
              <a:gd name="connsiteY651" fmla="*/ 2891282 h 5421351"/>
              <a:gd name="connsiteX652" fmla="*/ 8999883 w 11164922"/>
              <a:gd name="connsiteY652" fmla="*/ 2935807 h 5421351"/>
              <a:gd name="connsiteX653" fmla="*/ 9043994 w 11164922"/>
              <a:gd name="connsiteY653" fmla="*/ 2957818 h 5421351"/>
              <a:gd name="connsiteX654" fmla="*/ 9053508 w 11164922"/>
              <a:gd name="connsiteY654" fmla="*/ 2970818 h 5421351"/>
              <a:gd name="connsiteX655" fmla="*/ 9044053 w 11164922"/>
              <a:gd name="connsiteY655" fmla="*/ 2983463 h 5421351"/>
              <a:gd name="connsiteX656" fmla="*/ 9039740 w 11164922"/>
              <a:gd name="connsiteY656" fmla="*/ 2986181 h 5421351"/>
              <a:gd name="connsiteX657" fmla="*/ 9034215 w 11164922"/>
              <a:gd name="connsiteY657" fmla="*/ 2988663 h 5421351"/>
              <a:gd name="connsiteX658" fmla="*/ 9030019 w 11164922"/>
              <a:gd name="connsiteY658" fmla="*/ 2992622 h 5421351"/>
              <a:gd name="connsiteX659" fmla="*/ 9031585 w 11164922"/>
              <a:gd name="connsiteY659" fmla="*/ 3003731 h 5421351"/>
              <a:gd name="connsiteX660" fmla="*/ 9013917 w 11164922"/>
              <a:gd name="connsiteY660" fmla="*/ 3016524 h 5421351"/>
              <a:gd name="connsiteX661" fmla="*/ 9006117 w 11164922"/>
              <a:gd name="connsiteY661" fmla="*/ 3019360 h 5421351"/>
              <a:gd name="connsiteX662" fmla="*/ 9001685 w 11164922"/>
              <a:gd name="connsiteY662" fmla="*/ 3033956 h 5421351"/>
              <a:gd name="connsiteX663" fmla="*/ 9003370 w 11164922"/>
              <a:gd name="connsiteY663" fmla="*/ 3044296 h 5421351"/>
              <a:gd name="connsiteX664" fmla="*/ 9003812 w 11164922"/>
              <a:gd name="connsiteY664" fmla="*/ 3056085 h 5421351"/>
              <a:gd name="connsiteX665" fmla="*/ 9012115 w 11164922"/>
              <a:gd name="connsiteY665" fmla="*/ 3081494 h 5421351"/>
              <a:gd name="connsiteX666" fmla="*/ 9017020 w 11164922"/>
              <a:gd name="connsiteY666" fmla="*/ 3090978 h 5421351"/>
              <a:gd name="connsiteX667" fmla="*/ 9017758 w 11164922"/>
              <a:gd name="connsiteY667" fmla="*/ 3106046 h 5421351"/>
              <a:gd name="connsiteX668" fmla="*/ 9046121 w 11164922"/>
              <a:gd name="connsiteY668" fmla="*/ 3150393 h 5421351"/>
              <a:gd name="connsiteX669" fmla="*/ 9010106 w 11164922"/>
              <a:gd name="connsiteY669" fmla="*/ 3161797 h 5421351"/>
              <a:gd name="connsiteX670" fmla="*/ 8998731 w 11164922"/>
              <a:gd name="connsiteY670" fmla="*/ 3199852 h 5421351"/>
              <a:gd name="connsiteX671" fmla="*/ 8985820 w 11164922"/>
              <a:gd name="connsiteY671" fmla="*/ 3225142 h 5421351"/>
              <a:gd name="connsiteX672" fmla="*/ 8959761 w 11164922"/>
              <a:gd name="connsiteY672" fmla="*/ 3246474 h 5421351"/>
              <a:gd name="connsiteX673" fmla="*/ 8956570 w 11164922"/>
              <a:gd name="connsiteY673" fmla="*/ 3288162 h 5421351"/>
              <a:gd name="connsiteX674" fmla="*/ 8948859 w 11164922"/>
              <a:gd name="connsiteY674" fmla="*/ 3301280 h 5421351"/>
              <a:gd name="connsiteX675" fmla="*/ 8950011 w 11164922"/>
              <a:gd name="connsiteY675" fmla="*/ 3337118 h 5421351"/>
              <a:gd name="connsiteX676" fmla="*/ 8889857 w 11164922"/>
              <a:gd name="connsiteY676" fmla="*/ 3358952 h 5421351"/>
              <a:gd name="connsiteX677" fmla="*/ 8877064 w 11164922"/>
              <a:gd name="connsiteY677" fmla="*/ 3336823 h 5421351"/>
              <a:gd name="connsiteX678" fmla="*/ 8832215 w 11164922"/>
              <a:gd name="connsiteY678" fmla="*/ 3319480 h 5421351"/>
              <a:gd name="connsiteX679" fmla="*/ 8804383 w 11164922"/>
              <a:gd name="connsiteY679" fmla="*/ 3333839 h 5421351"/>
              <a:gd name="connsiteX680" fmla="*/ 8788931 w 11164922"/>
              <a:gd name="connsiteY680" fmla="*/ 3334282 h 5421351"/>
              <a:gd name="connsiteX681" fmla="*/ 8773804 w 11164922"/>
              <a:gd name="connsiteY681" fmla="*/ 3317175 h 5421351"/>
              <a:gd name="connsiteX682" fmla="*/ 8765324 w 11164922"/>
              <a:gd name="connsiteY682" fmla="*/ 3318564 h 5421351"/>
              <a:gd name="connsiteX683" fmla="*/ 8744672 w 11164922"/>
              <a:gd name="connsiteY683" fmla="*/ 3318416 h 5421351"/>
              <a:gd name="connsiteX684" fmla="*/ 8728629 w 11164922"/>
              <a:gd name="connsiteY684" fmla="*/ 3302639 h 5421351"/>
              <a:gd name="connsiteX685" fmla="*/ 8714773 w 11164922"/>
              <a:gd name="connsiteY685" fmla="*/ 3256519 h 5421351"/>
              <a:gd name="connsiteX686" fmla="*/ 8708686 w 11164922"/>
              <a:gd name="connsiteY686" fmla="*/ 3243283 h 5421351"/>
              <a:gd name="connsiteX687" fmla="*/ 8705998 w 11164922"/>
              <a:gd name="connsiteY687" fmla="*/ 3241687 h 5421351"/>
              <a:gd name="connsiteX688" fmla="*/ 8694978 w 11164922"/>
              <a:gd name="connsiteY688" fmla="*/ 3229574 h 5421351"/>
              <a:gd name="connsiteX689" fmla="*/ 8687000 w 11164922"/>
              <a:gd name="connsiteY689" fmla="*/ 3173409 h 5421351"/>
              <a:gd name="connsiteX690" fmla="*/ 8684578 w 11164922"/>
              <a:gd name="connsiteY690" fmla="*/ 3167588 h 5421351"/>
              <a:gd name="connsiteX691" fmla="*/ 8681800 w 11164922"/>
              <a:gd name="connsiteY691" fmla="*/ 3148118 h 5421351"/>
              <a:gd name="connsiteX692" fmla="*/ 8693382 w 11164922"/>
              <a:gd name="connsiteY692" fmla="*/ 3121320 h 5421351"/>
              <a:gd name="connsiteX693" fmla="*/ 8703841 w 11164922"/>
              <a:gd name="connsiteY693" fmla="*/ 3104834 h 5421351"/>
              <a:gd name="connsiteX694" fmla="*/ 8752029 w 11164922"/>
              <a:gd name="connsiteY694" fmla="*/ 3113078 h 5421351"/>
              <a:gd name="connsiteX695" fmla="*/ 8755161 w 11164922"/>
              <a:gd name="connsiteY695" fmla="*/ 3110773 h 5421351"/>
              <a:gd name="connsiteX696" fmla="*/ 8756993 w 11164922"/>
              <a:gd name="connsiteY696" fmla="*/ 3108971 h 5421351"/>
              <a:gd name="connsiteX697" fmla="*/ 8757406 w 11164922"/>
              <a:gd name="connsiteY697" fmla="*/ 3106873 h 5421351"/>
              <a:gd name="connsiteX698" fmla="*/ 8773272 w 11164922"/>
              <a:gd name="connsiteY698" fmla="*/ 3074137 h 5421351"/>
              <a:gd name="connsiteX699" fmla="*/ 8812656 w 11164922"/>
              <a:gd name="connsiteY699" fmla="*/ 3056646 h 5421351"/>
              <a:gd name="connsiteX700" fmla="*/ 8837474 w 11164922"/>
              <a:gd name="connsiteY700" fmla="*/ 3041017 h 5421351"/>
              <a:gd name="connsiteX701" fmla="*/ 8850001 w 11164922"/>
              <a:gd name="connsiteY701" fmla="*/ 3016967 h 5421351"/>
              <a:gd name="connsiteX702" fmla="*/ 8868791 w 11164922"/>
              <a:gd name="connsiteY702" fmla="*/ 2994395 h 5421351"/>
              <a:gd name="connsiteX703" fmla="*/ 8906078 w 11164922"/>
              <a:gd name="connsiteY703" fmla="*/ 2971172 h 5421351"/>
              <a:gd name="connsiteX704" fmla="*/ 8925223 w 11164922"/>
              <a:gd name="connsiteY704" fmla="*/ 2950727 h 5421351"/>
              <a:gd name="connsiteX705" fmla="*/ 7634957 w 11164922"/>
              <a:gd name="connsiteY705" fmla="*/ 2792542 h 5421351"/>
              <a:gd name="connsiteX706" fmla="*/ 7671741 w 11164922"/>
              <a:gd name="connsiteY706" fmla="*/ 2820167 h 5421351"/>
              <a:gd name="connsiteX707" fmla="*/ 7688257 w 11164922"/>
              <a:gd name="connsiteY707" fmla="*/ 2846107 h 5421351"/>
              <a:gd name="connsiteX708" fmla="*/ 7695643 w 11164922"/>
              <a:gd name="connsiteY708" fmla="*/ 2857423 h 5421351"/>
              <a:gd name="connsiteX709" fmla="*/ 7707549 w 11164922"/>
              <a:gd name="connsiteY709" fmla="*/ 2905730 h 5421351"/>
              <a:gd name="connsiteX710" fmla="*/ 7706308 w 11164922"/>
              <a:gd name="connsiteY710" fmla="*/ 2917548 h 5421351"/>
              <a:gd name="connsiteX711" fmla="*/ 7699011 w 11164922"/>
              <a:gd name="connsiteY711" fmla="*/ 2930578 h 5421351"/>
              <a:gd name="connsiteX712" fmla="*/ 7668550 w 11164922"/>
              <a:gd name="connsiteY712" fmla="*/ 2950994 h 5421351"/>
              <a:gd name="connsiteX713" fmla="*/ 7647691 w 11164922"/>
              <a:gd name="connsiteY713" fmla="*/ 2952412 h 5421351"/>
              <a:gd name="connsiteX714" fmla="*/ 7637941 w 11164922"/>
              <a:gd name="connsiteY714" fmla="*/ 2941244 h 5421351"/>
              <a:gd name="connsiteX715" fmla="*/ 7627127 w 11164922"/>
              <a:gd name="connsiteY715" fmla="*/ 2910930 h 5421351"/>
              <a:gd name="connsiteX716" fmla="*/ 7622016 w 11164922"/>
              <a:gd name="connsiteY716" fmla="*/ 2886525 h 5421351"/>
              <a:gd name="connsiteX717" fmla="*/ 7626566 w 11164922"/>
              <a:gd name="connsiteY717" fmla="*/ 2828114 h 5421351"/>
              <a:gd name="connsiteX718" fmla="*/ 9270960 w 11164922"/>
              <a:gd name="connsiteY718" fmla="*/ 2788111 h 5421351"/>
              <a:gd name="connsiteX719" fmla="*/ 9281803 w 11164922"/>
              <a:gd name="connsiteY719" fmla="*/ 2796797 h 5421351"/>
              <a:gd name="connsiteX720" fmla="*/ 9307596 w 11164922"/>
              <a:gd name="connsiteY720" fmla="*/ 2875417 h 5421351"/>
              <a:gd name="connsiteX721" fmla="*/ 9307951 w 11164922"/>
              <a:gd name="connsiteY721" fmla="*/ 2878962 h 5421351"/>
              <a:gd name="connsiteX722" fmla="*/ 9306355 w 11164922"/>
              <a:gd name="connsiteY722" fmla="*/ 2892642 h 5421351"/>
              <a:gd name="connsiteX723" fmla="*/ 9304287 w 11164922"/>
              <a:gd name="connsiteY723" fmla="*/ 2898640 h 5421351"/>
              <a:gd name="connsiteX724" fmla="*/ 9295867 w 11164922"/>
              <a:gd name="connsiteY724" fmla="*/ 2903899 h 5421351"/>
              <a:gd name="connsiteX725" fmla="*/ 9291907 w 11164922"/>
              <a:gd name="connsiteY725" fmla="*/ 2904254 h 5421351"/>
              <a:gd name="connsiteX726" fmla="*/ 9284758 w 11164922"/>
              <a:gd name="connsiteY726" fmla="*/ 2907297 h 5421351"/>
              <a:gd name="connsiteX727" fmla="*/ 9280296 w 11164922"/>
              <a:gd name="connsiteY727" fmla="*/ 2961896 h 5421351"/>
              <a:gd name="connsiteX728" fmla="*/ 9213318 w 11164922"/>
              <a:gd name="connsiteY728" fmla="*/ 2887471 h 5421351"/>
              <a:gd name="connsiteX729" fmla="*/ 9178484 w 11164922"/>
              <a:gd name="connsiteY729" fmla="*/ 2882035 h 5421351"/>
              <a:gd name="connsiteX730" fmla="*/ 9148437 w 11164922"/>
              <a:gd name="connsiteY730" fmla="*/ 2906765 h 5421351"/>
              <a:gd name="connsiteX731" fmla="*/ 9144152 w 11164922"/>
              <a:gd name="connsiteY731" fmla="*/ 2885255 h 5421351"/>
              <a:gd name="connsiteX732" fmla="*/ 9144566 w 11164922"/>
              <a:gd name="connsiteY732" fmla="*/ 2883571 h 5421351"/>
              <a:gd name="connsiteX733" fmla="*/ 9147609 w 11164922"/>
              <a:gd name="connsiteY733" fmla="*/ 2875771 h 5421351"/>
              <a:gd name="connsiteX734" fmla="*/ 9160314 w 11164922"/>
              <a:gd name="connsiteY734" fmla="*/ 2852726 h 5421351"/>
              <a:gd name="connsiteX735" fmla="*/ 9164509 w 11164922"/>
              <a:gd name="connsiteY735" fmla="*/ 2849417 h 5421351"/>
              <a:gd name="connsiteX736" fmla="*/ 9170536 w 11164922"/>
              <a:gd name="connsiteY736" fmla="*/ 2847290 h 5421351"/>
              <a:gd name="connsiteX737" fmla="*/ 9189238 w 11164922"/>
              <a:gd name="connsiteY737" fmla="*/ 2834615 h 5421351"/>
              <a:gd name="connsiteX738" fmla="*/ 9202031 w 11164922"/>
              <a:gd name="connsiteY738" fmla="*/ 2833758 h 5421351"/>
              <a:gd name="connsiteX739" fmla="*/ 9218340 w 11164922"/>
              <a:gd name="connsiteY739" fmla="*/ 2842178 h 5421351"/>
              <a:gd name="connsiteX740" fmla="*/ 9223009 w 11164922"/>
              <a:gd name="connsiteY740" fmla="*/ 2843331 h 5421351"/>
              <a:gd name="connsiteX741" fmla="*/ 9228681 w 11164922"/>
              <a:gd name="connsiteY741" fmla="*/ 2838101 h 5421351"/>
              <a:gd name="connsiteX742" fmla="*/ 9230897 w 11164922"/>
              <a:gd name="connsiteY742" fmla="*/ 2834260 h 5421351"/>
              <a:gd name="connsiteX743" fmla="*/ 9232019 w 11164922"/>
              <a:gd name="connsiteY743" fmla="*/ 2829415 h 5421351"/>
              <a:gd name="connsiteX744" fmla="*/ 9236008 w 11164922"/>
              <a:gd name="connsiteY744" fmla="*/ 2821822 h 5421351"/>
              <a:gd name="connsiteX745" fmla="*/ 9255567 w 11164922"/>
              <a:gd name="connsiteY745" fmla="*/ 2803356 h 5421351"/>
              <a:gd name="connsiteX746" fmla="*/ 9262008 w 11164922"/>
              <a:gd name="connsiteY746" fmla="*/ 2794227 h 5421351"/>
              <a:gd name="connsiteX747" fmla="*/ 9262865 w 11164922"/>
              <a:gd name="connsiteY747" fmla="*/ 2792070 h 5421351"/>
              <a:gd name="connsiteX748" fmla="*/ 9204631 w 11164922"/>
              <a:gd name="connsiteY748" fmla="*/ 2726066 h 5421351"/>
              <a:gd name="connsiteX749" fmla="*/ 9207260 w 11164922"/>
              <a:gd name="connsiteY749" fmla="*/ 2743793 h 5421351"/>
              <a:gd name="connsiteX750" fmla="*/ 9205990 w 11164922"/>
              <a:gd name="connsiteY750" fmla="*/ 2759570 h 5421351"/>
              <a:gd name="connsiteX751" fmla="*/ 9200435 w 11164922"/>
              <a:gd name="connsiteY751" fmla="*/ 2776973 h 5421351"/>
              <a:gd name="connsiteX752" fmla="*/ 9194792 w 11164922"/>
              <a:gd name="connsiteY752" fmla="*/ 2787728 h 5421351"/>
              <a:gd name="connsiteX753" fmla="*/ 9181112 w 11164922"/>
              <a:gd name="connsiteY753" fmla="*/ 2806341 h 5421351"/>
              <a:gd name="connsiteX754" fmla="*/ 9172367 w 11164922"/>
              <a:gd name="connsiteY754" fmla="*/ 2801289 h 5421351"/>
              <a:gd name="connsiteX755" fmla="*/ 9161643 w 11164922"/>
              <a:gd name="connsiteY755" fmla="*/ 2790298 h 5421351"/>
              <a:gd name="connsiteX756" fmla="*/ 9157063 w 11164922"/>
              <a:gd name="connsiteY756" fmla="*/ 2775997 h 5421351"/>
              <a:gd name="connsiteX757" fmla="*/ 9161052 w 11164922"/>
              <a:gd name="connsiteY757" fmla="*/ 2759393 h 5421351"/>
              <a:gd name="connsiteX758" fmla="*/ 9169058 w 11164922"/>
              <a:gd name="connsiteY758" fmla="*/ 2748313 h 5421351"/>
              <a:gd name="connsiteX759" fmla="*/ 9179340 w 11164922"/>
              <a:gd name="connsiteY759" fmla="*/ 2735934 h 5421351"/>
              <a:gd name="connsiteX760" fmla="*/ 9190183 w 11164922"/>
              <a:gd name="connsiteY760" fmla="*/ 2726952 h 5421351"/>
              <a:gd name="connsiteX761" fmla="*/ 9133043 w 11164922"/>
              <a:gd name="connsiteY761" fmla="*/ 2704143 h 5421351"/>
              <a:gd name="connsiteX762" fmla="*/ 9174053 w 11164922"/>
              <a:gd name="connsiteY762" fmla="*/ 2725268 h 5421351"/>
              <a:gd name="connsiteX763" fmla="*/ 9154907 w 11164922"/>
              <a:gd name="connsiteY763" fmla="*/ 2755021 h 5421351"/>
              <a:gd name="connsiteX764" fmla="*/ 9150858 w 11164922"/>
              <a:gd name="connsiteY764" fmla="*/ 2758241 h 5421351"/>
              <a:gd name="connsiteX765" fmla="*/ 9144270 w 11164922"/>
              <a:gd name="connsiteY765" fmla="*/ 2760634 h 5421351"/>
              <a:gd name="connsiteX766" fmla="*/ 9138361 w 11164922"/>
              <a:gd name="connsiteY766" fmla="*/ 2756350 h 5421351"/>
              <a:gd name="connsiteX767" fmla="*/ 9135052 w 11164922"/>
              <a:gd name="connsiteY767" fmla="*/ 2751948 h 5421351"/>
              <a:gd name="connsiteX768" fmla="*/ 9133457 w 11164922"/>
              <a:gd name="connsiteY768" fmla="*/ 2747103 h 5421351"/>
              <a:gd name="connsiteX769" fmla="*/ 9132925 w 11164922"/>
              <a:gd name="connsiteY769" fmla="*/ 2716522 h 5421351"/>
              <a:gd name="connsiteX770" fmla="*/ 9160314 w 11164922"/>
              <a:gd name="connsiteY770" fmla="*/ 2654625 h 5421351"/>
              <a:gd name="connsiteX771" fmla="*/ 9207468 w 11164922"/>
              <a:gd name="connsiteY771" fmla="*/ 2697229 h 5421351"/>
              <a:gd name="connsiteX772" fmla="*/ 9207586 w 11164922"/>
              <a:gd name="connsiteY772" fmla="*/ 2697259 h 5421351"/>
              <a:gd name="connsiteX773" fmla="*/ 9204543 w 11164922"/>
              <a:gd name="connsiteY773" fmla="*/ 2686504 h 5421351"/>
              <a:gd name="connsiteX774" fmla="*/ 9201588 w 11164922"/>
              <a:gd name="connsiteY774" fmla="*/ 2675986 h 5421351"/>
              <a:gd name="connsiteX775" fmla="*/ 9224102 w 11164922"/>
              <a:gd name="connsiteY775" fmla="*/ 2674450 h 5421351"/>
              <a:gd name="connsiteX776" fmla="*/ 9249954 w 11164922"/>
              <a:gd name="connsiteY776" fmla="*/ 2686711 h 5421351"/>
              <a:gd name="connsiteX777" fmla="*/ 9260088 w 11164922"/>
              <a:gd name="connsiteY777" fmla="*/ 2709933 h 5421351"/>
              <a:gd name="connsiteX778" fmla="*/ 9260266 w 11164922"/>
              <a:gd name="connsiteY778" fmla="*/ 2721161 h 5421351"/>
              <a:gd name="connsiteX779" fmla="*/ 9257429 w 11164922"/>
              <a:gd name="connsiteY779" fmla="*/ 2728783 h 5421351"/>
              <a:gd name="connsiteX780" fmla="*/ 9246025 w 11164922"/>
              <a:gd name="connsiteY780" fmla="*/ 2741105 h 5421351"/>
              <a:gd name="connsiteX781" fmla="*/ 9246735 w 11164922"/>
              <a:gd name="connsiteY781" fmla="*/ 2744620 h 5421351"/>
              <a:gd name="connsiteX782" fmla="*/ 9251550 w 11164922"/>
              <a:gd name="connsiteY782" fmla="*/ 2756645 h 5421351"/>
              <a:gd name="connsiteX783" fmla="*/ 9253529 w 11164922"/>
              <a:gd name="connsiteY783" fmla="*/ 2772452 h 5421351"/>
              <a:gd name="connsiteX784" fmla="*/ 9245611 w 11164922"/>
              <a:gd name="connsiteY784" fmla="*/ 2784625 h 5421351"/>
              <a:gd name="connsiteX785" fmla="*/ 9231016 w 11164922"/>
              <a:gd name="connsiteY785" fmla="*/ 2768552 h 5421351"/>
              <a:gd name="connsiteX786" fmla="*/ 9220468 w 11164922"/>
              <a:gd name="connsiteY786" fmla="*/ 2751918 h 5421351"/>
              <a:gd name="connsiteX787" fmla="*/ 9219169 w 11164922"/>
              <a:gd name="connsiteY787" fmla="*/ 2748905 h 5421351"/>
              <a:gd name="connsiteX788" fmla="*/ 9215683 w 11164922"/>
              <a:gd name="connsiteY788" fmla="*/ 2735549 h 5421351"/>
              <a:gd name="connsiteX789" fmla="*/ 9215535 w 11164922"/>
              <a:gd name="connsiteY789" fmla="*/ 2724765 h 5421351"/>
              <a:gd name="connsiteX790" fmla="*/ 9219376 w 11164922"/>
              <a:gd name="connsiteY790" fmla="*/ 2707777 h 5421351"/>
              <a:gd name="connsiteX791" fmla="*/ 9216037 w 11164922"/>
              <a:gd name="connsiteY791" fmla="*/ 2699327 h 5421351"/>
              <a:gd name="connsiteX792" fmla="*/ 9209271 w 11164922"/>
              <a:gd name="connsiteY792" fmla="*/ 2697406 h 5421351"/>
              <a:gd name="connsiteX793" fmla="*/ 9207911 w 11164922"/>
              <a:gd name="connsiteY793" fmla="*/ 2697288 h 5421351"/>
              <a:gd name="connsiteX794" fmla="*/ 9207586 w 11164922"/>
              <a:gd name="connsiteY794" fmla="*/ 2697318 h 5421351"/>
              <a:gd name="connsiteX795" fmla="*/ 9207527 w 11164922"/>
              <a:gd name="connsiteY795" fmla="*/ 2697259 h 5421351"/>
              <a:gd name="connsiteX796" fmla="*/ 9178632 w 11164922"/>
              <a:gd name="connsiteY796" fmla="*/ 2695811 h 5421351"/>
              <a:gd name="connsiteX797" fmla="*/ 9058265 w 11164922"/>
              <a:gd name="connsiteY797" fmla="*/ 2628744 h 5421351"/>
              <a:gd name="connsiteX798" fmla="*/ 9069492 w 11164922"/>
              <a:gd name="connsiteY798" fmla="*/ 2629867 h 5421351"/>
              <a:gd name="connsiteX799" fmla="*/ 9097383 w 11164922"/>
              <a:gd name="connsiteY799" fmla="*/ 2641951 h 5421351"/>
              <a:gd name="connsiteX800" fmla="*/ 9108137 w 11164922"/>
              <a:gd name="connsiteY800" fmla="*/ 2668542 h 5421351"/>
              <a:gd name="connsiteX801" fmla="*/ 9100839 w 11164922"/>
              <a:gd name="connsiteY801" fmla="*/ 2684585 h 5421351"/>
              <a:gd name="connsiteX802" fmla="*/ 9094251 w 11164922"/>
              <a:gd name="connsiteY802" fmla="*/ 2685619 h 5421351"/>
              <a:gd name="connsiteX803" fmla="*/ 9075992 w 11164922"/>
              <a:gd name="connsiteY803" fmla="*/ 2673299 h 5421351"/>
              <a:gd name="connsiteX804" fmla="*/ 9074219 w 11164922"/>
              <a:gd name="connsiteY804" fmla="*/ 2429787 h 5421351"/>
              <a:gd name="connsiteX805" fmla="*/ 9100928 w 11164922"/>
              <a:gd name="connsiteY805" fmla="*/ 2436789 h 5421351"/>
              <a:gd name="connsiteX806" fmla="*/ 9118744 w 11164922"/>
              <a:gd name="connsiteY806" fmla="*/ 2484623 h 5421351"/>
              <a:gd name="connsiteX807" fmla="*/ 9117414 w 11164922"/>
              <a:gd name="connsiteY807" fmla="*/ 2518127 h 5421351"/>
              <a:gd name="connsiteX808" fmla="*/ 9100012 w 11164922"/>
              <a:gd name="connsiteY808" fmla="*/ 2548352 h 5421351"/>
              <a:gd name="connsiteX809" fmla="*/ 9099539 w 11164922"/>
              <a:gd name="connsiteY809" fmla="*/ 2553108 h 5421351"/>
              <a:gd name="connsiteX810" fmla="*/ 9107930 w 11164922"/>
              <a:gd name="connsiteY810" fmla="*/ 2590217 h 5421351"/>
              <a:gd name="connsiteX811" fmla="*/ 9130532 w 11164922"/>
              <a:gd name="connsiteY811" fmla="*/ 2599406 h 5421351"/>
              <a:gd name="connsiteX812" fmla="*/ 9169679 w 11164922"/>
              <a:gd name="connsiteY812" fmla="*/ 2606615 h 5421351"/>
              <a:gd name="connsiteX813" fmla="*/ 9183802 w 11164922"/>
              <a:gd name="connsiteY813" fmla="*/ 2612878 h 5421351"/>
              <a:gd name="connsiteX814" fmla="*/ 9190361 w 11164922"/>
              <a:gd name="connsiteY814" fmla="*/ 2620412 h 5421351"/>
              <a:gd name="connsiteX815" fmla="*/ 9204040 w 11164922"/>
              <a:gd name="connsiteY815" fmla="*/ 2662189 h 5421351"/>
              <a:gd name="connsiteX816" fmla="*/ 9189415 w 11164922"/>
              <a:gd name="connsiteY816" fmla="*/ 2659353 h 5421351"/>
              <a:gd name="connsiteX817" fmla="*/ 9142468 w 11164922"/>
              <a:gd name="connsiteY817" fmla="*/ 2640769 h 5421351"/>
              <a:gd name="connsiteX818" fmla="*/ 9131241 w 11164922"/>
              <a:gd name="connsiteY818" fmla="*/ 2634033 h 5421351"/>
              <a:gd name="connsiteX819" fmla="*/ 9121137 w 11164922"/>
              <a:gd name="connsiteY819" fmla="*/ 2625789 h 5421351"/>
              <a:gd name="connsiteX820" fmla="*/ 9098623 w 11164922"/>
              <a:gd name="connsiteY820" fmla="*/ 2619880 h 5421351"/>
              <a:gd name="connsiteX821" fmla="*/ 9094398 w 11164922"/>
              <a:gd name="connsiteY821" fmla="*/ 2621535 h 5421351"/>
              <a:gd name="connsiteX822" fmla="*/ 9084058 w 11164922"/>
              <a:gd name="connsiteY822" fmla="*/ 2621387 h 5421351"/>
              <a:gd name="connsiteX823" fmla="*/ 9062549 w 11164922"/>
              <a:gd name="connsiteY823" fmla="*/ 2602331 h 5421351"/>
              <a:gd name="connsiteX824" fmla="*/ 9051735 w 11164922"/>
              <a:gd name="connsiteY824" fmla="*/ 2596717 h 5421351"/>
              <a:gd name="connsiteX825" fmla="*/ 9035160 w 11164922"/>
              <a:gd name="connsiteY825" fmla="*/ 2580378 h 5421351"/>
              <a:gd name="connsiteX826" fmla="*/ 9028926 w 11164922"/>
              <a:gd name="connsiteY826" fmla="*/ 2534229 h 5421351"/>
              <a:gd name="connsiteX827" fmla="*/ 9037435 w 11164922"/>
              <a:gd name="connsiteY827" fmla="*/ 2516738 h 5421351"/>
              <a:gd name="connsiteX828" fmla="*/ 9042428 w 11164922"/>
              <a:gd name="connsiteY828" fmla="*/ 2493427 h 5421351"/>
              <a:gd name="connsiteX829" fmla="*/ 9038972 w 11164922"/>
              <a:gd name="connsiteY829" fmla="*/ 2440778 h 5421351"/>
              <a:gd name="connsiteX830" fmla="*/ 9041838 w 11164922"/>
              <a:gd name="connsiteY830" fmla="*/ 2432416 h 5421351"/>
              <a:gd name="connsiteX831" fmla="*/ 2386098 w 11164922"/>
              <a:gd name="connsiteY831" fmla="*/ 2426507 h 5421351"/>
              <a:gd name="connsiteX832" fmla="*/ 2394459 w 11164922"/>
              <a:gd name="connsiteY832" fmla="*/ 2426921 h 5421351"/>
              <a:gd name="connsiteX833" fmla="*/ 2396469 w 11164922"/>
              <a:gd name="connsiteY833" fmla="*/ 2427689 h 5421351"/>
              <a:gd name="connsiteX834" fmla="*/ 2415791 w 11164922"/>
              <a:gd name="connsiteY834" fmla="*/ 2432239 h 5421351"/>
              <a:gd name="connsiteX835" fmla="*/ 2420605 w 11164922"/>
              <a:gd name="connsiteY835" fmla="*/ 2440334 h 5421351"/>
              <a:gd name="connsiteX836" fmla="*/ 2416943 w 11164922"/>
              <a:gd name="connsiteY836" fmla="*/ 2448017 h 5421351"/>
              <a:gd name="connsiteX837" fmla="*/ 2403085 w 11164922"/>
              <a:gd name="connsiteY837" fmla="*/ 2455876 h 5421351"/>
              <a:gd name="connsiteX838" fmla="*/ 2375875 w 11164922"/>
              <a:gd name="connsiteY838" fmla="*/ 2452744 h 5421351"/>
              <a:gd name="connsiteX839" fmla="*/ 2371266 w 11164922"/>
              <a:gd name="connsiteY839" fmla="*/ 2441398 h 5421351"/>
              <a:gd name="connsiteX840" fmla="*/ 2373985 w 11164922"/>
              <a:gd name="connsiteY840" fmla="*/ 2435105 h 5421351"/>
              <a:gd name="connsiteX841" fmla="*/ 2174023 w 11164922"/>
              <a:gd name="connsiteY841" fmla="*/ 2373503 h 5421351"/>
              <a:gd name="connsiteX842" fmla="*/ 2189534 w 11164922"/>
              <a:gd name="connsiteY842" fmla="*/ 2375483 h 5421351"/>
              <a:gd name="connsiteX843" fmla="*/ 2240646 w 11164922"/>
              <a:gd name="connsiteY843" fmla="*/ 2375305 h 5421351"/>
              <a:gd name="connsiteX844" fmla="*/ 2244575 w 11164922"/>
              <a:gd name="connsiteY844" fmla="*/ 2375926 h 5421351"/>
              <a:gd name="connsiteX845" fmla="*/ 2255331 w 11164922"/>
              <a:gd name="connsiteY845" fmla="*/ 2383460 h 5421351"/>
              <a:gd name="connsiteX846" fmla="*/ 2315721 w 11164922"/>
              <a:gd name="connsiteY846" fmla="*/ 2410139 h 5421351"/>
              <a:gd name="connsiteX847" fmla="*/ 2322369 w 11164922"/>
              <a:gd name="connsiteY847" fmla="*/ 2415162 h 5421351"/>
              <a:gd name="connsiteX848" fmla="*/ 2326682 w 11164922"/>
              <a:gd name="connsiteY848" fmla="*/ 2433864 h 5421351"/>
              <a:gd name="connsiteX849" fmla="*/ 2313711 w 11164922"/>
              <a:gd name="connsiteY849" fmla="*/ 2440748 h 5421351"/>
              <a:gd name="connsiteX850" fmla="*/ 2291671 w 11164922"/>
              <a:gd name="connsiteY850" fmla="*/ 2436139 h 5421351"/>
              <a:gd name="connsiteX851" fmla="*/ 2275923 w 11164922"/>
              <a:gd name="connsiteY851" fmla="*/ 2441280 h 5421351"/>
              <a:gd name="connsiteX852" fmla="*/ 2270340 w 11164922"/>
              <a:gd name="connsiteY852" fmla="*/ 2444293 h 5421351"/>
              <a:gd name="connsiteX853" fmla="*/ 2248122 w 11164922"/>
              <a:gd name="connsiteY853" fmla="*/ 2445623 h 5421351"/>
              <a:gd name="connsiteX854" fmla="*/ 2236244 w 11164922"/>
              <a:gd name="connsiteY854" fmla="*/ 2448016 h 5421351"/>
              <a:gd name="connsiteX855" fmla="*/ 2218754 w 11164922"/>
              <a:gd name="connsiteY855" fmla="*/ 2456436 h 5421351"/>
              <a:gd name="connsiteX856" fmla="*/ 2197303 w 11164922"/>
              <a:gd name="connsiteY856" fmla="*/ 2456850 h 5421351"/>
              <a:gd name="connsiteX857" fmla="*/ 2132599 w 11164922"/>
              <a:gd name="connsiteY857" fmla="*/ 2445327 h 5421351"/>
              <a:gd name="connsiteX858" fmla="*/ 2125597 w 11164922"/>
              <a:gd name="connsiteY858" fmla="*/ 2442934 h 5421351"/>
              <a:gd name="connsiteX859" fmla="*/ 2115078 w 11164922"/>
              <a:gd name="connsiteY859" fmla="*/ 2438296 h 5421351"/>
              <a:gd name="connsiteX860" fmla="*/ 2177479 w 11164922"/>
              <a:gd name="connsiteY860" fmla="*/ 2415487 h 5421351"/>
              <a:gd name="connsiteX861" fmla="*/ 2174672 w 11164922"/>
              <a:gd name="connsiteY861" fmla="*/ 2401276 h 5421351"/>
              <a:gd name="connsiteX862" fmla="*/ 2163208 w 11164922"/>
              <a:gd name="connsiteY862" fmla="*/ 2387980 h 5421351"/>
              <a:gd name="connsiteX863" fmla="*/ 2159220 w 11164922"/>
              <a:gd name="connsiteY863" fmla="*/ 2378348 h 5421351"/>
              <a:gd name="connsiteX864" fmla="*/ 8665817 w 11164922"/>
              <a:gd name="connsiteY864" fmla="*/ 2365113 h 5421351"/>
              <a:gd name="connsiteX865" fmla="*/ 8686854 w 11164922"/>
              <a:gd name="connsiteY865" fmla="*/ 2370136 h 5421351"/>
              <a:gd name="connsiteX866" fmla="*/ 8691462 w 11164922"/>
              <a:gd name="connsiteY866" fmla="*/ 2402872 h 5421351"/>
              <a:gd name="connsiteX867" fmla="*/ 8686883 w 11164922"/>
              <a:gd name="connsiteY867" fmla="*/ 2416374 h 5421351"/>
              <a:gd name="connsiteX868" fmla="*/ 8671254 w 11164922"/>
              <a:gd name="connsiteY868" fmla="*/ 2437439 h 5421351"/>
              <a:gd name="connsiteX869" fmla="*/ 8636950 w 11164922"/>
              <a:gd name="connsiteY869" fmla="*/ 2437114 h 5421351"/>
              <a:gd name="connsiteX870" fmla="*/ 8617451 w 11164922"/>
              <a:gd name="connsiteY870" fmla="*/ 2401365 h 5421351"/>
              <a:gd name="connsiteX871" fmla="*/ 8644396 w 11164922"/>
              <a:gd name="connsiteY871" fmla="*/ 2370697 h 5421351"/>
              <a:gd name="connsiteX872" fmla="*/ 1875261 w 11164922"/>
              <a:gd name="connsiteY872" fmla="*/ 2235587 h 5421351"/>
              <a:gd name="connsiteX873" fmla="*/ 1928266 w 11164922"/>
              <a:gd name="connsiteY873" fmla="*/ 2243535 h 5421351"/>
              <a:gd name="connsiteX874" fmla="*/ 1996663 w 11164922"/>
              <a:gd name="connsiteY874" fmla="*/ 2270982 h 5421351"/>
              <a:gd name="connsiteX875" fmla="*/ 2012972 w 11164922"/>
              <a:gd name="connsiteY875" fmla="*/ 2280968 h 5421351"/>
              <a:gd name="connsiteX876" fmla="*/ 2038853 w 11164922"/>
              <a:gd name="connsiteY876" fmla="*/ 2306230 h 5421351"/>
              <a:gd name="connsiteX877" fmla="*/ 2131210 w 11164922"/>
              <a:gd name="connsiteY877" fmla="*/ 2360563 h 5421351"/>
              <a:gd name="connsiteX878" fmla="*/ 2132068 w 11164922"/>
              <a:gd name="connsiteY878" fmla="*/ 2377049 h 5421351"/>
              <a:gd name="connsiteX879" fmla="*/ 2114018 w 11164922"/>
              <a:gd name="connsiteY879" fmla="*/ 2388158 h 5421351"/>
              <a:gd name="connsiteX880" fmla="*/ 2090587 w 11164922"/>
              <a:gd name="connsiteY880" fmla="*/ 2387951 h 5421351"/>
              <a:gd name="connsiteX881" fmla="*/ 2082167 w 11164922"/>
              <a:gd name="connsiteY881" fmla="*/ 2382663 h 5421351"/>
              <a:gd name="connsiteX882" fmla="*/ 2053862 w 11164922"/>
              <a:gd name="connsiteY882" fmla="*/ 2374745 h 5421351"/>
              <a:gd name="connsiteX883" fmla="*/ 2035485 w 11164922"/>
              <a:gd name="connsiteY883" fmla="*/ 2378261 h 5421351"/>
              <a:gd name="connsiteX884" fmla="*/ 2016872 w 11164922"/>
              <a:gd name="connsiteY884" fmla="*/ 2378290 h 5421351"/>
              <a:gd name="connsiteX885" fmla="*/ 2018968 w 11164922"/>
              <a:gd name="connsiteY885" fmla="*/ 2346618 h 5421351"/>
              <a:gd name="connsiteX886" fmla="*/ 1988744 w 11164922"/>
              <a:gd name="connsiteY886" fmla="*/ 2329659 h 5421351"/>
              <a:gd name="connsiteX887" fmla="*/ 1977340 w 11164922"/>
              <a:gd name="connsiteY887" fmla="*/ 2314650 h 5421351"/>
              <a:gd name="connsiteX888" fmla="*/ 1924335 w 11164922"/>
              <a:gd name="connsiteY888" fmla="*/ 2291221 h 5421351"/>
              <a:gd name="connsiteX889" fmla="*/ 1900700 w 11164922"/>
              <a:gd name="connsiteY889" fmla="*/ 2287350 h 5421351"/>
              <a:gd name="connsiteX890" fmla="*/ 1870031 w 11164922"/>
              <a:gd name="connsiteY890" fmla="*/ 2277275 h 5421351"/>
              <a:gd name="connsiteX891" fmla="*/ 1828668 w 11164922"/>
              <a:gd name="connsiteY891" fmla="*/ 2278900 h 5421351"/>
              <a:gd name="connsiteX892" fmla="*/ 1812833 w 11164922"/>
              <a:gd name="connsiteY892" fmla="*/ 2286996 h 5421351"/>
              <a:gd name="connsiteX893" fmla="*/ 1766004 w 11164922"/>
              <a:gd name="connsiteY893" fmla="*/ 2300941 h 5421351"/>
              <a:gd name="connsiteX894" fmla="*/ 1776374 w 11164922"/>
              <a:gd name="connsiteY894" fmla="*/ 2277541 h 5421351"/>
              <a:gd name="connsiteX895" fmla="*/ 1796434 w 11164922"/>
              <a:gd name="connsiteY895" fmla="*/ 2258396 h 5421351"/>
              <a:gd name="connsiteX896" fmla="*/ 1829555 w 11164922"/>
              <a:gd name="connsiteY896" fmla="*/ 2243269 h 5421351"/>
              <a:gd name="connsiteX897" fmla="*/ 2019767 w 11164922"/>
              <a:gd name="connsiteY897" fmla="*/ 2164058 h 5421351"/>
              <a:gd name="connsiteX898" fmla="*/ 2036343 w 11164922"/>
              <a:gd name="connsiteY898" fmla="*/ 2182346 h 5421351"/>
              <a:gd name="connsiteX899" fmla="*/ 2029813 w 11164922"/>
              <a:gd name="connsiteY899" fmla="*/ 2209293 h 5421351"/>
              <a:gd name="connsiteX900" fmla="*/ 2012883 w 11164922"/>
              <a:gd name="connsiteY900" fmla="*/ 2185065 h 5421351"/>
              <a:gd name="connsiteX901" fmla="*/ 9023046 w 11164922"/>
              <a:gd name="connsiteY901" fmla="*/ 2155165 h 5421351"/>
              <a:gd name="connsiteX902" fmla="*/ 9048869 w 11164922"/>
              <a:gd name="connsiteY902" fmla="*/ 2176053 h 5421351"/>
              <a:gd name="connsiteX903" fmla="*/ 9034481 w 11164922"/>
              <a:gd name="connsiteY903" fmla="*/ 2261765 h 5421351"/>
              <a:gd name="connsiteX904" fmla="*/ 9025292 w 11164922"/>
              <a:gd name="connsiteY904" fmla="*/ 2287056 h 5421351"/>
              <a:gd name="connsiteX905" fmla="*/ 8989010 w 11164922"/>
              <a:gd name="connsiteY905" fmla="*/ 2247081 h 5421351"/>
              <a:gd name="connsiteX906" fmla="*/ 8988095 w 11164922"/>
              <a:gd name="connsiteY906" fmla="*/ 2211537 h 5421351"/>
              <a:gd name="connsiteX907" fmla="*/ 8994093 w 11164922"/>
              <a:gd name="connsiteY907" fmla="*/ 2182701 h 5421351"/>
              <a:gd name="connsiteX908" fmla="*/ 5580329 w 11164922"/>
              <a:gd name="connsiteY908" fmla="*/ 1743749 h 5421351"/>
              <a:gd name="connsiteX909" fmla="*/ 5622254 w 11164922"/>
              <a:gd name="connsiteY909" fmla="*/ 1743956 h 5421351"/>
              <a:gd name="connsiteX910" fmla="*/ 5660397 w 11164922"/>
              <a:gd name="connsiteY910" fmla="*/ 1752672 h 5421351"/>
              <a:gd name="connsiteX911" fmla="*/ 5626007 w 11164922"/>
              <a:gd name="connsiteY911" fmla="*/ 1756424 h 5421351"/>
              <a:gd name="connsiteX912" fmla="*/ 5946157 w 11164922"/>
              <a:gd name="connsiteY912" fmla="*/ 1732669 h 5421351"/>
              <a:gd name="connsiteX913" fmla="*/ 5930468 w 11164922"/>
              <a:gd name="connsiteY913" fmla="*/ 1756985 h 5421351"/>
              <a:gd name="connsiteX914" fmla="*/ 5906478 w 11164922"/>
              <a:gd name="connsiteY914" fmla="*/ 1776278 h 5421351"/>
              <a:gd name="connsiteX915" fmla="*/ 5883639 w 11164922"/>
              <a:gd name="connsiteY915" fmla="*/ 1776603 h 5421351"/>
              <a:gd name="connsiteX916" fmla="*/ 5873712 w 11164922"/>
              <a:gd name="connsiteY916" fmla="*/ 1771225 h 5421351"/>
              <a:gd name="connsiteX917" fmla="*/ 5880921 w 11164922"/>
              <a:gd name="connsiteY917" fmla="*/ 1754089 h 5421351"/>
              <a:gd name="connsiteX918" fmla="*/ 4883123 w 11164922"/>
              <a:gd name="connsiteY918" fmla="*/ 1553153 h 5421351"/>
              <a:gd name="connsiteX919" fmla="*/ 4894439 w 11164922"/>
              <a:gd name="connsiteY919" fmla="*/ 1566301 h 5421351"/>
              <a:gd name="connsiteX920" fmla="*/ 4882177 w 11164922"/>
              <a:gd name="connsiteY920" fmla="*/ 1580897 h 5421351"/>
              <a:gd name="connsiteX921" fmla="*/ 4868025 w 11164922"/>
              <a:gd name="connsiteY921" fmla="*/ 1569107 h 5421351"/>
              <a:gd name="connsiteX922" fmla="*/ 9437980 w 11164922"/>
              <a:gd name="connsiteY922" fmla="*/ 1496604 h 5421351"/>
              <a:gd name="connsiteX923" fmla="*/ 9455648 w 11164922"/>
              <a:gd name="connsiteY923" fmla="*/ 1501627 h 5421351"/>
              <a:gd name="connsiteX924" fmla="*/ 9476182 w 11164922"/>
              <a:gd name="connsiteY924" fmla="*/ 1520654 h 5421351"/>
              <a:gd name="connsiteX925" fmla="*/ 9498045 w 11164922"/>
              <a:gd name="connsiteY925" fmla="*/ 1547924 h 5421351"/>
              <a:gd name="connsiteX926" fmla="*/ 9512049 w 11164922"/>
              <a:gd name="connsiteY926" fmla="*/ 1580985 h 5421351"/>
              <a:gd name="connsiteX927" fmla="*/ 9521592 w 11164922"/>
              <a:gd name="connsiteY927" fmla="*/ 1616971 h 5421351"/>
              <a:gd name="connsiteX928" fmla="*/ 9518579 w 11164922"/>
              <a:gd name="connsiteY928" fmla="*/ 1633221 h 5421351"/>
              <a:gd name="connsiteX929" fmla="*/ 9524547 w 11164922"/>
              <a:gd name="connsiteY929" fmla="*/ 1641937 h 5421351"/>
              <a:gd name="connsiteX930" fmla="*/ 9529983 w 11164922"/>
              <a:gd name="connsiteY930" fmla="*/ 1657182 h 5421351"/>
              <a:gd name="connsiteX931" fmla="*/ 9544165 w 11164922"/>
              <a:gd name="connsiteY931" fmla="*/ 1732404 h 5421351"/>
              <a:gd name="connsiteX932" fmla="*/ 9544076 w 11164922"/>
              <a:gd name="connsiteY932" fmla="*/ 1739465 h 5421351"/>
              <a:gd name="connsiteX933" fmla="*/ 9541329 w 11164922"/>
              <a:gd name="connsiteY933" fmla="*/ 1748506 h 5421351"/>
              <a:gd name="connsiteX934" fmla="*/ 9536483 w 11164922"/>
              <a:gd name="connsiteY934" fmla="*/ 1754858 h 5421351"/>
              <a:gd name="connsiteX935" fmla="*/ 9532524 w 11164922"/>
              <a:gd name="connsiteY935" fmla="*/ 1755597 h 5421351"/>
              <a:gd name="connsiteX936" fmla="*/ 9530190 w 11164922"/>
              <a:gd name="connsiteY936" fmla="*/ 1754976 h 5421351"/>
              <a:gd name="connsiteX937" fmla="*/ 9514974 w 11164922"/>
              <a:gd name="connsiteY937" fmla="*/ 1748269 h 5421351"/>
              <a:gd name="connsiteX938" fmla="*/ 9509568 w 11164922"/>
              <a:gd name="connsiteY938" fmla="*/ 1758758 h 5421351"/>
              <a:gd name="connsiteX939" fmla="*/ 9502654 w 11164922"/>
              <a:gd name="connsiteY939" fmla="*/ 1764963 h 5421351"/>
              <a:gd name="connsiteX940" fmla="*/ 9492106 w 11164922"/>
              <a:gd name="connsiteY940" fmla="*/ 1764667 h 5421351"/>
              <a:gd name="connsiteX941" fmla="*/ 9490304 w 11164922"/>
              <a:gd name="connsiteY941" fmla="*/ 1764017 h 5421351"/>
              <a:gd name="connsiteX942" fmla="*/ 9489801 w 11164922"/>
              <a:gd name="connsiteY942" fmla="*/ 1763958 h 5421351"/>
              <a:gd name="connsiteX943" fmla="*/ 9488886 w 11164922"/>
              <a:gd name="connsiteY943" fmla="*/ 1764076 h 5421351"/>
              <a:gd name="connsiteX944" fmla="*/ 9487350 w 11164922"/>
              <a:gd name="connsiteY944" fmla="*/ 1764726 h 5421351"/>
              <a:gd name="connsiteX945" fmla="*/ 9485784 w 11164922"/>
              <a:gd name="connsiteY945" fmla="*/ 1766323 h 5421351"/>
              <a:gd name="connsiteX946" fmla="*/ 9484011 w 11164922"/>
              <a:gd name="connsiteY946" fmla="*/ 1769809 h 5421351"/>
              <a:gd name="connsiteX947" fmla="*/ 9477925 w 11164922"/>
              <a:gd name="connsiteY947" fmla="*/ 1776722 h 5421351"/>
              <a:gd name="connsiteX948" fmla="*/ 9459282 w 11164922"/>
              <a:gd name="connsiteY948" fmla="*/ 1779145 h 5421351"/>
              <a:gd name="connsiteX949" fmla="*/ 9446725 w 11164922"/>
              <a:gd name="connsiteY949" fmla="*/ 1776161 h 5421351"/>
              <a:gd name="connsiteX950" fmla="*/ 9422971 w 11164922"/>
              <a:gd name="connsiteY950" fmla="*/ 1816136 h 5421351"/>
              <a:gd name="connsiteX951" fmla="*/ 9417741 w 11164922"/>
              <a:gd name="connsiteY951" fmla="*/ 1819829 h 5421351"/>
              <a:gd name="connsiteX952" fmla="*/ 9414934 w 11164922"/>
              <a:gd name="connsiteY952" fmla="*/ 1820597 h 5421351"/>
              <a:gd name="connsiteX953" fmla="*/ 9398596 w 11164922"/>
              <a:gd name="connsiteY953" fmla="*/ 1812443 h 5421351"/>
              <a:gd name="connsiteX954" fmla="*/ 9376260 w 11164922"/>
              <a:gd name="connsiteY954" fmla="*/ 1783311 h 5421351"/>
              <a:gd name="connsiteX955" fmla="*/ 9367188 w 11164922"/>
              <a:gd name="connsiteY955" fmla="*/ 1776102 h 5421351"/>
              <a:gd name="connsiteX956" fmla="*/ 9345148 w 11164922"/>
              <a:gd name="connsiteY956" fmla="*/ 1775304 h 5421351"/>
              <a:gd name="connsiteX957" fmla="*/ 9316814 w 11164922"/>
              <a:gd name="connsiteY957" fmla="*/ 1786709 h 5421351"/>
              <a:gd name="connsiteX958" fmla="*/ 9305971 w 11164922"/>
              <a:gd name="connsiteY958" fmla="*/ 1796163 h 5421351"/>
              <a:gd name="connsiteX959" fmla="*/ 9303578 w 11164922"/>
              <a:gd name="connsiteY959" fmla="*/ 1799384 h 5421351"/>
              <a:gd name="connsiteX960" fmla="*/ 9257399 w 11164922"/>
              <a:gd name="connsiteY960" fmla="*/ 1806120 h 5421351"/>
              <a:gd name="connsiteX961" fmla="*/ 9255921 w 11164922"/>
              <a:gd name="connsiteY961" fmla="*/ 1809902 h 5421351"/>
              <a:gd name="connsiteX962" fmla="*/ 9296044 w 11164922"/>
              <a:gd name="connsiteY962" fmla="*/ 1826358 h 5421351"/>
              <a:gd name="connsiteX963" fmla="*/ 9303873 w 11164922"/>
              <a:gd name="connsiteY963" fmla="*/ 1799856 h 5421351"/>
              <a:gd name="connsiteX964" fmla="*/ 9335516 w 11164922"/>
              <a:gd name="connsiteY964" fmla="*/ 1786797 h 5421351"/>
              <a:gd name="connsiteX965" fmla="*/ 9359418 w 11164922"/>
              <a:gd name="connsiteY965" fmla="*/ 1787950 h 5421351"/>
              <a:gd name="connsiteX966" fmla="*/ 9372270 w 11164922"/>
              <a:gd name="connsiteY966" fmla="*/ 1798586 h 5421351"/>
              <a:gd name="connsiteX967" fmla="*/ 9372004 w 11164922"/>
              <a:gd name="connsiteY967" fmla="*/ 1811674 h 5421351"/>
              <a:gd name="connsiteX968" fmla="*/ 9363111 w 11164922"/>
              <a:gd name="connsiteY968" fmla="*/ 1822724 h 5421351"/>
              <a:gd name="connsiteX969" fmla="*/ 9359418 w 11164922"/>
              <a:gd name="connsiteY969" fmla="*/ 1824970 h 5421351"/>
              <a:gd name="connsiteX970" fmla="*/ 9355932 w 11164922"/>
              <a:gd name="connsiteY970" fmla="*/ 1826299 h 5421351"/>
              <a:gd name="connsiteX971" fmla="*/ 9348309 w 11164922"/>
              <a:gd name="connsiteY971" fmla="*/ 1827806 h 5421351"/>
              <a:gd name="connsiteX972" fmla="*/ 9346802 w 11164922"/>
              <a:gd name="connsiteY972" fmla="*/ 1828988 h 5421351"/>
              <a:gd name="connsiteX973" fmla="*/ 9345650 w 11164922"/>
              <a:gd name="connsiteY973" fmla="*/ 1830820 h 5421351"/>
              <a:gd name="connsiteX974" fmla="*/ 9328366 w 11164922"/>
              <a:gd name="connsiteY974" fmla="*/ 1842874 h 5421351"/>
              <a:gd name="connsiteX975" fmla="*/ 9302573 w 11164922"/>
              <a:gd name="connsiteY975" fmla="*/ 1834277 h 5421351"/>
              <a:gd name="connsiteX976" fmla="*/ 9301923 w 11164922"/>
              <a:gd name="connsiteY976" fmla="*/ 1894962 h 5421351"/>
              <a:gd name="connsiteX977" fmla="*/ 9276573 w 11164922"/>
              <a:gd name="connsiteY977" fmla="*/ 1918569 h 5421351"/>
              <a:gd name="connsiteX978" fmla="*/ 9254740 w 11164922"/>
              <a:gd name="connsiteY978" fmla="*/ 1897414 h 5421351"/>
              <a:gd name="connsiteX979" fmla="*/ 9249864 w 11164922"/>
              <a:gd name="connsiteY979" fmla="*/ 1874694 h 5421351"/>
              <a:gd name="connsiteX980" fmla="*/ 9247501 w 11164922"/>
              <a:gd name="connsiteY980" fmla="*/ 1869228 h 5421351"/>
              <a:gd name="connsiteX981" fmla="*/ 9237811 w 11164922"/>
              <a:gd name="connsiteY981" fmla="*/ 1860158 h 5421351"/>
              <a:gd name="connsiteX982" fmla="*/ 9230749 w 11164922"/>
              <a:gd name="connsiteY982" fmla="*/ 1855785 h 5421351"/>
              <a:gd name="connsiteX983" fmla="*/ 9212638 w 11164922"/>
              <a:gd name="connsiteY983" fmla="*/ 1838088 h 5421351"/>
              <a:gd name="connsiteX984" fmla="*/ 9237396 w 11164922"/>
              <a:gd name="connsiteY984" fmla="*/ 1791288 h 5421351"/>
              <a:gd name="connsiteX985" fmla="*/ 9237928 w 11164922"/>
              <a:gd name="connsiteY985" fmla="*/ 1783902 h 5421351"/>
              <a:gd name="connsiteX986" fmla="*/ 9238224 w 11164922"/>
              <a:gd name="connsiteY986" fmla="*/ 1783134 h 5421351"/>
              <a:gd name="connsiteX987" fmla="*/ 9239967 w 11164922"/>
              <a:gd name="connsiteY987" fmla="*/ 1780416 h 5421351"/>
              <a:gd name="connsiteX988" fmla="*/ 9271255 w 11164922"/>
              <a:gd name="connsiteY988" fmla="*/ 1746822 h 5421351"/>
              <a:gd name="connsiteX989" fmla="*/ 9302366 w 11164922"/>
              <a:gd name="connsiteY989" fmla="*/ 1729036 h 5421351"/>
              <a:gd name="connsiteX990" fmla="*/ 9320596 w 11164922"/>
              <a:gd name="connsiteY990" fmla="*/ 1729508 h 5421351"/>
              <a:gd name="connsiteX991" fmla="*/ 9373422 w 11164922"/>
              <a:gd name="connsiteY991" fmla="*/ 1721413 h 5421351"/>
              <a:gd name="connsiteX992" fmla="*/ 9391358 w 11164922"/>
              <a:gd name="connsiteY992" fmla="*/ 1662175 h 5421351"/>
              <a:gd name="connsiteX993" fmla="*/ 9412541 w 11164922"/>
              <a:gd name="connsiteY993" fmla="*/ 1674052 h 5421351"/>
              <a:gd name="connsiteX994" fmla="*/ 9420282 w 11164922"/>
              <a:gd name="connsiteY994" fmla="*/ 1668232 h 5421351"/>
              <a:gd name="connsiteX995" fmla="*/ 9441200 w 11164922"/>
              <a:gd name="connsiteY995" fmla="*/ 1640696 h 5421351"/>
              <a:gd name="connsiteX996" fmla="*/ 9445277 w 11164922"/>
              <a:gd name="connsiteY996" fmla="*/ 1600603 h 5421351"/>
              <a:gd name="connsiteX997" fmla="*/ 9433932 w 11164922"/>
              <a:gd name="connsiteY997" fmla="*/ 1558412 h 5421351"/>
              <a:gd name="connsiteX998" fmla="*/ 9424389 w 11164922"/>
              <a:gd name="connsiteY998" fmla="*/ 1534806 h 5421351"/>
              <a:gd name="connsiteX999" fmla="*/ 9421346 w 11164922"/>
              <a:gd name="connsiteY999" fmla="*/ 1512115 h 5421351"/>
              <a:gd name="connsiteX1000" fmla="*/ 9421523 w 11164922"/>
              <a:gd name="connsiteY1000" fmla="*/ 1511702 h 5421351"/>
              <a:gd name="connsiteX1001" fmla="*/ 5096734 w 11164922"/>
              <a:gd name="connsiteY1001" fmla="*/ 1440586 h 5421351"/>
              <a:gd name="connsiteX1002" fmla="*/ 5100575 w 11164922"/>
              <a:gd name="connsiteY1002" fmla="*/ 1448534 h 5421351"/>
              <a:gd name="connsiteX1003" fmla="*/ 5094961 w 11164922"/>
              <a:gd name="connsiteY1003" fmla="*/ 1486913 h 5421351"/>
              <a:gd name="connsiteX1004" fmla="*/ 5108050 w 11164922"/>
              <a:gd name="connsiteY1004" fmla="*/ 1568399 h 5421351"/>
              <a:gd name="connsiteX1005" fmla="*/ 5093484 w 11164922"/>
              <a:gd name="connsiteY1005" fmla="*/ 1592892 h 5421351"/>
              <a:gd name="connsiteX1006" fmla="*/ 5068016 w 11164922"/>
              <a:gd name="connsiteY1006" fmla="*/ 1594724 h 5421351"/>
              <a:gd name="connsiteX1007" fmla="*/ 5061369 w 11164922"/>
              <a:gd name="connsiteY1007" fmla="*/ 1574042 h 5421351"/>
              <a:gd name="connsiteX1008" fmla="*/ 5059064 w 11164922"/>
              <a:gd name="connsiteY1008" fmla="*/ 1528512 h 5421351"/>
              <a:gd name="connsiteX1009" fmla="*/ 5086571 w 11164922"/>
              <a:gd name="connsiteY1009" fmla="*/ 1500474 h 5421351"/>
              <a:gd name="connsiteX1010" fmla="*/ 5072625 w 11164922"/>
              <a:gd name="connsiteY1010" fmla="*/ 1478847 h 5421351"/>
              <a:gd name="connsiteX1011" fmla="*/ 5069759 w 11164922"/>
              <a:gd name="connsiteY1011" fmla="*/ 1452877 h 5421351"/>
              <a:gd name="connsiteX1012" fmla="*/ 9360925 w 11164922"/>
              <a:gd name="connsiteY1012" fmla="*/ 1336592 h 5421351"/>
              <a:gd name="connsiteX1013" fmla="*/ 9384915 w 11164922"/>
              <a:gd name="connsiteY1013" fmla="*/ 1339665 h 5421351"/>
              <a:gd name="connsiteX1014" fmla="*/ 9483656 w 11164922"/>
              <a:gd name="connsiteY1014" fmla="*/ 1383687 h 5421351"/>
              <a:gd name="connsiteX1015" fmla="*/ 9500496 w 11164922"/>
              <a:gd name="connsiteY1015" fmla="*/ 1384485 h 5421351"/>
              <a:gd name="connsiteX1016" fmla="*/ 9510926 w 11164922"/>
              <a:gd name="connsiteY1016" fmla="*/ 1380998 h 5421351"/>
              <a:gd name="connsiteX1017" fmla="*/ 9542805 w 11164922"/>
              <a:gd name="connsiteY1017" fmla="*/ 1422215 h 5421351"/>
              <a:gd name="connsiteX1018" fmla="*/ 9543839 w 11164922"/>
              <a:gd name="connsiteY1018" fmla="*/ 1431285 h 5421351"/>
              <a:gd name="connsiteX1019" fmla="*/ 9532671 w 11164922"/>
              <a:gd name="connsiteY1019" fmla="*/ 1441562 h 5421351"/>
              <a:gd name="connsiteX1020" fmla="*/ 9527914 w 11164922"/>
              <a:gd name="connsiteY1020" fmla="*/ 1441094 h 5421351"/>
              <a:gd name="connsiteX1021" fmla="*/ 9518784 w 11164922"/>
              <a:gd name="connsiteY1021" fmla="*/ 1441473 h 5421351"/>
              <a:gd name="connsiteX1022" fmla="*/ 9499580 w 11164922"/>
              <a:gd name="connsiteY1022" fmla="*/ 1465050 h 5421351"/>
              <a:gd name="connsiteX1023" fmla="*/ 9498369 w 11164922"/>
              <a:gd name="connsiteY1023" fmla="*/ 1472673 h 5421351"/>
              <a:gd name="connsiteX1024" fmla="*/ 9498044 w 11164922"/>
              <a:gd name="connsiteY1024" fmla="*/ 1473648 h 5421351"/>
              <a:gd name="connsiteX1025" fmla="*/ 9493317 w 11164922"/>
              <a:gd name="connsiteY1025" fmla="*/ 1479114 h 5421351"/>
              <a:gd name="connsiteX1026" fmla="*/ 9429351 w 11164922"/>
              <a:gd name="connsiteY1026" fmla="*/ 1457162 h 5421351"/>
              <a:gd name="connsiteX1027" fmla="*/ 9424034 w 11164922"/>
              <a:gd name="connsiteY1027" fmla="*/ 1455330 h 5421351"/>
              <a:gd name="connsiteX1028" fmla="*/ 9423295 w 11164922"/>
              <a:gd name="connsiteY1028" fmla="*/ 1489602 h 5421351"/>
              <a:gd name="connsiteX1029" fmla="*/ 9417179 w 11164922"/>
              <a:gd name="connsiteY1029" fmla="*/ 1494389 h 5421351"/>
              <a:gd name="connsiteX1030" fmla="*/ 9405213 w 11164922"/>
              <a:gd name="connsiteY1030" fmla="*/ 1497550 h 5421351"/>
              <a:gd name="connsiteX1031" fmla="*/ 9376673 w 11164922"/>
              <a:gd name="connsiteY1031" fmla="*/ 1458698 h 5421351"/>
              <a:gd name="connsiteX1032" fmla="*/ 9373097 w 11164922"/>
              <a:gd name="connsiteY1032" fmla="*/ 1435096 h 5421351"/>
              <a:gd name="connsiteX1033" fmla="*/ 9374368 w 11164922"/>
              <a:gd name="connsiteY1033" fmla="*/ 1417635 h 5421351"/>
              <a:gd name="connsiteX1034" fmla="*/ 9399097 w 11164922"/>
              <a:gd name="connsiteY1034" fmla="*/ 1415567 h 5421351"/>
              <a:gd name="connsiteX1035" fmla="*/ 6001792 w 11164922"/>
              <a:gd name="connsiteY1035" fmla="*/ 1285540 h 5421351"/>
              <a:gd name="connsiteX1036" fmla="*/ 5950323 w 11164922"/>
              <a:gd name="connsiteY1036" fmla="*/ 1295585 h 5421351"/>
              <a:gd name="connsiteX1037" fmla="*/ 5914101 w 11164922"/>
              <a:gd name="connsiteY1037" fmla="*/ 1317064 h 5421351"/>
              <a:gd name="connsiteX1038" fmla="*/ 5921606 w 11164922"/>
              <a:gd name="connsiteY1038" fmla="*/ 1324185 h 5421351"/>
              <a:gd name="connsiteX1039" fmla="*/ 5952007 w 11164922"/>
              <a:gd name="connsiteY1039" fmla="*/ 1333669 h 5421351"/>
              <a:gd name="connsiteX1040" fmla="*/ 5962348 w 11164922"/>
              <a:gd name="connsiteY1040" fmla="*/ 1334466 h 5421351"/>
              <a:gd name="connsiteX1041" fmla="*/ 5971774 w 11164922"/>
              <a:gd name="connsiteY1041" fmla="*/ 1340375 h 5421351"/>
              <a:gd name="connsiteX1042" fmla="*/ 5968465 w 11164922"/>
              <a:gd name="connsiteY1042" fmla="*/ 1355148 h 5421351"/>
              <a:gd name="connsiteX1043" fmla="*/ 5945123 w 11164922"/>
              <a:gd name="connsiteY1043" fmla="*/ 1361057 h 5421351"/>
              <a:gd name="connsiteX1044" fmla="*/ 5929051 w 11164922"/>
              <a:gd name="connsiteY1044" fmla="*/ 1359255 h 5421351"/>
              <a:gd name="connsiteX1045" fmla="*/ 5891144 w 11164922"/>
              <a:gd name="connsiteY1045" fmla="*/ 1379936 h 5421351"/>
              <a:gd name="connsiteX1046" fmla="*/ 5876904 w 11164922"/>
              <a:gd name="connsiteY1046" fmla="*/ 1366080 h 5421351"/>
              <a:gd name="connsiteX1047" fmla="*/ 5869606 w 11164922"/>
              <a:gd name="connsiteY1047" fmla="*/ 1354262 h 5421351"/>
              <a:gd name="connsiteX1048" fmla="*/ 5850076 w 11164922"/>
              <a:gd name="connsiteY1048" fmla="*/ 1336741 h 5421351"/>
              <a:gd name="connsiteX1049" fmla="*/ 5855986 w 11164922"/>
              <a:gd name="connsiteY1049" fmla="*/ 1320403 h 5421351"/>
              <a:gd name="connsiteX1050" fmla="*/ 5836988 w 11164922"/>
              <a:gd name="connsiteY1050" fmla="*/ 1313785 h 5421351"/>
              <a:gd name="connsiteX1051" fmla="*/ 5823131 w 11164922"/>
              <a:gd name="connsiteY1051" fmla="*/ 1305778 h 5421351"/>
              <a:gd name="connsiteX1052" fmla="*/ 5802804 w 11164922"/>
              <a:gd name="connsiteY1052" fmla="*/ 1297210 h 5421351"/>
              <a:gd name="connsiteX1053" fmla="*/ 5768473 w 11164922"/>
              <a:gd name="connsiteY1053" fmla="*/ 1319310 h 5421351"/>
              <a:gd name="connsiteX1054" fmla="*/ 5750066 w 11164922"/>
              <a:gd name="connsiteY1054" fmla="*/ 1356271 h 5421351"/>
              <a:gd name="connsiteX1055" fmla="*/ 5737598 w 11164922"/>
              <a:gd name="connsiteY1055" fmla="*/ 1366493 h 5421351"/>
              <a:gd name="connsiteX1056" fmla="*/ 5732812 w 11164922"/>
              <a:gd name="connsiteY1056" fmla="*/ 1371516 h 5421351"/>
              <a:gd name="connsiteX1057" fmla="*/ 5725012 w 11164922"/>
              <a:gd name="connsiteY1057" fmla="*/ 1401770 h 5421351"/>
              <a:gd name="connsiteX1058" fmla="*/ 5708319 w 11164922"/>
              <a:gd name="connsiteY1058" fmla="*/ 1432349 h 5421351"/>
              <a:gd name="connsiteX1059" fmla="*/ 5700283 w 11164922"/>
              <a:gd name="connsiteY1059" fmla="*/ 1452641 h 5421351"/>
              <a:gd name="connsiteX1060" fmla="*/ 5724214 w 11164922"/>
              <a:gd name="connsiteY1060" fmla="*/ 1490075 h 5421351"/>
              <a:gd name="connsiteX1061" fmla="*/ 5748914 w 11164922"/>
              <a:gd name="connsiteY1061" fmla="*/ 1507477 h 5421351"/>
              <a:gd name="connsiteX1062" fmla="*/ 5742001 w 11164922"/>
              <a:gd name="connsiteY1062" fmla="*/ 1517256 h 5421351"/>
              <a:gd name="connsiteX1063" fmla="*/ 5709944 w 11164922"/>
              <a:gd name="connsiteY1063" fmla="*/ 1522456 h 5421351"/>
              <a:gd name="connsiteX1064" fmla="*/ 5696294 w 11164922"/>
              <a:gd name="connsiteY1064" fmla="*/ 1532295 h 5421351"/>
              <a:gd name="connsiteX1065" fmla="*/ 5728439 w 11164922"/>
              <a:gd name="connsiteY1065" fmla="*/ 1532029 h 5421351"/>
              <a:gd name="connsiteX1066" fmla="*/ 5751307 w 11164922"/>
              <a:gd name="connsiteY1066" fmla="*/ 1522190 h 5421351"/>
              <a:gd name="connsiteX1067" fmla="*/ 5756064 w 11164922"/>
              <a:gd name="connsiteY1067" fmla="*/ 1513947 h 5421351"/>
              <a:gd name="connsiteX1068" fmla="*/ 5791311 w 11164922"/>
              <a:gd name="connsiteY1068" fmla="*/ 1503577 h 5421351"/>
              <a:gd name="connsiteX1069" fmla="*/ 5821152 w 11164922"/>
              <a:gd name="connsiteY1069" fmla="*/ 1501361 h 5421351"/>
              <a:gd name="connsiteX1070" fmla="*/ 5857759 w 11164922"/>
              <a:gd name="connsiteY1070" fmla="*/ 1483368 h 5421351"/>
              <a:gd name="connsiteX1071" fmla="*/ 5930203 w 11164922"/>
              <a:gd name="connsiteY1071" fmla="*/ 1466793 h 5421351"/>
              <a:gd name="connsiteX1072" fmla="*/ 5936496 w 11164922"/>
              <a:gd name="connsiteY1072" fmla="*/ 1467088 h 5421351"/>
              <a:gd name="connsiteX1073" fmla="*/ 6036950 w 11164922"/>
              <a:gd name="connsiteY1073" fmla="*/ 1502070 h 5421351"/>
              <a:gd name="connsiteX1074" fmla="*/ 6104904 w 11164922"/>
              <a:gd name="connsiteY1074" fmla="*/ 1509161 h 5421351"/>
              <a:gd name="connsiteX1075" fmla="*/ 6147833 w 11164922"/>
              <a:gd name="connsiteY1075" fmla="*/ 1481595 h 5421351"/>
              <a:gd name="connsiteX1076" fmla="*/ 6130343 w 11164922"/>
              <a:gd name="connsiteY1076" fmla="*/ 1445314 h 5421351"/>
              <a:gd name="connsiteX1077" fmla="*/ 6089925 w 11164922"/>
              <a:gd name="connsiteY1077" fmla="*/ 1414090 h 5421351"/>
              <a:gd name="connsiteX1078" fmla="*/ 5996326 w 11164922"/>
              <a:gd name="connsiteY1078" fmla="*/ 1361323 h 5421351"/>
              <a:gd name="connsiteX1079" fmla="*/ 5980549 w 11164922"/>
              <a:gd name="connsiteY1079" fmla="*/ 1337687 h 5421351"/>
              <a:gd name="connsiteX1080" fmla="*/ 6005071 w 11164922"/>
              <a:gd name="connsiteY1080" fmla="*/ 1330034 h 5421351"/>
              <a:gd name="connsiteX1081" fmla="*/ 6009267 w 11164922"/>
              <a:gd name="connsiteY1081" fmla="*/ 1315557 h 5421351"/>
              <a:gd name="connsiteX1082" fmla="*/ 2031408 w 11164922"/>
              <a:gd name="connsiteY1082" fmla="*/ 1209935 h 5421351"/>
              <a:gd name="connsiteX1083" fmla="*/ 1956156 w 11164922"/>
              <a:gd name="connsiteY1083" fmla="*/ 1239657 h 5421351"/>
              <a:gd name="connsiteX1084" fmla="*/ 1883060 w 11164922"/>
              <a:gd name="connsiteY1084" fmla="*/ 1276825 h 5421351"/>
              <a:gd name="connsiteX1085" fmla="*/ 1965434 w 11164922"/>
              <a:gd name="connsiteY1085" fmla="*/ 1267637 h 5421351"/>
              <a:gd name="connsiteX1086" fmla="*/ 1980856 w 11164922"/>
              <a:gd name="connsiteY1086" fmla="*/ 1268080 h 5421351"/>
              <a:gd name="connsiteX1087" fmla="*/ 1991669 w 11164922"/>
              <a:gd name="connsiteY1087" fmla="*/ 1275407 h 5421351"/>
              <a:gd name="connsiteX1088" fmla="*/ 2038943 w 11164922"/>
              <a:gd name="connsiteY1088" fmla="*/ 1277800 h 5421351"/>
              <a:gd name="connsiteX1089" fmla="*/ 2093600 w 11164922"/>
              <a:gd name="connsiteY1089" fmla="*/ 1294346 h 5421351"/>
              <a:gd name="connsiteX1090" fmla="*/ 2099066 w 11164922"/>
              <a:gd name="connsiteY1090" fmla="*/ 1298955 h 5421351"/>
              <a:gd name="connsiteX1091" fmla="*/ 2107368 w 11164922"/>
              <a:gd name="connsiteY1091" fmla="*/ 1300462 h 5421351"/>
              <a:gd name="connsiteX1092" fmla="*/ 2102140 w 11164922"/>
              <a:gd name="connsiteY1092" fmla="*/ 1306134 h 5421351"/>
              <a:gd name="connsiteX1093" fmla="*/ 2085949 w 11164922"/>
              <a:gd name="connsiteY1093" fmla="*/ 1311837 h 5421351"/>
              <a:gd name="connsiteX1094" fmla="*/ 2074337 w 11164922"/>
              <a:gd name="connsiteY1094" fmla="*/ 1309443 h 5421351"/>
              <a:gd name="connsiteX1095" fmla="*/ 2041009 w 11164922"/>
              <a:gd name="connsiteY1095" fmla="*/ 1314112 h 5421351"/>
              <a:gd name="connsiteX1096" fmla="*/ 1997904 w 11164922"/>
              <a:gd name="connsiteY1096" fmla="*/ 1328884 h 5421351"/>
              <a:gd name="connsiteX1097" fmla="*/ 1966202 w 11164922"/>
              <a:gd name="connsiteY1097" fmla="*/ 1357779 h 5421351"/>
              <a:gd name="connsiteX1098" fmla="*/ 1930096 w 11164922"/>
              <a:gd name="connsiteY1098" fmla="*/ 1400206 h 5421351"/>
              <a:gd name="connsiteX1099" fmla="*/ 1907998 w 11164922"/>
              <a:gd name="connsiteY1099" fmla="*/ 1459052 h 5421351"/>
              <a:gd name="connsiteX1100" fmla="*/ 1910184 w 11164922"/>
              <a:gd name="connsiteY1100" fmla="*/ 1482924 h 5421351"/>
              <a:gd name="connsiteX1101" fmla="*/ 1955919 w 11164922"/>
              <a:gd name="connsiteY1101" fmla="*/ 1443541 h 5421351"/>
              <a:gd name="connsiteX1102" fmla="*/ 1977134 w 11164922"/>
              <a:gd name="connsiteY1102" fmla="*/ 1394090 h 5421351"/>
              <a:gd name="connsiteX1103" fmla="*/ 2029783 w 11164922"/>
              <a:gd name="connsiteY1103" fmla="*/ 1340170 h 5421351"/>
              <a:gd name="connsiteX1104" fmla="*/ 2063906 w 11164922"/>
              <a:gd name="connsiteY1104" fmla="*/ 1316327 h 5421351"/>
              <a:gd name="connsiteX1105" fmla="*/ 2070909 w 11164922"/>
              <a:gd name="connsiteY1105" fmla="*/ 1319843 h 5421351"/>
              <a:gd name="connsiteX1106" fmla="*/ 2103882 w 11164922"/>
              <a:gd name="connsiteY1106" fmla="*/ 1346434 h 5421351"/>
              <a:gd name="connsiteX1107" fmla="*/ 2072948 w 11164922"/>
              <a:gd name="connsiteY1107" fmla="*/ 1387531 h 5421351"/>
              <a:gd name="connsiteX1108" fmla="*/ 2102701 w 11164922"/>
              <a:gd name="connsiteY1108" fmla="*/ 1392997 h 5421351"/>
              <a:gd name="connsiteX1109" fmla="*/ 2102701 w 11164922"/>
              <a:gd name="connsiteY1109" fmla="*/ 1424935 h 5421351"/>
              <a:gd name="connsiteX1110" fmla="*/ 2165721 w 11164922"/>
              <a:gd name="connsiteY1110" fmla="*/ 1348591 h 5421351"/>
              <a:gd name="connsiteX1111" fmla="*/ 2191750 w 11164922"/>
              <a:gd name="connsiteY1111" fmla="*/ 1363688 h 5421351"/>
              <a:gd name="connsiteX1112" fmla="*/ 2181054 w 11164922"/>
              <a:gd name="connsiteY1112" fmla="*/ 1321025 h 5421351"/>
              <a:gd name="connsiteX1113" fmla="*/ 2106659 w 11164922"/>
              <a:gd name="connsiteY1113" fmla="*/ 1297389 h 5421351"/>
              <a:gd name="connsiteX1114" fmla="*/ 2093541 w 11164922"/>
              <a:gd name="connsiteY1114" fmla="*/ 1236585 h 5421351"/>
              <a:gd name="connsiteX1115" fmla="*/ 2062046 w 11164922"/>
              <a:gd name="connsiteY1115" fmla="*/ 1210763 h 5421351"/>
              <a:gd name="connsiteX1116" fmla="*/ 4621205 w 11164922"/>
              <a:gd name="connsiteY1116" fmla="*/ 949520 h 5421351"/>
              <a:gd name="connsiteX1117" fmla="*/ 4644162 w 11164922"/>
              <a:gd name="connsiteY1117" fmla="*/ 981518 h 5421351"/>
              <a:gd name="connsiteX1118" fmla="*/ 4620821 w 11164922"/>
              <a:gd name="connsiteY1118" fmla="*/ 1013900 h 5421351"/>
              <a:gd name="connsiteX1119" fmla="*/ 4613198 w 11164922"/>
              <a:gd name="connsiteY1119" fmla="*/ 1050004 h 5421351"/>
              <a:gd name="connsiteX1120" fmla="*/ 4599371 w 11164922"/>
              <a:gd name="connsiteY1120" fmla="*/ 1067938 h 5421351"/>
              <a:gd name="connsiteX1121" fmla="*/ 4595560 w 11164922"/>
              <a:gd name="connsiteY1121" fmla="*/ 1069297 h 5421351"/>
              <a:gd name="connsiteX1122" fmla="*/ 4590655 w 11164922"/>
              <a:gd name="connsiteY1122" fmla="*/ 1070243 h 5421351"/>
              <a:gd name="connsiteX1123" fmla="*/ 4583594 w 11164922"/>
              <a:gd name="connsiteY1123" fmla="*/ 1070539 h 5421351"/>
              <a:gd name="connsiteX1124" fmla="*/ 4570092 w 11164922"/>
              <a:gd name="connsiteY1124" fmla="*/ 1073405 h 5421351"/>
              <a:gd name="connsiteX1125" fmla="*/ 4518122 w 11164922"/>
              <a:gd name="connsiteY1125" fmla="*/ 1098577 h 5421351"/>
              <a:gd name="connsiteX1126" fmla="*/ 4505152 w 11164922"/>
              <a:gd name="connsiteY1126" fmla="*/ 1097366 h 5421351"/>
              <a:gd name="connsiteX1127" fmla="*/ 4485179 w 11164922"/>
              <a:gd name="connsiteY1127" fmla="*/ 1067761 h 5421351"/>
              <a:gd name="connsiteX1128" fmla="*/ 4491797 w 11164922"/>
              <a:gd name="connsiteY1128" fmla="*/ 1055499 h 5421351"/>
              <a:gd name="connsiteX1129" fmla="*/ 4513070 w 11164922"/>
              <a:gd name="connsiteY1129" fmla="*/ 1039870 h 5421351"/>
              <a:gd name="connsiteX1130" fmla="*/ 4515551 w 11164922"/>
              <a:gd name="connsiteY1130" fmla="*/ 1034020 h 5421351"/>
              <a:gd name="connsiteX1131" fmla="*/ 4506304 w 11164922"/>
              <a:gd name="connsiteY1131" fmla="*/ 1019750 h 5421351"/>
              <a:gd name="connsiteX1132" fmla="*/ 4500159 w 11164922"/>
              <a:gd name="connsiteY1132" fmla="*/ 993602 h 5421351"/>
              <a:gd name="connsiteX1133" fmla="*/ 4517413 w 11164922"/>
              <a:gd name="connsiteY1133" fmla="*/ 981962 h 5421351"/>
              <a:gd name="connsiteX1134" fmla="*/ 4529645 w 11164922"/>
              <a:gd name="connsiteY1134" fmla="*/ 981282 h 5421351"/>
              <a:gd name="connsiteX1135" fmla="*/ 4554196 w 11164922"/>
              <a:gd name="connsiteY1135" fmla="*/ 966391 h 5421351"/>
              <a:gd name="connsiteX1136" fmla="*/ 4555999 w 11164922"/>
              <a:gd name="connsiteY1136" fmla="*/ 961398 h 5421351"/>
              <a:gd name="connsiteX1137" fmla="*/ 4567876 w 11164922"/>
              <a:gd name="connsiteY1137" fmla="*/ 950554 h 5421351"/>
              <a:gd name="connsiteX1138" fmla="*/ 4708306 w 11164922"/>
              <a:gd name="connsiteY1138" fmla="*/ 818754 h 5421351"/>
              <a:gd name="connsiteX1139" fmla="*/ 4734394 w 11164922"/>
              <a:gd name="connsiteY1139" fmla="*/ 827086 h 5421351"/>
              <a:gd name="connsiteX1140" fmla="*/ 4707478 w 11164922"/>
              <a:gd name="connsiteY1140" fmla="*/ 849599 h 5421351"/>
              <a:gd name="connsiteX1141" fmla="*/ 4755016 w 11164922"/>
              <a:gd name="connsiteY1141" fmla="*/ 849599 h 5421351"/>
              <a:gd name="connsiteX1142" fmla="*/ 4766037 w 11164922"/>
              <a:gd name="connsiteY1142" fmla="*/ 878494 h 5421351"/>
              <a:gd name="connsiteX1143" fmla="*/ 4763585 w 11164922"/>
              <a:gd name="connsiteY1143" fmla="*/ 883428 h 5421351"/>
              <a:gd name="connsiteX1144" fmla="*/ 4762935 w 11164922"/>
              <a:gd name="connsiteY1144" fmla="*/ 884256 h 5421351"/>
              <a:gd name="connsiteX1145" fmla="*/ 4750053 w 11164922"/>
              <a:gd name="connsiteY1145" fmla="*/ 895040 h 5421351"/>
              <a:gd name="connsiteX1146" fmla="*/ 4744705 w 11164922"/>
              <a:gd name="connsiteY1146" fmla="*/ 902130 h 5421351"/>
              <a:gd name="connsiteX1147" fmla="*/ 4747926 w 11164922"/>
              <a:gd name="connsiteY1147" fmla="*/ 914273 h 5421351"/>
              <a:gd name="connsiteX1148" fmla="*/ 4770173 w 11164922"/>
              <a:gd name="connsiteY1148" fmla="*/ 944439 h 5421351"/>
              <a:gd name="connsiteX1149" fmla="*/ 4776644 w 11164922"/>
              <a:gd name="connsiteY1149" fmla="*/ 962609 h 5421351"/>
              <a:gd name="connsiteX1150" fmla="*/ 4790086 w 11164922"/>
              <a:gd name="connsiteY1150" fmla="*/ 975225 h 5421351"/>
              <a:gd name="connsiteX1151" fmla="*/ 4793366 w 11164922"/>
              <a:gd name="connsiteY1151" fmla="*/ 977530 h 5421351"/>
              <a:gd name="connsiteX1152" fmla="*/ 4795168 w 11164922"/>
              <a:gd name="connsiteY1152" fmla="*/ 979243 h 5421351"/>
              <a:gd name="connsiteX1153" fmla="*/ 4797443 w 11164922"/>
              <a:gd name="connsiteY1153" fmla="*/ 982050 h 5421351"/>
              <a:gd name="connsiteX1154" fmla="*/ 4801343 w 11164922"/>
              <a:gd name="connsiteY1154" fmla="*/ 988993 h 5421351"/>
              <a:gd name="connsiteX1155" fmla="*/ 4812393 w 11164922"/>
              <a:gd name="connsiteY1155" fmla="*/ 1016530 h 5421351"/>
              <a:gd name="connsiteX1156" fmla="*/ 4840520 w 11164922"/>
              <a:gd name="connsiteY1156" fmla="*/ 1038837 h 5421351"/>
              <a:gd name="connsiteX1157" fmla="*/ 4846429 w 11164922"/>
              <a:gd name="connsiteY1157" fmla="*/ 1040697 h 5421351"/>
              <a:gd name="connsiteX1158" fmla="*/ 4856002 w 11164922"/>
              <a:gd name="connsiteY1158" fmla="*/ 1052782 h 5421351"/>
              <a:gd name="connsiteX1159" fmla="*/ 4845691 w 11164922"/>
              <a:gd name="connsiteY1159" fmla="*/ 1072547 h 5421351"/>
              <a:gd name="connsiteX1160" fmla="*/ 4827107 w 11164922"/>
              <a:gd name="connsiteY1160" fmla="*/ 1089123 h 5421351"/>
              <a:gd name="connsiteX1161" fmla="*/ 4828643 w 11164922"/>
              <a:gd name="connsiteY1161" fmla="*/ 1091723 h 5421351"/>
              <a:gd name="connsiteX1162" fmla="*/ 4831716 w 11164922"/>
              <a:gd name="connsiteY1162" fmla="*/ 1095150 h 5421351"/>
              <a:gd name="connsiteX1163" fmla="*/ 4844804 w 11164922"/>
              <a:gd name="connsiteY1163" fmla="*/ 1099582 h 5421351"/>
              <a:gd name="connsiteX1164" fmla="*/ 4846518 w 11164922"/>
              <a:gd name="connsiteY1164" fmla="*/ 1113231 h 5421351"/>
              <a:gd name="connsiteX1165" fmla="*/ 4836561 w 11164922"/>
              <a:gd name="connsiteY1165" fmla="*/ 1120204 h 5421351"/>
              <a:gd name="connsiteX1166" fmla="*/ 4716401 w 11164922"/>
              <a:gd name="connsiteY1166" fmla="*/ 1133322 h 5421351"/>
              <a:gd name="connsiteX1167" fmla="*/ 4675510 w 11164922"/>
              <a:gd name="connsiteY1167" fmla="*/ 1145967 h 5421351"/>
              <a:gd name="connsiteX1168" fmla="*/ 4632965 w 11164922"/>
              <a:gd name="connsiteY1168" fmla="*/ 1148922 h 5421351"/>
              <a:gd name="connsiteX1169" fmla="*/ 4691613 w 11164922"/>
              <a:gd name="connsiteY1169" fmla="*/ 1097750 h 5421351"/>
              <a:gd name="connsiteX1170" fmla="*/ 4689220 w 11164922"/>
              <a:gd name="connsiteY1170" fmla="*/ 1094116 h 5421351"/>
              <a:gd name="connsiteX1171" fmla="*/ 4679291 w 11164922"/>
              <a:gd name="connsiteY1171" fmla="*/ 1090954 h 5421351"/>
              <a:gd name="connsiteX1172" fmla="*/ 4674594 w 11164922"/>
              <a:gd name="connsiteY1172" fmla="*/ 1091132 h 5421351"/>
              <a:gd name="connsiteX1173" fmla="*/ 4664401 w 11164922"/>
              <a:gd name="connsiteY1173" fmla="*/ 1088502 h 5421351"/>
              <a:gd name="connsiteX1174" fmla="*/ 4652228 w 11164922"/>
              <a:gd name="connsiteY1174" fmla="*/ 1081323 h 5421351"/>
              <a:gd name="connsiteX1175" fmla="*/ 4657132 w 11164922"/>
              <a:gd name="connsiteY1175" fmla="*/ 1074645 h 5421351"/>
              <a:gd name="connsiteX1176" fmla="*/ 4667326 w 11164922"/>
              <a:gd name="connsiteY1176" fmla="*/ 1064275 h 5421351"/>
              <a:gd name="connsiteX1177" fmla="*/ 4677459 w 11164922"/>
              <a:gd name="connsiteY1177" fmla="*/ 1059962 h 5421351"/>
              <a:gd name="connsiteX1178" fmla="*/ 4663455 w 11164922"/>
              <a:gd name="connsiteY1178" fmla="*/ 1038452 h 5421351"/>
              <a:gd name="connsiteX1179" fmla="*/ 4680975 w 11164922"/>
              <a:gd name="connsiteY1179" fmla="*/ 1027372 h 5421351"/>
              <a:gd name="connsiteX1180" fmla="*/ 4691051 w 11164922"/>
              <a:gd name="connsiteY1180" fmla="*/ 1023828 h 5421351"/>
              <a:gd name="connsiteX1181" fmla="*/ 4697787 w 11164922"/>
              <a:gd name="connsiteY1181" fmla="*/ 1023001 h 5421351"/>
              <a:gd name="connsiteX1182" fmla="*/ 4715692 w 11164922"/>
              <a:gd name="connsiteY1182" fmla="*/ 1010769 h 5421351"/>
              <a:gd name="connsiteX1183" fmla="*/ 4707715 w 11164922"/>
              <a:gd name="connsiteY1183" fmla="*/ 988610 h 5421351"/>
              <a:gd name="connsiteX1184" fmla="*/ 4704967 w 11164922"/>
              <a:gd name="connsiteY1184" fmla="*/ 985477 h 5421351"/>
              <a:gd name="connsiteX1185" fmla="*/ 4699294 w 11164922"/>
              <a:gd name="connsiteY1185" fmla="*/ 973393 h 5421351"/>
              <a:gd name="connsiteX1186" fmla="*/ 4697551 w 11164922"/>
              <a:gd name="connsiteY1186" fmla="*/ 965830 h 5421351"/>
              <a:gd name="connsiteX1187" fmla="*/ 4683752 w 11164922"/>
              <a:gd name="connsiteY1187" fmla="*/ 966893 h 5421351"/>
              <a:gd name="connsiteX1188" fmla="*/ 4661032 w 11164922"/>
              <a:gd name="connsiteY1188" fmla="*/ 959802 h 5421351"/>
              <a:gd name="connsiteX1189" fmla="*/ 4631871 w 11164922"/>
              <a:gd name="connsiteY1189" fmla="*/ 930848 h 5421351"/>
              <a:gd name="connsiteX1190" fmla="*/ 4641001 w 11164922"/>
              <a:gd name="connsiteY1190" fmla="*/ 907567 h 5421351"/>
              <a:gd name="connsiteX1191" fmla="*/ 4626701 w 11164922"/>
              <a:gd name="connsiteY1191" fmla="*/ 873058 h 5421351"/>
              <a:gd name="connsiteX1192" fmla="*/ 4650367 w 11164922"/>
              <a:gd name="connsiteY1192" fmla="*/ 842715 h 5421351"/>
              <a:gd name="connsiteX1193" fmla="*/ 4674476 w 11164922"/>
              <a:gd name="connsiteY1193" fmla="*/ 822034 h 5421351"/>
              <a:gd name="connsiteX1194" fmla="*/ 5461410 w 11164922"/>
              <a:gd name="connsiteY1194" fmla="*/ 570309 h 5421351"/>
              <a:gd name="connsiteX1195" fmla="*/ 5432574 w 11164922"/>
              <a:gd name="connsiteY1195" fmla="*/ 588509 h 5421351"/>
              <a:gd name="connsiteX1196" fmla="*/ 5431156 w 11164922"/>
              <a:gd name="connsiteY1196" fmla="*/ 612352 h 5421351"/>
              <a:gd name="connsiteX1197" fmla="*/ 5351059 w 11164922"/>
              <a:gd name="connsiteY1197" fmla="*/ 661012 h 5421351"/>
              <a:gd name="connsiteX1198" fmla="*/ 5325444 w 11164922"/>
              <a:gd name="connsiteY1198" fmla="*/ 684973 h 5421351"/>
              <a:gd name="connsiteX1199" fmla="*/ 5331618 w 11164922"/>
              <a:gd name="connsiteY1199" fmla="*/ 736648 h 5421351"/>
              <a:gd name="connsiteX1200" fmla="*/ 5364502 w 11164922"/>
              <a:gd name="connsiteY1200" fmla="*/ 761141 h 5421351"/>
              <a:gd name="connsiteX1201" fmla="*/ 5371623 w 11164922"/>
              <a:gd name="connsiteY1201" fmla="*/ 774909 h 5421351"/>
              <a:gd name="connsiteX1202" fmla="*/ 5351325 w 11164922"/>
              <a:gd name="connsiteY1202" fmla="*/ 806906 h 5421351"/>
              <a:gd name="connsiteX1203" fmla="*/ 5319239 w 11164922"/>
              <a:gd name="connsiteY1203" fmla="*/ 824367 h 5421351"/>
              <a:gd name="connsiteX1204" fmla="*/ 5310730 w 11164922"/>
              <a:gd name="connsiteY1204" fmla="*/ 848004 h 5421351"/>
              <a:gd name="connsiteX1205" fmla="*/ 5302635 w 11164922"/>
              <a:gd name="connsiteY1205" fmla="*/ 893031 h 5421351"/>
              <a:gd name="connsiteX1206" fmla="*/ 5291083 w 11164922"/>
              <a:gd name="connsiteY1206" fmla="*/ 917701 h 5421351"/>
              <a:gd name="connsiteX1207" fmla="*/ 5273356 w 11164922"/>
              <a:gd name="connsiteY1207" fmla="*/ 920892 h 5421351"/>
              <a:gd name="connsiteX1208" fmla="*/ 5249454 w 11164922"/>
              <a:gd name="connsiteY1208" fmla="*/ 934660 h 5421351"/>
              <a:gd name="connsiteX1209" fmla="*/ 5243367 w 11164922"/>
              <a:gd name="connsiteY1209" fmla="*/ 944085 h 5421351"/>
              <a:gd name="connsiteX1210" fmla="*/ 5208681 w 11164922"/>
              <a:gd name="connsiteY1210" fmla="*/ 944853 h 5421351"/>
              <a:gd name="connsiteX1211" fmla="*/ 5191722 w 11164922"/>
              <a:gd name="connsiteY1211" fmla="*/ 922458 h 5421351"/>
              <a:gd name="connsiteX1212" fmla="*/ 5176566 w 11164922"/>
              <a:gd name="connsiteY1212" fmla="*/ 977944 h 5421351"/>
              <a:gd name="connsiteX1213" fmla="*/ 5228270 w 11164922"/>
              <a:gd name="connsiteY1213" fmla="*/ 985774 h 5421351"/>
              <a:gd name="connsiteX1214" fmla="*/ 5242156 w 11164922"/>
              <a:gd name="connsiteY1214" fmla="*/ 998980 h 5421351"/>
              <a:gd name="connsiteX1215" fmla="*/ 5364207 w 11164922"/>
              <a:gd name="connsiteY1215" fmla="*/ 964767 h 5421351"/>
              <a:gd name="connsiteX1216" fmla="*/ 5413488 w 11164922"/>
              <a:gd name="connsiteY1216" fmla="*/ 967721 h 5421351"/>
              <a:gd name="connsiteX1217" fmla="*/ 5440079 w 11164922"/>
              <a:gd name="connsiteY1217" fmla="*/ 943435 h 5421351"/>
              <a:gd name="connsiteX1218" fmla="*/ 5445072 w 11164922"/>
              <a:gd name="connsiteY1218" fmla="*/ 896340 h 5421351"/>
              <a:gd name="connsiteX1219" fmla="*/ 5464187 w 11164922"/>
              <a:gd name="connsiteY1219" fmla="*/ 857251 h 5421351"/>
              <a:gd name="connsiteX1220" fmla="*/ 5471633 w 11164922"/>
              <a:gd name="connsiteY1220" fmla="*/ 853795 h 5421351"/>
              <a:gd name="connsiteX1221" fmla="*/ 5473081 w 11164922"/>
              <a:gd name="connsiteY1221" fmla="*/ 847620 h 5421351"/>
              <a:gd name="connsiteX1222" fmla="*/ 5528301 w 11164922"/>
              <a:gd name="connsiteY1222" fmla="*/ 872970 h 5421351"/>
              <a:gd name="connsiteX1223" fmla="*/ 5534446 w 11164922"/>
              <a:gd name="connsiteY1223" fmla="*/ 836835 h 5421351"/>
              <a:gd name="connsiteX1224" fmla="*/ 5510662 w 11164922"/>
              <a:gd name="connsiteY1224" fmla="*/ 831311 h 5421351"/>
              <a:gd name="connsiteX1225" fmla="*/ 5473435 w 11164922"/>
              <a:gd name="connsiteY1225" fmla="*/ 847206 h 5421351"/>
              <a:gd name="connsiteX1226" fmla="*/ 5470215 w 11164922"/>
              <a:gd name="connsiteY1226" fmla="*/ 845227 h 5421351"/>
              <a:gd name="connsiteX1227" fmla="*/ 5466019 w 11164922"/>
              <a:gd name="connsiteY1227" fmla="*/ 829272 h 5421351"/>
              <a:gd name="connsiteX1228" fmla="*/ 5488858 w 11164922"/>
              <a:gd name="connsiteY1228" fmla="*/ 807261 h 5421351"/>
              <a:gd name="connsiteX1229" fmla="*/ 5580891 w 11164922"/>
              <a:gd name="connsiteY1229" fmla="*/ 781497 h 5421351"/>
              <a:gd name="connsiteX1230" fmla="*/ 5605502 w 11164922"/>
              <a:gd name="connsiteY1230" fmla="*/ 786372 h 5421351"/>
              <a:gd name="connsiteX1231" fmla="*/ 5639302 w 11164922"/>
              <a:gd name="connsiteY1231" fmla="*/ 779222 h 5421351"/>
              <a:gd name="connsiteX1232" fmla="*/ 5659008 w 11164922"/>
              <a:gd name="connsiteY1232" fmla="*/ 761584 h 5421351"/>
              <a:gd name="connsiteX1233" fmla="*/ 5641281 w 11164922"/>
              <a:gd name="connsiteY1233" fmla="*/ 751125 h 5421351"/>
              <a:gd name="connsiteX1234" fmla="*/ 5630852 w 11164922"/>
              <a:gd name="connsiteY1234" fmla="*/ 751391 h 5421351"/>
              <a:gd name="connsiteX1235" fmla="*/ 5523219 w 11164922"/>
              <a:gd name="connsiteY1235" fmla="*/ 772250 h 5421351"/>
              <a:gd name="connsiteX1236" fmla="*/ 5482564 w 11164922"/>
              <a:gd name="connsiteY1236" fmla="*/ 770300 h 5421351"/>
              <a:gd name="connsiteX1237" fmla="*/ 5441438 w 11164922"/>
              <a:gd name="connsiteY1237" fmla="*/ 742380 h 5421351"/>
              <a:gd name="connsiteX1238" fmla="*/ 5439783 w 11164922"/>
              <a:gd name="connsiteY1238" fmla="*/ 731803 h 5421351"/>
              <a:gd name="connsiteX1239" fmla="*/ 5430447 w 11164922"/>
              <a:gd name="connsiteY1239" fmla="*/ 703676 h 5421351"/>
              <a:gd name="connsiteX1240" fmla="*/ 5429117 w 11164922"/>
              <a:gd name="connsiteY1240" fmla="*/ 659594 h 5421351"/>
              <a:gd name="connsiteX1241" fmla="*/ 5524755 w 11164922"/>
              <a:gd name="connsiteY1241" fmla="*/ 579172 h 5421351"/>
              <a:gd name="connsiteX1242" fmla="*/ 4227132 w 11164922"/>
              <a:gd name="connsiteY1242" fmla="*/ 532491 h 5421351"/>
              <a:gd name="connsiteX1243" fmla="*/ 4263827 w 11164922"/>
              <a:gd name="connsiteY1243" fmla="*/ 546466 h 5421351"/>
              <a:gd name="connsiteX1244" fmla="*/ 4273134 w 11164922"/>
              <a:gd name="connsiteY1244" fmla="*/ 557575 h 5421351"/>
              <a:gd name="connsiteX1245" fmla="*/ 4297893 w 11164922"/>
              <a:gd name="connsiteY1245" fmla="*/ 542624 h 5421351"/>
              <a:gd name="connsiteX1246" fmla="*/ 4330008 w 11164922"/>
              <a:gd name="connsiteY1246" fmla="*/ 545461 h 5421351"/>
              <a:gd name="connsiteX1247" fmla="*/ 4344929 w 11164922"/>
              <a:gd name="connsiteY1247" fmla="*/ 542477 h 5421351"/>
              <a:gd name="connsiteX1248" fmla="*/ 4393855 w 11164922"/>
              <a:gd name="connsiteY1248" fmla="*/ 540852 h 5421351"/>
              <a:gd name="connsiteX1249" fmla="*/ 4418289 w 11164922"/>
              <a:gd name="connsiteY1249" fmla="*/ 536096 h 5421351"/>
              <a:gd name="connsiteX1250" fmla="*/ 4439680 w 11164922"/>
              <a:gd name="connsiteY1250" fmla="*/ 540970 h 5421351"/>
              <a:gd name="connsiteX1251" fmla="*/ 4466477 w 11164922"/>
              <a:gd name="connsiteY1251" fmla="*/ 568566 h 5421351"/>
              <a:gd name="connsiteX1252" fmla="*/ 4461957 w 11164922"/>
              <a:gd name="connsiteY1252" fmla="*/ 583574 h 5421351"/>
              <a:gd name="connsiteX1253" fmla="*/ 4438409 w 11164922"/>
              <a:gd name="connsiteY1253" fmla="*/ 600829 h 5421351"/>
              <a:gd name="connsiteX1254" fmla="*/ 4328560 w 11164922"/>
              <a:gd name="connsiteY1254" fmla="*/ 641129 h 5421351"/>
              <a:gd name="connsiteX1255" fmla="*/ 4287493 w 11164922"/>
              <a:gd name="connsiteY1255" fmla="*/ 640066 h 5421351"/>
              <a:gd name="connsiteX1256" fmla="*/ 4233868 w 11164922"/>
              <a:gd name="connsiteY1256" fmla="*/ 630730 h 5421351"/>
              <a:gd name="connsiteX1257" fmla="*/ 4216141 w 11164922"/>
              <a:gd name="connsiteY1257" fmla="*/ 625884 h 5421351"/>
              <a:gd name="connsiteX1258" fmla="*/ 4230825 w 11164922"/>
              <a:gd name="connsiteY1258" fmla="*/ 606945 h 5421351"/>
              <a:gd name="connsiteX1259" fmla="*/ 4211710 w 11164922"/>
              <a:gd name="connsiteY1259" fmla="*/ 597845 h 5421351"/>
              <a:gd name="connsiteX1260" fmla="*/ 4230352 w 11164922"/>
              <a:gd name="connsiteY1260" fmla="*/ 573559 h 5421351"/>
              <a:gd name="connsiteX1261" fmla="*/ 4209937 w 11164922"/>
              <a:gd name="connsiteY1261" fmla="*/ 567147 h 5421351"/>
              <a:gd name="connsiteX1262" fmla="*/ 4200246 w 11164922"/>
              <a:gd name="connsiteY1262" fmla="*/ 569925 h 5421351"/>
              <a:gd name="connsiteX1263" fmla="*/ 4181278 w 11164922"/>
              <a:gd name="connsiteY1263" fmla="*/ 566320 h 5421351"/>
              <a:gd name="connsiteX1264" fmla="*/ 4195076 w 11164922"/>
              <a:gd name="connsiteY1264" fmla="*/ 547145 h 5421351"/>
              <a:gd name="connsiteX1265" fmla="*/ 2305233 w 11164922"/>
              <a:gd name="connsiteY1265" fmla="*/ 414281 h 5421351"/>
              <a:gd name="connsiteX1266" fmla="*/ 2345828 w 11164922"/>
              <a:gd name="connsiteY1266" fmla="*/ 443000 h 5421351"/>
              <a:gd name="connsiteX1267" fmla="*/ 2316283 w 11164922"/>
              <a:gd name="connsiteY1267" fmla="*/ 457595 h 5421351"/>
              <a:gd name="connsiteX1268" fmla="*/ 2229242 w 11164922"/>
              <a:gd name="connsiteY1268" fmla="*/ 442676 h 5421351"/>
              <a:gd name="connsiteX1269" fmla="*/ 6730907 w 11164922"/>
              <a:gd name="connsiteY1269" fmla="*/ 368190 h 5421351"/>
              <a:gd name="connsiteX1270" fmla="*/ 6731014 w 11164922"/>
              <a:gd name="connsiteY1270" fmla="*/ 368230 h 5421351"/>
              <a:gd name="connsiteX1271" fmla="*/ 6731113 w 11164922"/>
              <a:gd name="connsiteY1271" fmla="*/ 368397 h 5421351"/>
              <a:gd name="connsiteX1272" fmla="*/ 6731030 w 11164922"/>
              <a:gd name="connsiteY1272" fmla="*/ 368365 h 5421351"/>
              <a:gd name="connsiteX1273" fmla="*/ 6730257 w 11164922"/>
              <a:gd name="connsiteY1273" fmla="*/ 366950 h 5421351"/>
              <a:gd name="connsiteX1274" fmla="*/ 6731522 w 11164922"/>
              <a:gd name="connsiteY1274" fmla="*/ 366950 h 5421351"/>
              <a:gd name="connsiteX1275" fmla="*/ 6732739 w 11164922"/>
              <a:gd name="connsiteY1275" fmla="*/ 368870 h 5421351"/>
              <a:gd name="connsiteX1276" fmla="*/ 6731014 w 11164922"/>
              <a:gd name="connsiteY1276" fmla="*/ 368230 h 5421351"/>
              <a:gd name="connsiteX1277" fmla="*/ 6731409 w 11164922"/>
              <a:gd name="connsiteY1277" fmla="*/ 366772 h 5421351"/>
              <a:gd name="connsiteX1278" fmla="*/ 6731559 w 11164922"/>
              <a:gd name="connsiteY1278" fmla="*/ 366950 h 5421351"/>
              <a:gd name="connsiteX1279" fmla="*/ 6731522 w 11164922"/>
              <a:gd name="connsiteY1279" fmla="*/ 366950 h 5421351"/>
              <a:gd name="connsiteX1280" fmla="*/ 2876134 w 11164922"/>
              <a:gd name="connsiteY1280" fmla="*/ 278316 h 5421351"/>
              <a:gd name="connsiteX1281" fmla="*/ 2918117 w 11164922"/>
              <a:gd name="connsiteY1281" fmla="*/ 279380 h 5421351"/>
              <a:gd name="connsiteX1282" fmla="*/ 2968344 w 11164922"/>
              <a:gd name="connsiteY1282" fmla="*/ 302218 h 5421351"/>
              <a:gd name="connsiteX1283" fmla="*/ 2947101 w 11164922"/>
              <a:gd name="connsiteY1283" fmla="*/ 316311 h 5421351"/>
              <a:gd name="connsiteX1284" fmla="*/ 3048618 w 11164922"/>
              <a:gd name="connsiteY1284" fmla="*/ 363583 h 5421351"/>
              <a:gd name="connsiteX1285" fmla="*/ 3101209 w 11164922"/>
              <a:gd name="connsiteY1285" fmla="*/ 402966 h 5421351"/>
              <a:gd name="connsiteX1286" fmla="*/ 3100264 w 11164922"/>
              <a:gd name="connsiteY1286" fmla="*/ 433664 h 5421351"/>
              <a:gd name="connsiteX1287" fmla="*/ 3072196 w 11164922"/>
              <a:gd name="connsiteY1287" fmla="*/ 450740 h 5421351"/>
              <a:gd name="connsiteX1288" fmla="*/ 3138791 w 11164922"/>
              <a:gd name="connsiteY1288" fmla="*/ 483388 h 5421351"/>
              <a:gd name="connsiteX1289" fmla="*/ 3170109 w 11164922"/>
              <a:gd name="connsiteY1289" fmla="*/ 520526 h 5421351"/>
              <a:gd name="connsiteX1290" fmla="*/ 3157403 w 11164922"/>
              <a:gd name="connsiteY1290" fmla="*/ 550071 h 5421351"/>
              <a:gd name="connsiteX1291" fmla="*/ 3115391 w 11164922"/>
              <a:gd name="connsiteY1291" fmla="*/ 584432 h 5421351"/>
              <a:gd name="connsiteX1292" fmla="*/ 3079611 w 11164922"/>
              <a:gd name="connsiteY1292" fmla="*/ 583989 h 5421351"/>
              <a:gd name="connsiteX1293" fmla="*/ 3070748 w 11164922"/>
              <a:gd name="connsiteY1293" fmla="*/ 575125 h 5421351"/>
              <a:gd name="connsiteX1294" fmla="*/ 3061885 w 11164922"/>
              <a:gd name="connsiteY1294" fmla="*/ 562451 h 5421351"/>
              <a:gd name="connsiteX1295" fmla="*/ 3059787 w 11164922"/>
              <a:gd name="connsiteY1295" fmla="*/ 556128 h 5421351"/>
              <a:gd name="connsiteX1296" fmla="*/ 3049770 w 11164922"/>
              <a:gd name="connsiteY1296" fmla="*/ 543365 h 5421351"/>
              <a:gd name="connsiteX1297" fmla="*/ 3021998 w 11164922"/>
              <a:gd name="connsiteY1297" fmla="*/ 539584 h 5421351"/>
              <a:gd name="connsiteX1298" fmla="*/ 2996472 w 11164922"/>
              <a:gd name="connsiteY1298" fmla="*/ 545670 h 5421351"/>
              <a:gd name="connsiteX1299" fmla="*/ 3006488 w 11164922"/>
              <a:gd name="connsiteY1299" fmla="*/ 558817 h 5421351"/>
              <a:gd name="connsiteX1300" fmla="*/ 3033283 w 11164922"/>
              <a:gd name="connsiteY1300" fmla="*/ 585733 h 5421351"/>
              <a:gd name="connsiteX1301" fmla="*/ 3040287 w 11164922"/>
              <a:gd name="connsiteY1301" fmla="*/ 634688 h 5421351"/>
              <a:gd name="connsiteX1302" fmla="*/ 3004508 w 11164922"/>
              <a:gd name="connsiteY1302" fmla="*/ 662372 h 5421351"/>
              <a:gd name="connsiteX1303" fmla="*/ 2983117 w 11164922"/>
              <a:gd name="connsiteY1303" fmla="*/ 661545 h 5421351"/>
              <a:gd name="connsiteX1304" fmla="*/ 2944473 w 11164922"/>
              <a:gd name="connsiteY1304" fmla="*/ 646418 h 5421351"/>
              <a:gd name="connsiteX1305" fmla="*/ 2962938 w 11164922"/>
              <a:gd name="connsiteY1305" fmla="*/ 692568 h 5421351"/>
              <a:gd name="connsiteX1306" fmla="*/ 2944502 w 11164922"/>
              <a:gd name="connsiteY1306" fmla="*/ 701698 h 5421351"/>
              <a:gd name="connsiteX1307" fmla="*/ 2934101 w 11164922"/>
              <a:gd name="connsiteY1307" fmla="*/ 699186 h 5421351"/>
              <a:gd name="connsiteX1308" fmla="*/ 2857107 w 11164922"/>
              <a:gd name="connsiteY1308" fmla="*/ 669256 h 5421351"/>
              <a:gd name="connsiteX1309" fmla="*/ 2848419 w 11164922"/>
              <a:gd name="connsiteY1309" fmla="*/ 662580 h 5421351"/>
              <a:gd name="connsiteX1310" fmla="*/ 2823868 w 11164922"/>
              <a:gd name="connsiteY1310" fmla="*/ 618114 h 5421351"/>
              <a:gd name="connsiteX1311" fmla="*/ 2800233 w 11164922"/>
              <a:gd name="connsiteY1311" fmla="*/ 609723 h 5421351"/>
              <a:gd name="connsiteX1312" fmla="*/ 2717329 w 11164922"/>
              <a:gd name="connsiteY1312" fmla="*/ 611259 h 5421351"/>
              <a:gd name="connsiteX1313" fmla="*/ 2702911 w 11164922"/>
              <a:gd name="connsiteY1313" fmla="*/ 608926 h 5421351"/>
              <a:gd name="connsiteX1314" fmla="*/ 2707460 w 11164922"/>
              <a:gd name="connsiteY1314" fmla="*/ 576988 h 5421351"/>
              <a:gd name="connsiteX1315" fmla="*/ 2761173 w 11164922"/>
              <a:gd name="connsiteY1315" fmla="*/ 566646 h 5421351"/>
              <a:gd name="connsiteX1316" fmla="*/ 2800764 w 11164922"/>
              <a:gd name="connsiteY1316" fmla="*/ 571049 h 5421351"/>
              <a:gd name="connsiteX1317" fmla="*/ 2828861 w 11164922"/>
              <a:gd name="connsiteY1317" fmla="*/ 564312 h 5421351"/>
              <a:gd name="connsiteX1318" fmla="*/ 2834150 w 11164922"/>
              <a:gd name="connsiteY1318" fmla="*/ 550486 h 5421351"/>
              <a:gd name="connsiteX1319" fmla="*/ 2860742 w 11164922"/>
              <a:gd name="connsiteY1319" fmla="*/ 529035 h 5421351"/>
              <a:gd name="connsiteX1320" fmla="*/ 2878231 w 11164922"/>
              <a:gd name="connsiteY1320" fmla="*/ 518103 h 5421351"/>
              <a:gd name="connsiteX1321" fmla="*/ 2902813 w 11164922"/>
              <a:gd name="connsiteY1321" fmla="*/ 495619 h 5421351"/>
              <a:gd name="connsiteX1322" fmla="*/ 2903404 w 11164922"/>
              <a:gd name="connsiteY1322" fmla="*/ 476445 h 5421351"/>
              <a:gd name="connsiteX1323" fmla="*/ 2902015 w 11164922"/>
              <a:gd name="connsiteY1323" fmla="*/ 474524 h 5421351"/>
              <a:gd name="connsiteX1324" fmla="*/ 2898204 w 11164922"/>
              <a:gd name="connsiteY1324" fmla="*/ 470655 h 5421351"/>
              <a:gd name="connsiteX1325" fmla="*/ 2878969 w 11164922"/>
              <a:gd name="connsiteY1325" fmla="*/ 458393 h 5421351"/>
              <a:gd name="connsiteX1326" fmla="*/ 2869250 w 11164922"/>
              <a:gd name="connsiteY1326" fmla="*/ 449529 h 5421351"/>
              <a:gd name="connsiteX1327" fmla="*/ 2857727 w 11164922"/>
              <a:gd name="connsiteY1327" fmla="*/ 434756 h 5421351"/>
              <a:gd name="connsiteX1328" fmla="*/ 2834534 w 11164922"/>
              <a:gd name="connsiteY1328" fmla="*/ 416114 h 5421351"/>
              <a:gd name="connsiteX1329" fmla="*/ 2821830 w 11164922"/>
              <a:gd name="connsiteY1329" fmla="*/ 413632 h 5421351"/>
              <a:gd name="connsiteX1330" fmla="*/ 2800705 w 11164922"/>
              <a:gd name="connsiteY1330" fmla="*/ 418329 h 5421351"/>
              <a:gd name="connsiteX1331" fmla="*/ 2699483 w 11164922"/>
              <a:gd name="connsiteY1331" fmla="*/ 413484 h 5421351"/>
              <a:gd name="connsiteX1332" fmla="*/ 2700695 w 11164922"/>
              <a:gd name="connsiteY1332" fmla="*/ 417768 h 5421351"/>
              <a:gd name="connsiteX1333" fmla="*/ 2702024 w 11164922"/>
              <a:gd name="connsiteY1333" fmla="*/ 419778 h 5421351"/>
              <a:gd name="connsiteX1334" fmla="*/ 2712335 w 11164922"/>
              <a:gd name="connsiteY1334" fmla="*/ 428138 h 5421351"/>
              <a:gd name="connsiteX1335" fmla="*/ 2710740 w 11164922"/>
              <a:gd name="connsiteY1335" fmla="*/ 458305 h 5421351"/>
              <a:gd name="connsiteX1336" fmla="*/ 2692423 w 11164922"/>
              <a:gd name="connsiteY1336" fmla="*/ 470299 h 5421351"/>
              <a:gd name="connsiteX1337" fmla="*/ 2681077 w 11164922"/>
              <a:gd name="connsiteY1337" fmla="*/ 488825 h 5421351"/>
              <a:gd name="connsiteX1338" fmla="*/ 2680604 w 11164922"/>
              <a:gd name="connsiteY1338" fmla="*/ 493020 h 5421351"/>
              <a:gd name="connsiteX1339" fmla="*/ 2660218 w 11164922"/>
              <a:gd name="connsiteY1339" fmla="*/ 511485 h 5421351"/>
              <a:gd name="connsiteX1340" fmla="*/ 2615339 w 11164922"/>
              <a:gd name="connsiteY1340" fmla="*/ 539731 h 5421351"/>
              <a:gd name="connsiteX1341" fmla="*/ 2591703 w 11164922"/>
              <a:gd name="connsiteY1341" fmla="*/ 544133 h 5421351"/>
              <a:gd name="connsiteX1342" fmla="*/ 2566530 w 11164922"/>
              <a:gd name="connsiteY1342" fmla="*/ 537545 h 5421351"/>
              <a:gd name="connsiteX1343" fmla="*/ 2541299 w 11164922"/>
              <a:gd name="connsiteY1343" fmla="*/ 545433 h 5421351"/>
              <a:gd name="connsiteX1344" fmla="*/ 2574036 w 11164922"/>
              <a:gd name="connsiteY1344" fmla="*/ 587091 h 5421351"/>
              <a:gd name="connsiteX1345" fmla="*/ 2593298 w 11164922"/>
              <a:gd name="connsiteY1345" fmla="*/ 621393 h 5421351"/>
              <a:gd name="connsiteX1346" fmla="*/ 2589014 w 11164922"/>
              <a:gd name="connsiteY1346" fmla="*/ 632119 h 5421351"/>
              <a:gd name="connsiteX1347" fmla="*/ 2577935 w 11164922"/>
              <a:gd name="connsiteY1347" fmla="*/ 637229 h 5421351"/>
              <a:gd name="connsiteX1348" fmla="*/ 2560209 w 11164922"/>
              <a:gd name="connsiteY1348" fmla="*/ 632088 h 5421351"/>
              <a:gd name="connsiteX1349" fmla="*/ 2549011 w 11164922"/>
              <a:gd name="connsiteY1349" fmla="*/ 624436 h 5421351"/>
              <a:gd name="connsiteX1350" fmla="*/ 2520794 w 11164922"/>
              <a:gd name="connsiteY1350" fmla="*/ 623669 h 5421351"/>
              <a:gd name="connsiteX1351" fmla="*/ 2462649 w 11164922"/>
              <a:gd name="connsiteY1351" fmla="*/ 653686 h 5421351"/>
              <a:gd name="connsiteX1352" fmla="*/ 2429853 w 11164922"/>
              <a:gd name="connsiteY1352" fmla="*/ 628160 h 5421351"/>
              <a:gd name="connsiteX1353" fmla="*/ 2458188 w 11164922"/>
              <a:gd name="connsiteY1353" fmla="*/ 600417 h 5421351"/>
              <a:gd name="connsiteX1354" fmla="*/ 2468027 w 11164922"/>
              <a:gd name="connsiteY1354" fmla="*/ 584020 h 5421351"/>
              <a:gd name="connsiteX1355" fmla="*/ 2472548 w 11164922"/>
              <a:gd name="connsiteY1355" fmla="*/ 569867 h 5421351"/>
              <a:gd name="connsiteX1356" fmla="*/ 2458661 w 11164922"/>
              <a:gd name="connsiteY1356" fmla="*/ 580976 h 5421351"/>
              <a:gd name="connsiteX1357" fmla="*/ 2288688 w 11164922"/>
              <a:gd name="connsiteY1357" fmla="*/ 668606 h 5421351"/>
              <a:gd name="connsiteX1358" fmla="*/ 2260028 w 11164922"/>
              <a:gd name="connsiteY1358" fmla="*/ 673983 h 5421351"/>
              <a:gd name="connsiteX1359" fmla="*/ 2227971 w 11164922"/>
              <a:gd name="connsiteY1359" fmla="*/ 684739 h 5421351"/>
              <a:gd name="connsiteX1360" fmla="*/ 2150150 w 11164922"/>
              <a:gd name="connsiteY1360" fmla="*/ 729470 h 5421351"/>
              <a:gd name="connsiteX1361" fmla="*/ 2108786 w 11164922"/>
              <a:gd name="connsiteY1361" fmla="*/ 765515 h 5421351"/>
              <a:gd name="connsiteX1362" fmla="*/ 2084087 w 11164922"/>
              <a:gd name="connsiteY1362" fmla="*/ 800201 h 5421351"/>
              <a:gd name="connsiteX1363" fmla="*/ 2083732 w 11164922"/>
              <a:gd name="connsiteY1363" fmla="*/ 802447 h 5421351"/>
              <a:gd name="connsiteX1364" fmla="*/ 2083732 w 11164922"/>
              <a:gd name="connsiteY1364" fmla="*/ 805579 h 5421351"/>
              <a:gd name="connsiteX1365" fmla="*/ 2107368 w 11164922"/>
              <a:gd name="connsiteY1365" fmla="*/ 814590 h 5421351"/>
              <a:gd name="connsiteX1366" fmla="*/ 2107606 w 11164922"/>
              <a:gd name="connsiteY1366" fmla="*/ 825049 h 5421351"/>
              <a:gd name="connsiteX1367" fmla="*/ 2097619 w 11164922"/>
              <a:gd name="connsiteY1367" fmla="*/ 859262 h 5421351"/>
              <a:gd name="connsiteX1368" fmla="*/ 2096290 w 11164922"/>
              <a:gd name="connsiteY1368" fmla="*/ 870548 h 5421351"/>
              <a:gd name="connsiteX1369" fmla="*/ 2106955 w 11164922"/>
              <a:gd name="connsiteY1369" fmla="*/ 870548 h 5421351"/>
              <a:gd name="connsiteX1370" fmla="*/ 2113131 w 11164922"/>
              <a:gd name="connsiteY1370" fmla="*/ 868924 h 5421351"/>
              <a:gd name="connsiteX1371" fmla="*/ 2136766 w 11164922"/>
              <a:gd name="connsiteY1371" fmla="*/ 866235 h 5421351"/>
              <a:gd name="connsiteX1372" fmla="*/ 2162973 w 11164922"/>
              <a:gd name="connsiteY1372" fmla="*/ 871583 h 5421351"/>
              <a:gd name="connsiteX1373" fmla="*/ 2170418 w 11164922"/>
              <a:gd name="connsiteY1373" fmla="*/ 875157 h 5421351"/>
              <a:gd name="connsiteX1374" fmla="*/ 2180906 w 11164922"/>
              <a:gd name="connsiteY1374" fmla="*/ 881717 h 5421351"/>
              <a:gd name="connsiteX1375" fmla="*/ 2206551 w 11164922"/>
              <a:gd name="connsiteY1375" fmla="*/ 906268 h 5421351"/>
              <a:gd name="connsiteX1376" fmla="*/ 2214706 w 11164922"/>
              <a:gd name="connsiteY1376" fmla="*/ 911558 h 5421351"/>
              <a:gd name="connsiteX1377" fmla="*/ 2272674 w 11164922"/>
              <a:gd name="connsiteY1377" fmla="*/ 938769 h 5421351"/>
              <a:gd name="connsiteX1378" fmla="*/ 2314362 w 11164922"/>
              <a:gd name="connsiteY1378" fmla="*/ 942757 h 5421351"/>
              <a:gd name="connsiteX1379" fmla="*/ 2348664 w 11164922"/>
              <a:gd name="connsiteY1379" fmla="*/ 952448 h 5421351"/>
              <a:gd name="connsiteX1380" fmla="*/ 2312058 w 11164922"/>
              <a:gd name="connsiteY1380" fmla="*/ 1014936 h 5421351"/>
              <a:gd name="connsiteX1381" fmla="*/ 2302722 w 11164922"/>
              <a:gd name="connsiteY1381" fmla="*/ 1045397 h 5421351"/>
              <a:gd name="connsiteX1382" fmla="*/ 2325471 w 11164922"/>
              <a:gd name="connsiteY1382" fmla="*/ 1091754 h 5421351"/>
              <a:gd name="connsiteX1383" fmla="*/ 2343937 w 11164922"/>
              <a:gd name="connsiteY1383" fmla="*/ 1085726 h 5421351"/>
              <a:gd name="connsiteX1384" fmla="*/ 2377619 w 11164922"/>
              <a:gd name="connsiteY1384" fmla="*/ 1064099 h 5421351"/>
              <a:gd name="connsiteX1385" fmla="*/ 2397059 w 11164922"/>
              <a:gd name="connsiteY1385" fmla="*/ 1023770 h 5421351"/>
              <a:gd name="connsiteX1386" fmla="*/ 2407192 w 11164922"/>
              <a:gd name="connsiteY1386" fmla="*/ 970589 h 5421351"/>
              <a:gd name="connsiteX1387" fmla="*/ 2509538 w 11164922"/>
              <a:gd name="connsiteY1387" fmla="*/ 919002 h 5421351"/>
              <a:gd name="connsiteX1388" fmla="*/ 2551138 w 11164922"/>
              <a:gd name="connsiteY1388" fmla="*/ 870489 h 5421351"/>
              <a:gd name="connsiteX1389" fmla="*/ 2549984 w 11164922"/>
              <a:gd name="connsiteY1389" fmla="*/ 840501 h 5421351"/>
              <a:gd name="connsiteX1390" fmla="*/ 2539320 w 11164922"/>
              <a:gd name="connsiteY1390" fmla="*/ 827058 h 5421351"/>
              <a:gd name="connsiteX1391" fmla="*/ 2549069 w 11164922"/>
              <a:gd name="connsiteY1391" fmla="*/ 802122 h 5421351"/>
              <a:gd name="connsiteX1392" fmla="*/ 2569455 w 11164922"/>
              <a:gd name="connsiteY1392" fmla="*/ 793583 h 5421351"/>
              <a:gd name="connsiteX1393" fmla="*/ 2599000 w 11164922"/>
              <a:gd name="connsiteY1393" fmla="*/ 744006 h 5421351"/>
              <a:gd name="connsiteX1394" fmla="*/ 2601956 w 11164922"/>
              <a:gd name="connsiteY1394" fmla="*/ 732838 h 5421351"/>
              <a:gd name="connsiteX1395" fmla="*/ 2636404 w 11164922"/>
              <a:gd name="connsiteY1395" fmla="*/ 676703 h 5421351"/>
              <a:gd name="connsiteX1396" fmla="*/ 2686838 w 11164922"/>
              <a:gd name="connsiteY1396" fmla="*/ 668666 h 5421351"/>
              <a:gd name="connsiteX1397" fmla="*/ 2731481 w 11164922"/>
              <a:gd name="connsiteY1397" fmla="*/ 679657 h 5421351"/>
              <a:gd name="connsiteX1398" fmla="*/ 2761028 w 11164922"/>
              <a:gd name="connsiteY1398" fmla="*/ 674989 h 5421351"/>
              <a:gd name="connsiteX1399" fmla="*/ 2808447 w 11164922"/>
              <a:gd name="connsiteY1399" fmla="*/ 718479 h 5421351"/>
              <a:gd name="connsiteX1400" fmla="*/ 2838669 w 11164922"/>
              <a:gd name="connsiteY1400" fmla="*/ 738363 h 5421351"/>
              <a:gd name="connsiteX1401" fmla="*/ 2825316 w 11164922"/>
              <a:gd name="connsiteY1401" fmla="*/ 769977 h 5421351"/>
              <a:gd name="connsiteX1402" fmla="*/ 2843634 w 11164922"/>
              <a:gd name="connsiteY1402" fmla="*/ 820203 h 5421351"/>
              <a:gd name="connsiteX1403" fmla="*/ 2914542 w 11164922"/>
              <a:gd name="connsiteY1403" fmla="*/ 792549 h 5421351"/>
              <a:gd name="connsiteX1404" fmla="*/ 2967725 w 11164922"/>
              <a:gd name="connsiteY1404" fmla="*/ 757568 h 5421351"/>
              <a:gd name="connsiteX1405" fmla="*/ 2997653 w 11164922"/>
              <a:gd name="connsiteY1405" fmla="*/ 854210 h 5421351"/>
              <a:gd name="connsiteX1406" fmla="*/ 2997653 w 11164922"/>
              <a:gd name="connsiteY1406" fmla="*/ 895308 h 5421351"/>
              <a:gd name="connsiteX1407" fmla="*/ 2995023 w 11164922"/>
              <a:gd name="connsiteY1407" fmla="*/ 901925 h 5421351"/>
              <a:gd name="connsiteX1408" fmla="*/ 3004655 w 11164922"/>
              <a:gd name="connsiteY1408" fmla="*/ 926980 h 5421351"/>
              <a:gd name="connsiteX1409" fmla="*/ 3027139 w 11164922"/>
              <a:gd name="connsiteY1409" fmla="*/ 951267 h 5421351"/>
              <a:gd name="connsiteX1410" fmla="*/ 3068945 w 11164922"/>
              <a:gd name="connsiteY1410" fmla="*/ 968166 h 5421351"/>
              <a:gd name="connsiteX1411" fmla="*/ 3075681 w 11164922"/>
              <a:gd name="connsiteY1411" fmla="*/ 992098 h 5421351"/>
              <a:gd name="connsiteX1412" fmla="*/ 3098136 w 11164922"/>
              <a:gd name="connsiteY1412" fmla="*/ 1017566 h 5421351"/>
              <a:gd name="connsiteX1413" fmla="*/ 3098579 w 11164922"/>
              <a:gd name="connsiteY1413" fmla="*/ 1036357 h 5421351"/>
              <a:gd name="connsiteX1414" fmla="*/ 3095004 w 11164922"/>
              <a:gd name="connsiteY1414" fmla="*/ 1056211 h 5421351"/>
              <a:gd name="connsiteX1415" fmla="*/ 3089332 w 11164922"/>
              <a:gd name="connsiteY1415" fmla="*/ 1073938 h 5421351"/>
              <a:gd name="connsiteX1416" fmla="*/ 3078814 w 11164922"/>
              <a:gd name="connsiteY1416" fmla="*/ 1085933 h 5421351"/>
              <a:gd name="connsiteX1417" fmla="*/ 3076362 w 11164922"/>
              <a:gd name="connsiteY1417" fmla="*/ 1089656 h 5421351"/>
              <a:gd name="connsiteX1418" fmla="*/ 3075417 w 11164922"/>
              <a:gd name="connsiteY1418" fmla="*/ 1100233 h 5421351"/>
              <a:gd name="connsiteX1419" fmla="*/ 3073141 w 11164922"/>
              <a:gd name="connsiteY1419" fmla="*/ 1106940 h 5421351"/>
              <a:gd name="connsiteX1420" fmla="*/ 3047378 w 11164922"/>
              <a:gd name="connsiteY1420" fmla="*/ 1146235 h 5421351"/>
              <a:gd name="connsiteX1421" fmla="*/ 3054528 w 11164922"/>
              <a:gd name="connsiteY1421" fmla="*/ 1160624 h 5421351"/>
              <a:gd name="connsiteX1422" fmla="*/ 3059166 w 11164922"/>
              <a:gd name="connsiteY1422" fmla="*/ 1166533 h 5421351"/>
              <a:gd name="connsiteX1423" fmla="*/ 3082388 w 11164922"/>
              <a:gd name="connsiteY1423" fmla="*/ 1166533 h 5421351"/>
              <a:gd name="connsiteX1424" fmla="*/ 3106556 w 11164922"/>
              <a:gd name="connsiteY1424" fmla="*/ 1162958 h 5421351"/>
              <a:gd name="connsiteX1425" fmla="*/ 3119852 w 11164922"/>
              <a:gd name="connsiteY1425" fmla="*/ 1173594 h 5421351"/>
              <a:gd name="connsiteX1426" fmla="*/ 3099023 w 11164922"/>
              <a:gd name="connsiteY1426" fmla="*/ 1238209 h 5421351"/>
              <a:gd name="connsiteX1427" fmla="*/ 3120680 w 11164922"/>
              <a:gd name="connsiteY1427" fmla="*/ 1250324 h 5421351"/>
              <a:gd name="connsiteX1428" fmla="*/ 3100854 w 11164922"/>
              <a:gd name="connsiteY1428" fmla="*/ 1276914 h 5421351"/>
              <a:gd name="connsiteX1429" fmla="*/ 3089569 w 11164922"/>
              <a:gd name="connsiteY1429" fmla="*/ 1281434 h 5421351"/>
              <a:gd name="connsiteX1430" fmla="*/ 3055827 w 11164922"/>
              <a:gd name="connsiteY1430" fmla="*/ 1270828 h 5421351"/>
              <a:gd name="connsiteX1431" fmla="*/ 3035944 w 11164922"/>
              <a:gd name="connsiteY1431" fmla="*/ 1260723 h 5421351"/>
              <a:gd name="connsiteX1432" fmla="*/ 3006664 w 11164922"/>
              <a:gd name="connsiteY1432" fmla="*/ 1253898 h 5421351"/>
              <a:gd name="connsiteX1433" fmla="*/ 2918295 w 11164922"/>
              <a:gd name="connsiteY1433" fmla="*/ 1256055 h 5421351"/>
              <a:gd name="connsiteX1434" fmla="*/ 2913421 w 11164922"/>
              <a:gd name="connsiteY1434" fmla="*/ 1254903 h 5421351"/>
              <a:gd name="connsiteX1435" fmla="*/ 2904557 w 11164922"/>
              <a:gd name="connsiteY1435" fmla="*/ 1249319 h 5421351"/>
              <a:gd name="connsiteX1436" fmla="*/ 2925888 w 11164922"/>
              <a:gd name="connsiteY1436" fmla="*/ 1225682 h 5421351"/>
              <a:gd name="connsiteX1437" fmla="*/ 2946126 w 11164922"/>
              <a:gd name="connsiteY1437" fmla="*/ 1208399 h 5421351"/>
              <a:gd name="connsiteX1438" fmla="*/ 3037864 w 11164922"/>
              <a:gd name="connsiteY1438" fmla="*/ 1102213 h 5421351"/>
              <a:gd name="connsiteX1439" fmla="*/ 3031068 w 11164922"/>
              <a:gd name="connsiteY1439" fmla="*/ 1100558 h 5421351"/>
              <a:gd name="connsiteX1440" fmla="*/ 3013135 w 11164922"/>
              <a:gd name="connsiteY1440" fmla="*/ 1099760 h 5421351"/>
              <a:gd name="connsiteX1441" fmla="*/ 3001317 w 11164922"/>
              <a:gd name="connsiteY1441" fmla="*/ 1102715 h 5421351"/>
              <a:gd name="connsiteX1442" fmla="*/ 2994433 w 11164922"/>
              <a:gd name="connsiteY1442" fmla="*/ 1105847 h 5421351"/>
              <a:gd name="connsiteX1443" fmla="*/ 2958446 w 11164922"/>
              <a:gd name="connsiteY1443" fmla="*/ 1130517 h 5421351"/>
              <a:gd name="connsiteX1444" fmla="*/ 2930557 w 11164922"/>
              <a:gd name="connsiteY1444" fmla="*/ 1144108 h 5421351"/>
              <a:gd name="connsiteX1445" fmla="*/ 2903404 w 11164922"/>
              <a:gd name="connsiteY1445" fmla="*/ 1150253 h 5421351"/>
              <a:gd name="connsiteX1446" fmla="*/ 2873653 w 11164922"/>
              <a:gd name="connsiteY1446" fmla="*/ 1150874 h 5421351"/>
              <a:gd name="connsiteX1447" fmla="*/ 2842510 w 11164922"/>
              <a:gd name="connsiteY1447" fmla="*/ 1147712 h 5421351"/>
              <a:gd name="connsiteX1448" fmla="*/ 2732160 w 11164922"/>
              <a:gd name="connsiteY1448" fmla="*/ 1151878 h 5421351"/>
              <a:gd name="connsiteX1449" fmla="*/ 2705334 w 11164922"/>
              <a:gd name="connsiteY1449" fmla="*/ 1158496 h 5421351"/>
              <a:gd name="connsiteX1450" fmla="*/ 2651296 w 11164922"/>
              <a:gd name="connsiteY1450" fmla="*/ 1183225 h 5421351"/>
              <a:gd name="connsiteX1451" fmla="*/ 2627335 w 11164922"/>
              <a:gd name="connsiteY1451" fmla="*/ 1198766 h 5421351"/>
              <a:gd name="connsiteX1452" fmla="*/ 2618264 w 11164922"/>
              <a:gd name="connsiteY1452" fmla="*/ 1210113 h 5421351"/>
              <a:gd name="connsiteX1453" fmla="*/ 2632741 w 11164922"/>
              <a:gd name="connsiteY1453" fmla="*/ 1208074 h 5421351"/>
              <a:gd name="connsiteX1454" fmla="*/ 2655727 w 11164922"/>
              <a:gd name="connsiteY1454" fmla="*/ 1193980 h 5421351"/>
              <a:gd name="connsiteX1455" fmla="*/ 2703591 w 11164922"/>
              <a:gd name="connsiteY1455" fmla="*/ 1179207 h 5421351"/>
              <a:gd name="connsiteX1456" fmla="*/ 2745308 w 11164922"/>
              <a:gd name="connsiteY1456" fmla="*/ 1177848 h 5421351"/>
              <a:gd name="connsiteX1457" fmla="*/ 2768501 w 11164922"/>
              <a:gd name="connsiteY1457" fmla="*/ 1210674 h 5421351"/>
              <a:gd name="connsiteX1458" fmla="*/ 2754733 w 11164922"/>
              <a:gd name="connsiteY1458" fmla="*/ 1222255 h 5421351"/>
              <a:gd name="connsiteX1459" fmla="*/ 2735618 w 11164922"/>
              <a:gd name="connsiteY1459" fmla="*/ 1273900 h 5421351"/>
              <a:gd name="connsiteX1460" fmla="*/ 2769801 w 11164922"/>
              <a:gd name="connsiteY1460" fmla="*/ 1312812 h 5421351"/>
              <a:gd name="connsiteX1461" fmla="*/ 2817546 w 11164922"/>
              <a:gd name="connsiteY1461" fmla="*/ 1328293 h 5421351"/>
              <a:gd name="connsiteX1462" fmla="*/ 2824902 w 11164922"/>
              <a:gd name="connsiteY1462" fmla="*/ 1337364 h 5421351"/>
              <a:gd name="connsiteX1463" fmla="*/ 2736267 w 11164922"/>
              <a:gd name="connsiteY1463" fmla="*/ 1371399 h 5421351"/>
              <a:gd name="connsiteX1464" fmla="*/ 2729088 w 11164922"/>
              <a:gd name="connsiteY1464" fmla="*/ 1371104 h 5421351"/>
              <a:gd name="connsiteX1465" fmla="*/ 2721110 w 11164922"/>
              <a:gd name="connsiteY1465" fmla="*/ 1369568 h 5421351"/>
              <a:gd name="connsiteX1466" fmla="*/ 2707018 w 11164922"/>
              <a:gd name="connsiteY1466" fmla="*/ 1372699 h 5421351"/>
              <a:gd name="connsiteX1467" fmla="*/ 2704861 w 11164922"/>
              <a:gd name="connsiteY1467" fmla="*/ 1373940 h 5421351"/>
              <a:gd name="connsiteX1468" fmla="*/ 2696736 w 11164922"/>
              <a:gd name="connsiteY1468" fmla="*/ 1380499 h 5421351"/>
              <a:gd name="connsiteX1469" fmla="*/ 2678064 w 11164922"/>
              <a:gd name="connsiteY1469" fmla="*/ 1400088 h 5421351"/>
              <a:gd name="connsiteX1470" fmla="*/ 2655876 w 11164922"/>
              <a:gd name="connsiteY1470" fmla="*/ 1414122 h 5421351"/>
              <a:gd name="connsiteX1471" fmla="*/ 2638149 w 11164922"/>
              <a:gd name="connsiteY1471" fmla="*/ 1400442 h 5421351"/>
              <a:gd name="connsiteX1472" fmla="*/ 2642728 w 11164922"/>
              <a:gd name="connsiteY1472" fmla="*/ 1384872 h 5421351"/>
              <a:gd name="connsiteX1473" fmla="*/ 2663409 w 11164922"/>
              <a:gd name="connsiteY1473" fmla="*/ 1363570 h 5421351"/>
              <a:gd name="connsiteX1474" fmla="*/ 2682702 w 11164922"/>
              <a:gd name="connsiteY1474" fmla="*/ 1348089 h 5421351"/>
              <a:gd name="connsiteX1475" fmla="*/ 2700193 w 11164922"/>
              <a:gd name="connsiteY1475" fmla="*/ 1339225 h 5421351"/>
              <a:gd name="connsiteX1476" fmla="*/ 2704506 w 11164922"/>
              <a:gd name="connsiteY1476" fmla="*/ 1332991 h 5421351"/>
              <a:gd name="connsiteX1477" fmla="*/ 2638060 w 11164922"/>
              <a:gd name="connsiteY1477" fmla="*/ 1352195 h 5421351"/>
              <a:gd name="connsiteX1478" fmla="*/ 2601956 w 11164922"/>
              <a:gd name="connsiteY1478" fmla="*/ 1369006 h 5421351"/>
              <a:gd name="connsiteX1479" fmla="*/ 2573681 w 11164922"/>
              <a:gd name="connsiteY1479" fmla="*/ 1378077 h 5421351"/>
              <a:gd name="connsiteX1480" fmla="*/ 2568924 w 11164922"/>
              <a:gd name="connsiteY1480" fmla="*/ 1378343 h 5421351"/>
              <a:gd name="connsiteX1481" fmla="*/ 2548626 w 11164922"/>
              <a:gd name="connsiteY1481" fmla="*/ 1393765 h 5421351"/>
              <a:gd name="connsiteX1482" fmla="*/ 2514235 w 11164922"/>
              <a:gd name="connsiteY1482" fmla="*/ 1408745 h 5421351"/>
              <a:gd name="connsiteX1483" fmla="*/ 2484336 w 11164922"/>
              <a:gd name="connsiteY1483" fmla="*/ 1432735 h 5421351"/>
              <a:gd name="connsiteX1484" fmla="*/ 2459518 w 11164922"/>
              <a:gd name="connsiteY1484" fmla="*/ 1484579 h 5421351"/>
              <a:gd name="connsiteX1485" fmla="*/ 2441348 w 11164922"/>
              <a:gd name="connsiteY1485" fmla="*/ 1493945 h 5421351"/>
              <a:gd name="connsiteX1486" fmla="*/ 2413162 w 11164922"/>
              <a:gd name="connsiteY1486" fmla="*/ 1502602 h 5421351"/>
              <a:gd name="connsiteX1487" fmla="*/ 2400162 w 11164922"/>
              <a:gd name="connsiteY1487" fmla="*/ 1504020 h 5421351"/>
              <a:gd name="connsiteX1488" fmla="*/ 2333921 w 11164922"/>
              <a:gd name="connsiteY1488" fmla="*/ 1532206 h 5421351"/>
              <a:gd name="connsiteX1489" fmla="*/ 2328012 w 11164922"/>
              <a:gd name="connsiteY1489" fmla="*/ 1537760 h 5421351"/>
              <a:gd name="connsiteX1490" fmla="*/ 2316608 w 11164922"/>
              <a:gd name="connsiteY1490" fmla="*/ 1557969 h 5421351"/>
              <a:gd name="connsiteX1491" fmla="*/ 2264727 w 11164922"/>
              <a:gd name="connsiteY1491" fmla="*/ 1608698 h 5421351"/>
              <a:gd name="connsiteX1492" fmla="*/ 2241090 w 11164922"/>
              <a:gd name="connsiteY1492" fmla="*/ 1645157 h 5421351"/>
              <a:gd name="connsiteX1493" fmla="*/ 2232905 w 11164922"/>
              <a:gd name="connsiteY1493" fmla="*/ 1637889 h 5421351"/>
              <a:gd name="connsiteX1494" fmla="*/ 2230305 w 11164922"/>
              <a:gd name="connsiteY1494" fmla="*/ 1629882 h 5421351"/>
              <a:gd name="connsiteX1495" fmla="*/ 2224397 w 11164922"/>
              <a:gd name="connsiteY1495" fmla="*/ 1633162 h 5421351"/>
              <a:gd name="connsiteX1496" fmla="*/ 2221737 w 11164922"/>
              <a:gd name="connsiteY1496" fmla="*/ 1665100 h 5421351"/>
              <a:gd name="connsiteX1497" fmla="*/ 2210244 w 11164922"/>
              <a:gd name="connsiteY1497" fmla="*/ 1719285 h 5421351"/>
              <a:gd name="connsiteX1498" fmla="*/ 2179725 w 11164922"/>
              <a:gd name="connsiteY1498" fmla="*/ 1758197 h 5421351"/>
              <a:gd name="connsiteX1499" fmla="*/ 2173521 w 11164922"/>
              <a:gd name="connsiteY1499" fmla="*/ 1772319 h 5421351"/>
              <a:gd name="connsiteX1500" fmla="*/ 2159368 w 11164922"/>
              <a:gd name="connsiteY1500" fmla="*/ 1777755 h 5421351"/>
              <a:gd name="connsiteX1501" fmla="*/ 2145392 w 11164922"/>
              <a:gd name="connsiteY1501" fmla="*/ 1780414 h 5421351"/>
              <a:gd name="connsiteX1502" fmla="*/ 2126691 w 11164922"/>
              <a:gd name="connsiteY1502" fmla="*/ 1788214 h 5421351"/>
              <a:gd name="connsiteX1503" fmla="*/ 2117354 w 11164922"/>
              <a:gd name="connsiteY1503" fmla="*/ 1796280 h 5421351"/>
              <a:gd name="connsiteX1504" fmla="*/ 2111150 w 11164922"/>
              <a:gd name="connsiteY1504" fmla="*/ 1804375 h 5421351"/>
              <a:gd name="connsiteX1505" fmla="*/ 2105832 w 11164922"/>
              <a:gd name="connsiteY1505" fmla="*/ 1808423 h 5421351"/>
              <a:gd name="connsiteX1506" fmla="*/ 2083200 w 11164922"/>
              <a:gd name="connsiteY1506" fmla="*/ 1817819 h 5421351"/>
              <a:gd name="connsiteX1507" fmla="*/ 1993619 w 11164922"/>
              <a:gd name="connsiteY1507" fmla="*/ 1880986 h 5421351"/>
              <a:gd name="connsiteX1508" fmla="*/ 1982362 w 11164922"/>
              <a:gd name="connsiteY1508" fmla="*/ 1895227 h 5421351"/>
              <a:gd name="connsiteX1509" fmla="*/ 1963484 w 11164922"/>
              <a:gd name="connsiteY1509" fmla="*/ 1930326 h 5421351"/>
              <a:gd name="connsiteX1510" fmla="*/ 1957042 w 11164922"/>
              <a:gd name="connsiteY1510" fmla="*/ 1959133 h 5421351"/>
              <a:gd name="connsiteX1511" fmla="*/ 1973882 w 11164922"/>
              <a:gd name="connsiteY1511" fmla="*/ 2054948 h 5421351"/>
              <a:gd name="connsiteX1512" fmla="*/ 1955417 w 11164922"/>
              <a:gd name="connsiteY1512" fmla="*/ 2142963 h 5421351"/>
              <a:gd name="connsiteX1513" fmla="*/ 1924719 w 11164922"/>
              <a:gd name="connsiteY1513" fmla="*/ 2157204 h 5421351"/>
              <a:gd name="connsiteX1514" fmla="*/ 1889649 w 11164922"/>
              <a:gd name="connsiteY1514" fmla="*/ 2090727 h 5421351"/>
              <a:gd name="connsiteX1515" fmla="*/ 1882323 w 11164922"/>
              <a:gd name="connsiteY1515" fmla="*/ 2060621 h 5421351"/>
              <a:gd name="connsiteX1516" fmla="*/ 1880224 w 11164922"/>
              <a:gd name="connsiteY1516" fmla="*/ 2037516 h 5421351"/>
              <a:gd name="connsiteX1517" fmla="*/ 1885071 w 11164922"/>
              <a:gd name="connsiteY1517" fmla="*/ 2005755 h 5421351"/>
              <a:gd name="connsiteX1518" fmla="*/ 1878245 w 11164922"/>
              <a:gd name="connsiteY1518" fmla="*/ 1992135 h 5421351"/>
              <a:gd name="connsiteX1519" fmla="*/ 1859632 w 11164922"/>
              <a:gd name="connsiteY1519" fmla="*/ 1970892 h 5421351"/>
              <a:gd name="connsiteX1520" fmla="*/ 1815047 w 11164922"/>
              <a:gd name="connsiteY1520" fmla="*/ 1980169 h 5421351"/>
              <a:gd name="connsiteX1521" fmla="*/ 1803467 w 11164922"/>
              <a:gd name="connsiteY1521" fmla="*/ 1960817 h 5421351"/>
              <a:gd name="connsiteX1522" fmla="*/ 1789964 w 11164922"/>
              <a:gd name="connsiteY1522" fmla="*/ 1949383 h 5421351"/>
              <a:gd name="connsiteX1523" fmla="*/ 1780155 w 11164922"/>
              <a:gd name="connsiteY1523" fmla="*/ 1946813 h 5421351"/>
              <a:gd name="connsiteX1524" fmla="*/ 1720266 w 11164922"/>
              <a:gd name="connsiteY1524" fmla="*/ 1954613 h 5421351"/>
              <a:gd name="connsiteX1525" fmla="*/ 1708242 w 11164922"/>
              <a:gd name="connsiteY1525" fmla="*/ 1959162 h 5421351"/>
              <a:gd name="connsiteX1526" fmla="*/ 1702747 w 11164922"/>
              <a:gd name="connsiteY1526" fmla="*/ 1959842 h 5421351"/>
              <a:gd name="connsiteX1527" fmla="*/ 1673584 w 11164922"/>
              <a:gd name="connsiteY1527" fmla="*/ 1958306 h 5421351"/>
              <a:gd name="connsiteX1528" fmla="*/ 1673584 w 11164922"/>
              <a:gd name="connsiteY1528" fmla="*/ 1999226 h 5421351"/>
              <a:gd name="connsiteX1529" fmla="*/ 1664191 w 11164922"/>
              <a:gd name="connsiteY1529" fmla="*/ 1995769 h 5421351"/>
              <a:gd name="connsiteX1530" fmla="*/ 1614318 w 11164922"/>
              <a:gd name="connsiteY1530" fmla="*/ 1992519 h 5421351"/>
              <a:gd name="connsiteX1531" fmla="*/ 1606400 w 11164922"/>
              <a:gd name="connsiteY1531" fmla="*/ 1990096 h 5421351"/>
              <a:gd name="connsiteX1532" fmla="*/ 1598365 w 11164922"/>
              <a:gd name="connsiteY1532" fmla="*/ 1985605 h 5421351"/>
              <a:gd name="connsiteX1533" fmla="*/ 1589796 w 11164922"/>
              <a:gd name="connsiteY1533" fmla="*/ 1986433 h 5421351"/>
              <a:gd name="connsiteX1534" fmla="*/ 1579159 w 11164922"/>
              <a:gd name="connsiteY1534" fmla="*/ 1985428 h 5421351"/>
              <a:gd name="connsiteX1535" fmla="*/ 1545240 w 11164922"/>
              <a:gd name="connsiteY1535" fmla="*/ 1975767 h 5421351"/>
              <a:gd name="connsiteX1536" fmla="*/ 1522698 w 11164922"/>
              <a:gd name="connsiteY1536" fmla="*/ 1977008 h 5421351"/>
              <a:gd name="connsiteX1537" fmla="*/ 1509137 w 11164922"/>
              <a:gd name="connsiteY1537" fmla="*/ 1982474 h 5421351"/>
              <a:gd name="connsiteX1538" fmla="*/ 1400500 w 11164922"/>
              <a:gd name="connsiteY1538" fmla="*/ 2043366 h 5421351"/>
              <a:gd name="connsiteX1539" fmla="*/ 1369182 w 11164922"/>
              <a:gd name="connsiteY1539" fmla="*/ 2091584 h 5421351"/>
              <a:gd name="connsiteX1540" fmla="*/ 1356536 w 11164922"/>
              <a:gd name="connsiteY1540" fmla="*/ 2147040 h 5421351"/>
              <a:gd name="connsiteX1541" fmla="*/ 1336622 w 11164922"/>
              <a:gd name="connsiteY1541" fmla="*/ 2194105 h 5421351"/>
              <a:gd name="connsiteX1542" fmla="*/ 1325809 w 11164922"/>
              <a:gd name="connsiteY1542" fmla="*/ 2242234 h 5421351"/>
              <a:gd name="connsiteX1543" fmla="*/ 1325484 w 11164922"/>
              <a:gd name="connsiteY1543" fmla="*/ 2276566 h 5421351"/>
              <a:gd name="connsiteX1544" fmla="*/ 1333787 w 11164922"/>
              <a:gd name="connsiteY1544" fmla="*/ 2348538 h 5421351"/>
              <a:gd name="connsiteX1545" fmla="*/ 1354881 w 11164922"/>
              <a:gd name="connsiteY1545" fmla="*/ 2397406 h 5421351"/>
              <a:gd name="connsiteX1546" fmla="*/ 1381266 w 11164922"/>
              <a:gd name="connsiteY1546" fmla="*/ 2415724 h 5421351"/>
              <a:gd name="connsiteX1547" fmla="*/ 1387441 w 11164922"/>
              <a:gd name="connsiteY1547" fmla="*/ 2417821 h 5421351"/>
              <a:gd name="connsiteX1548" fmla="*/ 1392168 w 11164922"/>
              <a:gd name="connsiteY1548" fmla="*/ 2424233 h 5421351"/>
              <a:gd name="connsiteX1549" fmla="*/ 1427297 w 11164922"/>
              <a:gd name="connsiteY1549" fmla="*/ 2429758 h 5421351"/>
              <a:gd name="connsiteX1550" fmla="*/ 1500155 w 11164922"/>
              <a:gd name="connsiteY1550" fmla="*/ 2425178 h 5421351"/>
              <a:gd name="connsiteX1551" fmla="*/ 1540219 w 11164922"/>
              <a:gd name="connsiteY1551" fmla="*/ 2396874 h 5421351"/>
              <a:gd name="connsiteX1552" fmla="*/ 1563204 w 11164922"/>
              <a:gd name="connsiteY1552" fmla="*/ 2328418 h 5421351"/>
              <a:gd name="connsiteX1553" fmla="*/ 1588436 w 11164922"/>
              <a:gd name="connsiteY1553" fmla="*/ 2314088 h 5421351"/>
              <a:gd name="connsiteX1554" fmla="*/ 1630774 w 11164922"/>
              <a:gd name="connsiteY1554" fmla="*/ 2302270 h 5421351"/>
              <a:gd name="connsiteX1555" fmla="*/ 1676806 w 11164922"/>
              <a:gd name="connsiteY1555" fmla="*/ 2301561 h 5421351"/>
              <a:gd name="connsiteX1556" fmla="*/ 1693647 w 11164922"/>
              <a:gd name="connsiteY1556" fmla="*/ 2311695 h 5421351"/>
              <a:gd name="connsiteX1557" fmla="*/ 1687738 w 11164922"/>
              <a:gd name="connsiteY1557" fmla="*/ 2336336 h 5421351"/>
              <a:gd name="connsiteX1558" fmla="*/ 1677308 w 11164922"/>
              <a:gd name="connsiteY1558" fmla="*/ 2350842 h 5421351"/>
              <a:gd name="connsiteX1559" fmla="*/ 1666937 w 11164922"/>
              <a:gd name="connsiteY1559" fmla="*/ 2398588 h 5421351"/>
              <a:gd name="connsiteX1560" fmla="*/ 1626284 w 11164922"/>
              <a:gd name="connsiteY1560" fmla="*/ 2478566 h 5421351"/>
              <a:gd name="connsiteX1561" fmla="*/ 1619902 w 11164922"/>
              <a:gd name="connsiteY1561" fmla="*/ 2507402 h 5421351"/>
              <a:gd name="connsiteX1562" fmla="*/ 1602972 w 11164922"/>
              <a:gd name="connsiteY1562" fmla="*/ 2532220 h 5421351"/>
              <a:gd name="connsiteX1563" fmla="*/ 1617568 w 11164922"/>
              <a:gd name="connsiteY1563" fmla="*/ 2540020 h 5421351"/>
              <a:gd name="connsiteX1564" fmla="*/ 1733592 w 11164922"/>
              <a:gd name="connsiteY1564" fmla="*/ 2534791 h 5421351"/>
              <a:gd name="connsiteX1565" fmla="*/ 1756401 w 11164922"/>
              <a:gd name="connsiteY1565" fmla="*/ 2543654 h 5421351"/>
              <a:gd name="connsiteX1566" fmla="*/ 1788516 w 11164922"/>
              <a:gd name="connsiteY1566" fmla="*/ 2567290 h 5421351"/>
              <a:gd name="connsiteX1567" fmla="*/ 1790084 w 11164922"/>
              <a:gd name="connsiteY1567" fmla="*/ 2583540 h 5421351"/>
              <a:gd name="connsiteX1568" fmla="*/ 1783877 w 11164922"/>
              <a:gd name="connsiteY1568" fmla="*/ 2618581 h 5421351"/>
              <a:gd name="connsiteX1569" fmla="*/ 1777969 w 11164922"/>
              <a:gd name="connsiteY1569" fmla="*/ 2634239 h 5421351"/>
              <a:gd name="connsiteX1570" fmla="*/ 1757938 w 11164922"/>
              <a:gd name="connsiteY1570" fmla="*/ 2733334 h 5421351"/>
              <a:gd name="connsiteX1571" fmla="*/ 1771381 w 11164922"/>
              <a:gd name="connsiteY1571" fmla="*/ 2775465 h 5421351"/>
              <a:gd name="connsiteX1572" fmla="*/ 1782520 w 11164922"/>
              <a:gd name="connsiteY1572" fmla="*/ 2786426 h 5421351"/>
              <a:gd name="connsiteX1573" fmla="*/ 1815019 w 11164922"/>
              <a:gd name="connsiteY1573" fmla="*/ 2811244 h 5421351"/>
              <a:gd name="connsiteX1574" fmla="*/ 1865925 w 11164922"/>
              <a:gd name="connsiteY1574" fmla="*/ 2810003 h 5421351"/>
              <a:gd name="connsiteX1575" fmla="*/ 1901203 w 11164922"/>
              <a:gd name="connsiteY1575" fmla="*/ 2796886 h 5421351"/>
              <a:gd name="connsiteX1576" fmla="*/ 1953202 w 11164922"/>
              <a:gd name="connsiteY1576" fmla="*/ 2806488 h 5421351"/>
              <a:gd name="connsiteX1577" fmla="*/ 1982748 w 11164922"/>
              <a:gd name="connsiteY1577" fmla="*/ 2838662 h 5421351"/>
              <a:gd name="connsiteX1578" fmla="*/ 2020476 w 11164922"/>
              <a:gd name="connsiteY1578" fmla="*/ 2803385 h 5421351"/>
              <a:gd name="connsiteX1579" fmla="*/ 2034452 w 11164922"/>
              <a:gd name="connsiteY1579" fmla="*/ 2780577 h 5421351"/>
              <a:gd name="connsiteX1580" fmla="*/ 2037199 w 11164922"/>
              <a:gd name="connsiteY1580" fmla="*/ 2768758 h 5421351"/>
              <a:gd name="connsiteX1581" fmla="*/ 2063553 w 11164922"/>
              <a:gd name="connsiteY1581" fmla="*/ 2734457 h 5421351"/>
              <a:gd name="connsiteX1582" fmla="*/ 2140370 w 11164922"/>
              <a:gd name="connsiteY1582" fmla="*/ 2707541 h 5421351"/>
              <a:gd name="connsiteX1583" fmla="*/ 2160136 w 11164922"/>
              <a:gd name="connsiteY1583" fmla="*/ 2695723 h 5421351"/>
              <a:gd name="connsiteX1584" fmla="*/ 2175914 w 11164922"/>
              <a:gd name="connsiteY1584" fmla="*/ 2680950 h 5421351"/>
              <a:gd name="connsiteX1585" fmla="*/ 2184098 w 11164922"/>
              <a:gd name="connsiteY1585" fmla="*/ 2677996 h 5421351"/>
              <a:gd name="connsiteX1586" fmla="*/ 2193965 w 11164922"/>
              <a:gd name="connsiteY1586" fmla="*/ 2678350 h 5421351"/>
              <a:gd name="connsiteX1587" fmla="*/ 2203745 w 11164922"/>
              <a:gd name="connsiteY1587" fmla="*/ 2681305 h 5421351"/>
              <a:gd name="connsiteX1588" fmla="*/ 2204719 w 11164922"/>
              <a:gd name="connsiteY1588" fmla="*/ 2681984 h 5421351"/>
              <a:gd name="connsiteX1589" fmla="*/ 2206877 w 11164922"/>
              <a:gd name="connsiteY1589" fmla="*/ 2685323 h 5421351"/>
              <a:gd name="connsiteX1590" fmla="*/ 2208621 w 11164922"/>
              <a:gd name="connsiteY1590" fmla="*/ 2695516 h 5421351"/>
              <a:gd name="connsiteX1591" fmla="*/ 2196449 w 11164922"/>
              <a:gd name="connsiteY1591" fmla="*/ 2710289 h 5421351"/>
              <a:gd name="connsiteX1592" fmla="*/ 2184807 w 11164922"/>
              <a:gd name="connsiteY1592" fmla="*/ 2721220 h 5421351"/>
              <a:gd name="connsiteX1593" fmla="*/ 2190715 w 11164922"/>
              <a:gd name="connsiteY1593" fmla="*/ 2735727 h 5421351"/>
              <a:gd name="connsiteX1594" fmla="*/ 2251755 w 11164922"/>
              <a:gd name="connsiteY1594" fmla="*/ 2693359 h 5421351"/>
              <a:gd name="connsiteX1595" fmla="*/ 2266764 w 11164922"/>
              <a:gd name="connsiteY1595" fmla="*/ 2712948 h 5421351"/>
              <a:gd name="connsiteX1596" fmla="*/ 2346302 w 11164922"/>
              <a:gd name="connsiteY1596" fmla="*/ 2743556 h 5421351"/>
              <a:gd name="connsiteX1597" fmla="*/ 2434788 w 11164922"/>
              <a:gd name="connsiteY1597" fmla="*/ 2762465 h 5421351"/>
              <a:gd name="connsiteX1598" fmla="*/ 2464156 w 11164922"/>
              <a:gd name="connsiteY1598" fmla="*/ 2746156 h 5421351"/>
              <a:gd name="connsiteX1599" fmla="*/ 2528003 w 11164922"/>
              <a:gd name="connsiteY1599" fmla="*/ 2745950 h 5421351"/>
              <a:gd name="connsiteX1600" fmla="*/ 2524134 w 11164922"/>
              <a:gd name="connsiteY1600" fmla="*/ 2769320 h 5421351"/>
              <a:gd name="connsiteX1601" fmla="*/ 2528092 w 11164922"/>
              <a:gd name="connsiteY1601" fmla="*/ 2774372 h 5421351"/>
              <a:gd name="connsiteX1602" fmla="*/ 2533647 w 11164922"/>
              <a:gd name="connsiteY1602" fmla="*/ 2778774 h 5421351"/>
              <a:gd name="connsiteX1603" fmla="*/ 2544637 w 11164922"/>
              <a:gd name="connsiteY1603" fmla="*/ 2746275 h 5421351"/>
              <a:gd name="connsiteX1604" fmla="*/ 2570135 w 11164922"/>
              <a:gd name="connsiteY1604" fmla="*/ 2745743 h 5421351"/>
              <a:gd name="connsiteX1605" fmla="*/ 2574095 w 11164922"/>
              <a:gd name="connsiteY1605" fmla="*/ 2762554 h 5421351"/>
              <a:gd name="connsiteX1606" fmla="*/ 2558464 w 11164922"/>
              <a:gd name="connsiteY1606" fmla="*/ 2785688 h 5421351"/>
              <a:gd name="connsiteX1607" fmla="*/ 2572056 w 11164922"/>
              <a:gd name="connsiteY1607" fmla="*/ 2798481 h 5421351"/>
              <a:gd name="connsiteX1608" fmla="*/ 2573001 w 11164922"/>
              <a:gd name="connsiteY1608" fmla="*/ 2827287 h 5421351"/>
              <a:gd name="connsiteX1609" fmla="*/ 2615013 w 11164922"/>
              <a:gd name="connsiteY1609" fmla="*/ 2842237 h 5421351"/>
              <a:gd name="connsiteX1610" fmla="*/ 2646420 w 11164922"/>
              <a:gd name="connsiteY1610" fmla="*/ 2866996 h 5421351"/>
              <a:gd name="connsiteX1611" fmla="*/ 2657499 w 11164922"/>
              <a:gd name="connsiteY1611" fmla="*/ 2892109 h 5421351"/>
              <a:gd name="connsiteX1612" fmla="*/ 2669851 w 11164922"/>
              <a:gd name="connsiteY1612" fmla="*/ 2905405 h 5421351"/>
              <a:gd name="connsiteX1613" fmla="*/ 2689527 w 11164922"/>
              <a:gd name="connsiteY1613" fmla="*/ 2920946 h 5421351"/>
              <a:gd name="connsiteX1614" fmla="*/ 2697121 w 11164922"/>
              <a:gd name="connsiteY1614" fmla="*/ 2928863 h 5421351"/>
              <a:gd name="connsiteX1615" fmla="*/ 2742058 w 11164922"/>
              <a:gd name="connsiteY1615" fmla="*/ 2939972 h 5421351"/>
              <a:gd name="connsiteX1616" fmla="*/ 2794796 w 11164922"/>
              <a:gd name="connsiteY1616" fmla="*/ 2943607 h 5421351"/>
              <a:gd name="connsiteX1617" fmla="*/ 2847358 w 11164922"/>
              <a:gd name="connsiteY1617" fmla="*/ 2957759 h 5421351"/>
              <a:gd name="connsiteX1618" fmla="*/ 2851374 w 11164922"/>
              <a:gd name="connsiteY1618" fmla="*/ 2959738 h 5421351"/>
              <a:gd name="connsiteX1619" fmla="*/ 2894244 w 11164922"/>
              <a:gd name="connsiteY1619" fmla="*/ 3001870 h 5421351"/>
              <a:gd name="connsiteX1620" fmla="*/ 2920392 w 11164922"/>
              <a:gd name="connsiteY1620" fmla="*/ 3038506 h 5421351"/>
              <a:gd name="connsiteX1621" fmla="*/ 2927808 w 11164922"/>
              <a:gd name="connsiteY1621" fmla="*/ 3074373 h 5421351"/>
              <a:gd name="connsiteX1622" fmla="*/ 2949937 w 11164922"/>
              <a:gd name="connsiteY1622" fmla="*/ 3115027 h 5421351"/>
              <a:gd name="connsiteX1623" fmla="*/ 2957709 w 11164922"/>
              <a:gd name="connsiteY1623" fmla="*/ 3162832 h 5421351"/>
              <a:gd name="connsiteX1624" fmla="*/ 2988287 w 11164922"/>
              <a:gd name="connsiteY1624" fmla="*/ 3185729 h 5421351"/>
              <a:gd name="connsiteX1625" fmla="*/ 3010032 w 11164922"/>
              <a:gd name="connsiteY1625" fmla="*/ 3191638 h 5421351"/>
              <a:gd name="connsiteX1626" fmla="*/ 3018217 w 11164922"/>
              <a:gd name="connsiteY1626" fmla="*/ 3214683 h 5421351"/>
              <a:gd name="connsiteX1627" fmla="*/ 3028527 w 11164922"/>
              <a:gd name="connsiteY1627" fmla="*/ 3210695 h 5421351"/>
              <a:gd name="connsiteX1628" fmla="*/ 3064779 w 11164922"/>
              <a:gd name="connsiteY1628" fmla="*/ 3214181 h 5421351"/>
              <a:gd name="connsiteX1629" fmla="*/ 3112791 w 11164922"/>
              <a:gd name="connsiteY1629" fmla="*/ 3234124 h 5421351"/>
              <a:gd name="connsiteX1630" fmla="*/ 3145290 w 11164922"/>
              <a:gd name="connsiteY1630" fmla="*/ 3256785 h 5421351"/>
              <a:gd name="connsiteX1631" fmla="*/ 3157109 w 11164922"/>
              <a:gd name="connsiteY1631" fmla="*/ 3281751 h 5421351"/>
              <a:gd name="connsiteX1632" fmla="*/ 3185738 w 11164922"/>
              <a:gd name="connsiteY1632" fmla="*/ 3276728 h 5421351"/>
              <a:gd name="connsiteX1633" fmla="*/ 3261315 w 11164922"/>
              <a:gd name="connsiteY1633" fmla="*/ 3300009 h 5421351"/>
              <a:gd name="connsiteX1634" fmla="*/ 3274963 w 11164922"/>
              <a:gd name="connsiteY1634" fmla="*/ 3300896 h 5421351"/>
              <a:gd name="connsiteX1635" fmla="*/ 3305426 w 11164922"/>
              <a:gd name="connsiteY1635" fmla="*/ 3297646 h 5421351"/>
              <a:gd name="connsiteX1636" fmla="*/ 3317243 w 11164922"/>
              <a:gd name="connsiteY1636" fmla="*/ 3299567 h 5421351"/>
              <a:gd name="connsiteX1637" fmla="*/ 3324571 w 11164922"/>
              <a:gd name="connsiteY1637" fmla="*/ 3302107 h 5421351"/>
              <a:gd name="connsiteX1638" fmla="*/ 3354428 w 11164922"/>
              <a:gd name="connsiteY1638" fmla="*/ 3319421 h 5421351"/>
              <a:gd name="connsiteX1639" fmla="*/ 3404655 w 11164922"/>
              <a:gd name="connsiteY1639" fmla="*/ 3366339 h 5421351"/>
              <a:gd name="connsiteX1640" fmla="*/ 3416975 w 11164922"/>
              <a:gd name="connsiteY1640" fmla="*/ 3375025 h 5421351"/>
              <a:gd name="connsiteX1641" fmla="*/ 3425661 w 11164922"/>
              <a:gd name="connsiteY1641" fmla="*/ 3379102 h 5421351"/>
              <a:gd name="connsiteX1642" fmla="*/ 3466315 w 11164922"/>
              <a:gd name="connsiteY1642" fmla="*/ 3389709 h 5421351"/>
              <a:gd name="connsiteX1643" fmla="*/ 3474499 w 11164922"/>
              <a:gd name="connsiteY1643" fmla="*/ 3394643 h 5421351"/>
              <a:gd name="connsiteX1644" fmla="*/ 3481118 w 11164922"/>
              <a:gd name="connsiteY1644" fmla="*/ 3400256 h 5421351"/>
              <a:gd name="connsiteX1645" fmla="*/ 3487027 w 11164922"/>
              <a:gd name="connsiteY1645" fmla="*/ 3407229 h 5421351"/>
              <a:gd name="connsiteX1646" fmla="*/ 3491517 w 11164922"/>
              <a:gd name="connsiteY1646" fmla="*/ 3415265 h 5421351"/>
              <a:gd name="connsiteX1647" fmla="*/ 3502242 w 11164922"/>
              <a:gd name="connsiteY1647" fmla="*/ 3446849 h 5421351"/>
              <a:gd name="connsiteX1648" fmla="*/ 3506142 w 11164922"/>
              <a:gd name="connsiteY1648" fmla="*/ 3470544 h 5421351"/>
              <a:gd name="connsiteX1649" fmla="*/ 3506467 w 11164922"/>
              <a:gd name="connsiteY1649" fmla="*/ 3493678 h 5421351"/>
              <a:gd name="connsiteX1650" fmla="*/ 3503099 w 11164922"/>
              <a:gd name="connsiteY1650" fmla="*/ 3518496 h 5421351"/>
              <a:gd name="connsiteX1651" fmla="*/ 3494531 w 11164922"/>
              <a:gd name="connsiteY1651" fmla="*/ 3547066 h 5421351"/>
              <a:gd name="connsiteX1652" fmla="*/ 3474352 w 11164922"/>
              <a:gd name="connsiteY1652" fmla="*/ 3586214 h 5421351"/>
              <a:gd name="connsiteX1653" fmla="*/ 3375021 w 11164922"/>
              <a:gd name="connsiteY1653" fmla="*/ 3726760 h 5421351"/>
              <a:gd name="connsiteX1654" fmla="*/ 3368787 w 11164922"/>
              <a:gd name="connsiteY1654" fmla="*/ 3743128 h 5421351"/>
              <a:gd name="connsiteX1655" fmla="*/ 3366512 w 11164922"/>
              <a:gd name="connsiteY1655" fmla="*/ 3760677 h 5421351"/>
              <a:gd name="connsiteX1656" fmla="*/ 3378330 w 11164922"/>
              <a:gd name="connsiteY1656" fmla="*/ 3846122 h 5421351"/>
              <a:gd name="connsiteX1657" fmla="*/ 3377503 w 11164922"/>
              <a:gd name="connsiteY1657" fmla="*/ 3852031 h 5421351"/>
              <a:gd name="connsiteX1658" fmla="*/ 3371801 w 11164922"/>
              <a:gd name="connsiteY1658" fmla="*/ 3871265 h 5421351"/>
              <a:gd name="connsiteX1659" fmla="*/ 3369082 w 11164922"/>
              <a:gd name="connsiteY1659" fmla="*/ 3908285 h 5421351"/>
              <a:gd name="connsiteX1660" fmla="*/ 3366335 w 11164922"/>
              <a:gd name="connsiteY1660" fmla="*/ 3918596 h 5421351"/>
              <a:gd name="connsiteX1661" fmla="*/ 3362494 w 11164922"/>
              <a:gd name="connsiteY1661" fmla="*/ 3927460 h 5421351"/>
              <a:gd name="connsiteX1662" fmla="*/ 3357087 w 11164922"/>
              <a:gd name="connsiteY1662" fmla="*/ 3936323 h 5421351"/>
              <a:gd name="connsiteX1663" fmla="*/ 3355817 w 11164922"/>
              <a:gd name="connsiteY1663" fmla="*/ 3939278 h 5421351"/>
              <a:gd name="connsiteX1664" fmla="*/ 3354664 w 11164922"/>
              <a:gd name="connsiteY1664" fmla="*/ 3944655 h 5421351"/>
              <a:gd name="connsiteX1665" fmla="*/ 3354398 w 11164922"/>
              <a:gd name="connsiteY1665" fmla="*/ 3951421 h 5421351"/>
              <a:gd name="connsiteX1666" fmla="*/ 3355994 w 11164922"/>
              <a:gd name="connsiteY1666" fmla="*/ 3969473 h 5421351"/>
              <a:gd name="connsiteX1667" fmla="*/ 3354694 w 11164922"/>
              <a:gd name="connsiteY1667" fmla="*/ 3982325 h 5421351"/>
              <a:gd name="connsiteX1668" fmla="*/ 3352064 w 11164922"/>
              <a:gd name="connsiteY1668" fmla="*/ 3992518 h 5421351"/>
              <a:gd name="connsiteX1669" fmla="*/ 3343792 w 11164922"/>
              <a:gd name="connsiteY1669" fmla="*/ 4011250 h 5421351"/>
              <a:gd name="connsiteX1670" fmla="*/ 3329297 w 11164922"/>
              <a:gd name="connsiteY1670" fmla="*/ 4035241 h 5421351"/>
              <a:gd name="connsiteX1671" fmla="*/ 3322442 w 11164922"/>
              <a:gd name="connsiteY1671" fmla="*/ 4070251 h 5421351"/>
              <a:gd name="connsiteX1672" fmla="*/ 3322237 w 11164922"/>
              <a:gd name="connsiteY1672" fmla="*/ 4074388 h 5421351"/>
              <a:gd name="connsiteX1673" fmla="*/ 3320670 w 11164922"/>
              <a:gd name="connsiteY1673" fmla="*/ 4080297 h 5421351"/>
              <a:gd name="connsiteX1674" fmla="*/ 3317715 w 11164922"/>
              <a:gd name="connsiteY1674" fmla="*/ 4086206 h 5421351"/>
              <a:gd name="connsiteX1675" fmla="*/ 3315234 w 11164922"/>
              <a:gd name="connsiteY1675" fmla="*/ 4089840 h 5421351"/>
              <a:gd name="connsiteX1676" fmla="*/ 3305750 w 11164922"/>
              <a:gd name="connsiteY1676" fmla="*/ 4098999 h 5421351"/>
              <a:gd name="connsiteX1677" fmla="*/ 3288229 w 11164922"/>
              <a:gd name="connsiteY1677" fmla="*/ 4120981 h 5421351"/>
              <a:gd name="connsiteX1678" fmla="*/ 3278775 w 11164922"/>
              <a:gd name="connsiteY1678" fmla="*/ 4127332 h 5421351"/>
              <a:gd name="connsiteX1679" fmla="*/ 3213598 w 11164922"/>
              <a:gd name="connsiteY1679" fmla="*/ 4136728 h 5421351"/>
              <a:gd name="connsiteX1680" fmla="*/ 3201780 w 11164922"/>
              <a:gd name="connsiteY1680" fmla="*/ 4140421 h 5421351"/>
              <a:gd name="connsiteX1681" fmla="*/ 3099111 w 11164922"/>
              <a:gd name="connsiteY1681" fmla="*/ 4194341 h 5421351"/>
              <a:gd name="connsiteX1682" fmla="*/ 3068858 w 11164922"/>
              <a:gd name="connsiteY1682" fmla="*/ 4266018 h 5421351"/>
              <a:gd name="connsiteX1683" fmla="*/ 3079169 w 11164922"/>
              <a:gd name="connsiteY1683" fmla="*/ 4328062 h 5421351"/>
              <a:gd name="connsiteX1684" fmla="*/ 3061145 w 11164922"/>
              <a:gd name="connsiteY1684" fmla="*/ 4372173 h 5421351"/>
              <a:gd name="connsiteX1685" fmla="*/ 3038368 w 11164922"/>
              <a:gd name="connsiteY1685" fmla="*/ 4398262 h 5421351"/>
              <a:gd name="connsiteX1686" fmla="*/ 3031807 w 11164922"/>
              <a:gd name="connsiteY1686" fmla="*/ 4419357 h 5421351"/>
              <a:gd name="connsiteX1687" fmla="*/ 3030892 w 11164922"/>
              <a:gd name="connsiteY1687" fmla="*/ 4428457 h 5421351"/>
              <a:gd name="connsiteX1688" fmla="*/ 3024628 w 11164922"/>
              <a:gd name="connsiteY1688" fmla="*/ 4438532 h 5421351"/>
              <a:gd name="connsiteX1689" fmla="*/ 3021673 w 11164922"/>
              <a:gd name="connsiteY1689" fmla="*/ 4440038 h 5421351"/>
              <a:gd name="connsiteX1690" fmla="*/ 3018187 w 11164922"/>
              <a:gd name="connsiteY1690" fmla="*/ 4441102 h 5421351"/>
              <a:gd name="connsiteX1691" fmla="*/ 3001997 w 11164922"/>
              <a:gd name="connsiteY1691" fmla="*/ 4443111 h 5421351"/>
              <a:gd name="connsiteX1692" fmla="*/ 2949524 w 11164922"/>
              <a:gd name="connsiteY1692" fmla="*/ 4575887 h 5421351"/>
              <a:gd name="connsiteX1693" fmla="*/ 2930231 w 11164922"/>
              <a:gd name="connsiteY1693" fmla="*/ 4602684 h 5421351"/>
              <a:gd name="connsiteX1694" fmla="*/ 2922668 w 11164922"/>
              <a:gd name="connsiteY1694" fmla="*/ 4609894 h 5421351"/>
              <a:gd name="connsiteX1695" fmla="*/ 2915577 w 11164922"/>
              <a:gd name="connsiteY1695" fmla="*/ 4613793 h 5421351"/>
              <a:gd name="connsiteX1696" fmla="*/ 2911292 w 11164922"/>
              <a:gd name="connsiteY1696" fmla="*/ 4615123 h 5421351"/>
              <a:gd name="connsiteX1697" fmla="*/ 2902605 w 11164922"/>
              <a:gd name="connsiteY1697" fmla="*/ 4616246 h 5421351"/>
              <a:gd name="connsiteX1698" fmla="*/ 2791486 w 11164922"/>
              <a:gd name="connsiteY1698" fmla="*/ 4598016 h 5421351"/>
              <a:gd name="connsiteX1699" fmla="*/ 2802625 w 11164922"/>
              <a:gd name="connsiteY1699" fmla="*/ 4605255 h 5421351"/>
              <a:gd name="connsiteX1700" fmla="*/ 2817751 w 11164922"/>
              <a:gd name="connsiteY1700" fmla="*/ 4611696 h 5421351"/>
              <a:gd name="connsiteX1701" fmla="*/ 2827384 w 11164922"/>
              <a:gd name="connsiteY1701" fmla="*/ 4617959 h 5421351"/>
              <a:gd name="connsiteX1702" fmla="*/ 2834770 w 11164922"/>
              <a:gd name="connsiteY1702" fmla="*/ 4625405 h 5421351"/>
              <a:gd name="connsiteX1703" fmla="*/ 2839143 w 11164922"/>
              <a:gd name="connsiteY1703" fmla="*/ 4632289 h 5421351"/>
              <a:gd name="connsiteX1704" fmla="*/ 2842510 w 11164922"/>
              <a:gd name="connsiteY1704" fmla="*/ 4641152 h 5421351"/>
              <a:gd name="connsiteX1705" fmla="*/ 2844078 w 11164922"/>
              <a:gd name="connsiteY1705" fmla="*/ 4649602 h 5421351"/>
              <a:gd name="connsiteX1706" fmla="*/ 2846677 w 11164922"/>
              <a:gd name="connsiteY1706" fmla="*/ 4655689 h 5421351"/>
              <a:gd name="connsiteX1707" fmla="*/ 2850016 w 11164922"/>
              <a:gd name="connsiteY1707" fmla="*/ 4659618 h 5421351"/>
              <a:gd name="connsiteX1708" fmla="*/ 2858259 w 11164922"/>
              <a:gd name="connsiteY1708" fmla="*/ 4665970 h 5421351"/>
              <a:gd name="connsiteX1709" fmla="*/ 2861922 w 11164922"/>
              <a:gd name="connsiteY1709" fmla="*/ 4670491 h 5421351"/>
              <a:gd name="connsiteX1710" fmla="*/ 2864375 w 11164922"/>
              <a:gd name="connsiteY1710" fmla="*/ 4675632 h 5421351"/>
              <a:gd name="connsiteX1711" fmla="*/ 2865202 w 11164922"/>
              <a:gd name="connsiteY1711" fmla="*/ 4678734 h 5421351"/>
              <a:gd name="connsiteX1712" fmla="*/ 2865822 w 11164922"/>
              <a:gd name="connsiteY1712" fmla="*/ 4683638 h 5421351"/>
              <a:gd name="connsiteX1713" fmla="*/ 2865822 w 11164922"/>
              <a:gd name="connsiteY1713" fmla="*/ 4688188 h 5421351"/>
              <a:gd name="connsiteX1714" fmla="*/ 2853384 w 11164922"/>
              <a:gd name="connsiteY1714" fmla="*/ 4736731 h 5421351"/>
              <a:gd name="connsiteX1715" fmla="*/ 2849543 w 11164922"/>
              <a:gd name="connsiteY1715" fmla="*/ 4745003 h 5421351"/>
              <a:gd name="connsiteX1716" fmla="*/ 2846915 w 11164922"/>
              <a:gd name="connsiteY1716" fmla="*/ 4748490 h 5421351"/>
              <a:gd name="connsiteX1717" fmla="*/ 2837134 w 11164922"/>
              <a:gd name="connsiteY1717" fmla="*/ 4756260 h 5421351"/>
              <a:gd name="connsiteX1718" fmla="*/ 2813498 w 11164922"/>
              <a:gd name="connsiteY1718" fmla="*/ 4770206 h 5421351"/>
              <a:gd name="connsiteX1719" fmla="*/ 2800586 w 11164922"/>
              <a:gd name="connsiteY1719" fmla="*/ 4774637 h 5421351"/>
              <a:gd name="connsiteX1720" fmla="*/ 2714227 w 11164922"/>
              <a:gd name="connsiteY1720" fmla="*/ 4783028 h 5421351"/>
              <a:gd name="connsiteX1721" fmla="*/ 2728703 w 11164922"/>
              <a:gd name="connsiteY1721" fmla="*/ 4849032 h 5421351"/>
              <a:gd name="connsiteX1722" fmla="*/ 2724716 w 11164922"/>
              <a:gd name="connsiteY1722" fmla="*/ 4854350 h 5421351"/>
              <a:gd name="connsiteX1723" fmla="*/ 2710917 w 11164922"/>
              <a:gd name="connsiteY1723" fmla="*/ 4865725 h 5421351"/>
              <a:gd name="connsiteX1724" fmla="*/ 2694284 w 11164922"/>
              <a:gd name="connsiteY1724" fmla="*/ 4870157 h 5421351"/>
              <a:gd name="connsiteX1725" fmla="*/ 2681549 w 11164922"/>
              <a:gd name="connsiteY1725" fmla="*/ 4869684 h 5421351"/>
              <a:gd name="connsiteX1726" fmla="*/ 2637233 w 11164922"/>
              <a:gd name="connsiteY1726" fmla="*/ 4860170 h 5421351"/>
              <a:gd name="connsiteX1727" fmla="*/ 2650144 w 11164922"/>
              <a:gd name="connsiteY1727" fmla="*/ 4890720 h 5421351"/>
              <a:gd name="connsiteX1728" fmla="*/ 2654634 w 11164922"/>
              <a:gd name="connsiteY1728" fmla="*/ 4896777 h 5421351"/>
              <a:gd name="connsiteX1729" fmla="*/ 2659628 w 11164922"/>
              <a:gd name="connsiteY1729" fmla="*/ 4899554 h 5421351"/>
              <a:gd name="connsiteX1730" fmla="*/ 2673455 w 11164922"/>
              <a:gd name="connsiteY1730" fmla="*/ 4903454 h 5421351"/>
              <a:gd name="connsiteX1731" fmla="*/ 2685273 w 11164922"/>
              <a:gd name="connsiteY1731" fmla="*/ 4904429 h 5421351"/>
              <a:gd name="connsiteX1732" fmla="*/ 2694639 w 11164922"/>
              <a:gd name="connsiteY1732" fmla="*/ 4908920 h 5421351"/>
              <a:gd name="connsiteX1733" fmla="*/ 2700016 w 11164922"/>
              <a:gd name="connsiteY1733" fmla="*/ 4918049 h 5421351"/>
              <a:gd name="connsiteX1734" fmla="*/ 2701345 w 11164922"/>
              <a:gd name="connsiteY1734" fmla="*/ 4923160 h 5421351"/>
              <a:gd name="connsiteX1735" fmla="*/ 2701492 w 11164922"/>
              <a:gd name="connsiteY1735" fmla="*/ 4926115 h 5421351"/>
              <a:gd name="connsiteX1736" fmla="*/ 2700666 w 11164922"/>
              <a:gd name="connsiteY1736" fmla="*/ 4928124 h 5421351"/>
              <a:gd name="connsiteX1737" fmla="*/ 2697031 w 11164922"/>
              <a:gd name="connsiteY1737" fmla="*/ 4931285 h 5421351"/>
              <a:gd name="connsiteX1738" fmla="*/ 2686662 w 11164922"/>
              <a:gd name="connsiteY1738" fmla="*/ 4936840 h 5421351"/>
              <a:gd name="connsiteX1739" fmla="*/ 2683174 w 11164922"/>
              <a:gd name="connsiteY1739" fmla="*/ 4937342 h 5421351"/>
              <a:gd name="connsiteX1740" fmla="*/ 2674488 w 11164922"/>
              <a:gd name="connsiteY1740" fmla="*/ 4935924 h 5421351"/>
              <a:gd name="connsiteX1741" fmla="*/ 2676881 w 11164922"/>
              <a:gd name="connsiteY1741" fmla="*/ 4949279 h 5421351"/>
              <a:gd name="connsiteX1742" fmla="*/ 2676232 w 11164922"/>
              <a:gd name="connsiteY1742" fmla="*/ 4953474 h 5421351"/>
              <a:gd name="connsiteX1743" fmla="*/ 2674016 w 11164922"/>
              <a:gd name="connsiteY1743" fmla="*/ 4958733 h 5421351"/>
              <a:gd name="connsiteX1744" fmla="*/ 2672863 w 11164922"/>
              <a:gd name="connsiteY1744" fmla="*/ 4969960 h 5421351"/>
              <a:gd name="connsiteX1745" fmla="*/ 2675079 w 11164922"/>
              <a:gd name="connsiteY1745" fmla="*/ 4979710 h 5421351"/>
              <a:gd name="connsiteX1746" fmla="*/ 2678034 w 11164922"/>
              <a:gd name="connsiteY1746" fmla="*/ 4986771 h 5421351"/>
              <a:gd name="connsiteX1747" fmla="*/ 2680339 w 11164922"/>
              <a:gd name="connsiteY1747" fmla="*/ 4995635 h 5421351"/>
              <a:gd name="connsiteX1748" fmla="*/ 2679098 w 11164922"/>
              <a:gd name="connsiteY1748" fmla="*/ 5003346 h 5421351"/>
              <a:gd name="connsiteX1749" fmla="*/ 2675612 w 11164922"/>
              <a:gd name="connsiteY1749" fmla="*/ 5008694 h 5421351"/>
              <a:gd name="connsiteX1750" fmla="*/ 2640158 w 11164922"/>
              <a:gd name="connsiteY1750" fmla="*/ 5036053 h 5421351"/>
              <a:gd name="connsiteX1751" fmla="*/ 2633776 w 11164922"/>
              <a:gd name="connsiteY1751" fmla="*/ 5043232 h 5421351"/>
              <a:gd name="connsiteX1752" fmla="*/ 2631649 w 11164922"/>
              <a:gd name="connsiteY1752" fmla="*/ 5047250 h 5421351"/>
              <a:gd name="connsiteX1753" fmla="*/ 2630378 w 11164922"/>
              <a:gd name="connsiteY1753" fmla="*/ 5051268 h 5421351"/>
              <a:gd name="connsiteX1754" fmla="*/ 2629903 w 11164922"/>
              <a:gd name="connsiteY1754" fmla="*/ 5055966 h 5421351"/>
              <a:gd name="connsiteX1755" fmla="*/ 2630349 w 11164922"/>
              <a:gd name="connsiteY1755" fmla="*/ 5059659 h 5421351"/>
              <a:gd name="connsiteX1756" fmla="*/ 2631796 w 11164922"/>
              <a:gd name="connsiteY1756" fmla="*/ 5063914 h 5421351"/>
              <a:gd name="connsiteX1757" fmla="*/ 2632417 w 11164922"/>
              <a:gd name="connsiteY1757" fmla="*/ 5065095 h 5421351"/>
              <a:gd name="connsiteX1758" fmla="*/ 2635371 w 11164922"/>
              <a:gd name="connsiteY1758" fmla="*/ 5069084 h 5421351"/>
              <a:gd name="connsiteX1759" fmla="*/ 2657383 w 11164922"/>
              <a:gd name="connsiteY1759" fmla="*/ 5086339 h 5421351"/>
              <a:gd name="connsiteX1760" fmla="*/ 2670648 w 11164922"/>
              <a:gd name="connsiteY1760" fmla="*/ 5093784 h 5421351"/>
              <a:gd name="connsiteX1761" fmla="*/ 2690384 w 11164922"/>
              <a:gd name="connsiteY1761" fmla="*/ 5101643 h 5421351"/>
              <a:gd name="connsiteX1762" fmla="*/ 2697889 w 11164922"/>
              <a:gd name="connsiteY1762" fmla="*/ 5105897 h 5421351"/>
              <a:gd name="connsiteX1763" fmla="*/ 2702941 w 11164922"/>
              <a:gd name="connsiteY1763" fmla="*/ 5110300 h 5421351"/>
              <a:gd name="connsiteX1764" fmla="*/ 2705540 w 11164922"/>
              <a:gd name="connsiteY1764" fmla="*/ 5113609 h 5421351"/>
              <a:gd name="connsiteX1765" fmla="*/ 2707076 w 11164922"/>
              <a:gd name="connsiteY1765" fmla="*/ 5116149 h 5421351"/>
              <a:gd name="connsiteX1766" fmla="*/ 2709854 w 11164922"/>
              <a:gd name="connsiteY1766" fmla="*/ 5122974 h 5421351"/>
              <a:gd name="connsiteX1767" fmla="*/ 2711154 w 11164922"/>
              <a:gd name="connsiteY1767" fmla="*/ 5128883 h 5421351"/>
              <a:gd name="connsiteX1768" fmla="*/ 2711390 w 11164922"/>
              <a:gd name="connsiteY1768" fmla="*/ 5136417 h 5421351"/>
              <a:gd name="connsiteX1769" fmla="*/ 2709972 w 11164922"/>
              <a:gd name="connsiteY1769" fmla="*/ 5143301 h 5421351"/>
              <a:gd name="connsiteX1770" fmla="*/ 2708465 w 11164922"/>
              <a:gd name="connsiteY1770" fmla="*/ 5146994 h 5421351"/>
              <a:gd name="connsiteX1771" fmla="*/ 2705512 w 11164922"/>
              <a:gd name="connsiteY1771" fmla="*/ 5152194 h 5421351"/>
              <a:gd name="connsiteX1772" fmla="*/ 2682555 w 11164922"/>
              <a:gd name="connsiteY1772" fmla="*/ 5175269 h 5421351"/>
              <a:gd name="connsiteX1773" fmla="*/ 2678034 w 11164922"/>
              <a:gd name="connsiteY1773" fmla="*/ 5182981 h 5421351"/>
              <a:gd name="connsiteX1774" fmla="*/ 2675996 w 11164922"/>
              <a:gd name="connsiteY1774" fmla="*/ 5188890 h 5421351"/>
              <a:gd name="connsiteX1775" fmla="*/ 2674902 w 11164922"/>
              <a:gd name="connsiteY1775" fmla="*/ 5197753 h 5421351"/>
              <a:gd name="connsiteX1776" fmla="*/ 2674902 w 11164922"/>
              <a:gd name="connsiteY1776" fmla="*/ 5205346 h 5421351"/>
              <a:gd name="connsiteX1777" fmla="*/ 2666539 w 11164922"/>
              <a:gd name="connsiteY1777" fmla="*/ 5221862 h 5421351"/>
              <a:gd name="connsiteX1778" fmla="*/ 2660839 w 11164922"/>
              <a:gd name="connsiteY1778" fmla="*/ 5237787 h 5421351"/>
              <a:gd name="connsiteX1779" fmla="*/ 2660071 w 11164922"/>
              <a:gd name="connsiteY1779" fmla="*/ 5243873 h 5421351"/>
              <a:gd name="connsiteX1780" fmla="*/ 2660395 w 11164922"/>
              <a:gd name="connsiteY1780" fmla="*/ 5250314 h 5421351"/>
              <a:gd name="connsiteX1781" fmla="*/ 2661606 w 11164922"/>
              <a:gd name="connsiteY1781" fmla="*/ 5255218 h 5421351"/>
              <a:gd name="connsiteX1782" fmla="*/ 2663734 w 11164922"/>
              <a:gd name="connsiteY1782" fmla="*/ 5260271 h 5421351"/>
              <a:gd name="connsiteX1783" fmla="*/ 2669851 w 11164922"/>
              <a:gd name="connsiteY1783" fmla="*/ 5269341 h 5421351"/>
              <a:gd name="connsiteX1784" fmla="*/ 2699100 w 11164922"/>
              <a:gd name="connsiteY1784" fmla="*/ 5302077 h 5421351"/>
              <a:gd name="connsiteX1785" fmla="*/ 2725690 w 11164922"/>
              <a:gd name="connsiteY1785" fmla="*/ 5343204 h 5421351"/>
              <a:gd name="connsiteX1786" fmla="*/ 2733342 w 11164922"/>
              <a:gd name="connsiteY1786" fmla="*/ 5351713 h 5421351"/>
              <a:gd name="connsiteX1787" fmla="*/ 2751069 w 11164922"/>
              <a:gd name="connsiteY1787" fmla="*/ 5365983 h 5421351"/>
              <a:gd name="connsiteX1788" fmla="*/ 2850635 w 11164922"/>
              <a:gd name="connsiteY1788" fmla="*/ 5411039 h 5421351"/>
              <a:gd name="connsiteX1789" fmla="*/ 2847682 w 11164922"/>
              <a:gd name="connsiteY1789" fmla="*/ 5412842 h 5421351"/>
              <a:gd name="connsiteX1790" fmla="*/ 2838404 w 11164922"/>
              <a:gd name="connsiteY1790" fmla="*/ 5417274 h 5421351"/>
              <a:gd name="connsiteX1791" fmla="*/ 2826764 w 11164922"/>
              <a:gd name="connsiteY1791" fmla="*/ 5420464 h 5421351"/>
              <a:gd name="connsiteX1792" fmla="*/ 2816984 w 11164922"/>
              <a:gd name="connsiteY1792" fmla="*/ 5421351 h 5421351"/>
              <a:gd name="connsiteX1793" fmla="*/ 2713044 w 11164922"/>
              <a:gd name="connsiteY1793" fmla="*/ 5414467 h 5421351"/>
              <a:gd name="connsiteX1794" fmla="*/ 2707135 w 11164922"/>
              <a:gd name="connsiteY1794" fmla="*/ 5412812 h 5421351"/>
              <a:gd name="connsiteX1795" fmla="*/ 2704564 w 11164922"/>
              <a:gd name="connsiteY1795" fmla="*/ 5411571 h 5421351"/>
              <a:gd name="connsiteX1796" fmla="*/ 2702497 w 11164922"/>
              <a:gd name="connsiteY1796" fmla="*/ 5410271 h 5421351"/>
              <a:gd name="connsiteX1797" fmla="*/ 2700134 w 11164922"/>
              <a:gd name="connsiteY1797" fmla="*/ 5408174 h 5421351"/>
              <a:gd name="connsiteX1798" fmla="*/ 2698450 w 11164922"/>
              <a:gd name="connsiteY1798" fmla="*/ 5406017 h 5421351"/>
              <a:gd name="connsiteX1799" fmla="*/ 2697238 w 11164922"/>
              <a:gd name="connsiteY1799" fmla="*/ 5403801 h 5421351"/>
              <a:gd name="connsiteX1800" fmla="*/ 2691832 w 11164922"/>
              <a:gd name="connsiteY1800" fmla="*/ 5386074 h 5421351"/>
              <a:gd name="connsiteX1801" fmla="*/ 2687133 w 11164922"/>
              <a:gd name="connsiteY1801" fmla="*/ 5377860 h 5421351"/>
              <a:gd name="connsiteX1802" fmla="*/ 2683146 w 11164922"/>
              <a:gd name="connsiteY1802" fmla="*/ 5373340 h 5421351"/>
              <a:gd name="connsiteX1803" fmla="*/ 2670087 w 11164922"/>
              <a:gd name="connsiteY1803" fmla="*/ 5364476 h 5421351"/>
              <a:gd name="connsiteX1804" fmla="*/ 2665418 w 11164922"/>
              <a:gd name="connsiteY1804" fmla="*/ 5359631 h 5421351"/>
              <a:gd name="connsiteX1805" fmla="*/ 2663321 w 11164922"/>
              <a:gd name="connsiteY1805" fmla="*/ 5356410 h 5421351"/>
              <a:gd name="connsiteX1806" fmla="*/ 2661282 w 11164922"/>
              <a:gd name="connsiteY1806" fmla="*/ 5351329 h 5421351"/>
              <a:gd name="connsiteX1807" fmla="*/ 2660426 w 11164922"/>
              <a:gd name="connsiteY1807" fmla="*/ 5345833 h 5421351"/>
              <a:gd name="connsiteX1808" fmla="*/ 2660604 w 11164922"/>
              <a:gd name="connsiteY1808" fmla="*/ 5340693 h 5421351"/>
              <a:gd name="connsiteX1809" fmla="*/ 2661312 w 11164922"/>
              <a:gd name="connsiteY1809" fmla="*/ 5336320 h 5421351"/>
              <a:gd name="connsiteX1810" fmla="*/ 2655195 w 11164922"/>
              <a:gd name="connsiteY1810" fmla="*/ 5335108 h 5421351"/>
              <a:gd name="connsiteX1811" fmla="*/ 2652241 w 11164922"/>
              <a:gd name="connsiteY1811" fmla="*/ 5335108 h 5421351"/>
              <a:gd name="connsiteX1812" fmla="*/ 2649286 w 11164922"/>
              <a:gd name="connsiteY1812" fmla="*/ 5335522 h 5421351"/>
              <a:gd name="connsiteX1813" fmla="*/ 2645269 w 11164922"/>
              <a:gd name="connsiteY1813" fmla="*/ 5336852 h 5421351"/>
              <a:gd name="connsiteX1814" fmla="*/ 2642313 w 11164922"/>
              <a:gd name="connsiteY1814" fmla="*/ 5338506 h 5421351"/>
              <a:gd name="connsiteX1815" fmla="*/ 2618204 w 11164922"/>
              <a:gd name="connsiteY1815" fmla="*/ 5357592 h 5421351"/>
              <a:gd name="connsiteX1816" fmla="*/ 2612560 w 11164922"/>
              <a:gd name="connsiteY1816" fmla="*/ 5360547 h 5421351"/>
              <a:gd name="connsiteX1817" fmla="*/ 2609756 w 11164922"/>
              <a:gd name="connsiteY1817" fmla="*/ 5361433 h 5421351"/>
              <a:gd name="connsiteX1818" fmla="*/ 2606801 w 11164922"/>
              <a:gd name="connsiteY1818" fmla="*/ 5361877 h 5421351"/>
              <a:gd name="connsiteX1819" fmla="*/ 2605058 w 11164922"/>
              <a:gd name="connsiteY1819" fmla="*/ 5361877 h 5421351"/>
              <a:gd name="connsiteX1820" fmla="*/ 2601660 w 11164922"/>
              <a:gd name="connsiteY1820" fmla="*/ 5361522 h 5421351"/>
              <a:gd name="connsiteX1821" fmla="*/ 2595042 w 11164922"/>
              <a:gd name="connsiteY1821" fmla="*/ 5359631 h 5421351"/>
              <a:gd name="connsiteX1822" fmla="*/ 2569219 w 11164922"/>
              <a:gd name="connsiteY1822" fmla="*/ 5346631 h 5421351"/>
              <a:gd name="connsiteX1823" fmla="*/ 2528151 w 11164922"/>
              <a:gd name="connsiteY1823" fmla="*/ 5306095 h 5421351"/>
              <a:gd name="connsiteX1824" fmla="*/ 2527826 w 11164922"/>
              <a:gd name="connsiteY1824" fmla="*/ 5305357 h 5421351"/>
              <a:gd name="connsiteX1825" fmla="*/ 2522834 w 11164922"/>
              <a:gd name="connsiteY1825" fmla="*/ 5287630 h 5421351"/>
              <a:gd name="connsiteX1826" fmla="*/ 2474112 w 11164922"/>
              <a:gd name="connsiteY1826" fmla="*/ 5207858 h 5421351"/>
              <a:gd name="connsiteX1827" fmla="*/ 2458513 w 11164922"/>
              <a:gd name="connsiteY1827" fmla="*/ 5170513 h 5421351"/>
              <a:gd name="connsiteX1828" fmla="*/ 2458336 w 11164922"/>
              <a:gd name="connsiteY1828" fmla="*/ 5169272 h 5421351"/>
              <a:gd name="connsiteX1829" fmla="*/ 2459755 w 11164922"/>
              <a:gd name="connsiteY1829" fmla="*/ 5154499 h 5421351"/>
              <a:gd name="connsiteX1830" fmla="*/ 2459281 w 11164922"/>
              <a:gd name="connsiteY1830" fmla="*/ 5147526 h 5421351"/>
              <a:gd name="connsiteX1831" fmla="*/ 2456061 w 11164922"/>
              <a:gd name="connsiteY1831" fmla="*/ 5133699 h 5421351"/>
              <a:gd name="connsiteX1832" fmla="*/ 2417179 w 11164922"/>
              <a:gd name="connsiteY1832" fmla="*/ 5028253 h 5421351"/>
              <a:gd name="connsiteX1833" fmla="*/ 2416884 w 11164922"/>
              <a:gd name="connsiteY1833" fmla="*/ 5022344 h 5421351"/>
              <a:gd name="connsiteX1834" fmla="*/ 2391239 w 11164922"/>
              <a:gd name="connsiteY1834" fmla="*/ 4911017 h 5421351"/>
              <a:gd name="connsiteX1835" fmla="*/ 2380072 w 11164922"/>
              <a:gd name="connsiteY1835" fmla="*/ 4900204 h 5421351"/>
              <a:gd name="connsiteX1836" fmla="*/ 2360542 w 11164922"/>
              <a:gd name="connsiteY1836" fmla="*/ 4897693 h 5421351"/>
              <a:gd name="connsiteX1837" fmla="*/ 2353037 w 11164922"/>
              <a:gd name="connsiteY1837" fmla="*/ 4890070 h 5421351"/>
              <a:gd name="connsiteX1838" fmla="*/ 2348458 w 11164922"/>
              <a:gd name="connsiteY1838" fmla="*/ 4879759 h 5421351"/>
              <a:gd name="connsiteX1839" fmla="*/ 2301184 w 11164922"/>
              <a:gd name="connsiteY1839" fmla="*/ 4710554 h 5421351"/>
              <a:gd name="connsiteX1840" fmla="*/ 2301184 w 11164922"/>
              <a:gd name="connsiteY1840" fmla="*/ 4706831 h 5421351"/>
              <a:gd name="connsiteX1841" fmla="*/ 2302071 w 11164922"/>
              <a:gd name="connsiteY1841" fmla="*/ 4703167 h 5421351"/>
              <a:gd name="connsiteX1842" fmla="*/ 2308188 w 11164922"/>
              <a:gd name="connsiteY1842" fmla="*/ 4691172 h 5421351"/>
              <a:gd name="connsiteX1843" fmla="*/ 2310403 w 11164922"/>
              <a:gd name="connsiteY1843" fmla="*/ 4681097 h 5421351"/>
              <a:gd name="connsiteX1844" fmla="*/ 2309546 w 11164922"/>
              <a:gd name="connsiteY1844" fmla="*/ 4625641 h 5421351"/>
              <a:gd name="connsiteX1845" fmla="*/ 2316814 w 11164922"/>
              <a:gd name="connsiteY1845" fmla="*/ 4584101 h 5421351"/>
              <a:gd name="connsiteX1846" fmla="*/ 2317198 w 11164922"/>
              <a:gd name="connsiteY1846" fmla="*/ 4555471 h 5421351"/>
              <a:gd name="connsiteX1847" fmla="*/ 2294656 w 11164922"/>
              <a:gd name="connsiteY1847" fmla="*/ 4437852 h 5421351"/>
              <a:gd name="connsiteX1848" fmla="*/ 2294863 w 11164922"/>
              <a:gd name="connsiteY1848" fmla="*/ 4409282 h 5421351"/>
              <a:gd name="connsiteX1849" fmla="*/ 2290814 w 11164922"/>
              <a:gd name="connsiteY1849" fmla="*/ 4394184 h 5421351"/>
              <a:gd name="connsiteX1850" fmla="*/ 2287535 w 11164922"/>
              <a:gd name="connsiteY1850" fmla="*/ 4364816 h 5421351"/>
              <a:gd name="connsiteX1851" fmla="*/ 2292056 w 11164922"/>
              <a:gd name="connsiteY1851" fmla="*/ 4274408 h 5421351"/>
              <a:gd name="connsiteX1852" fmla="*/ 2265760 w 11164922"/>
              <a:gd name="connsiteY1852" fmla="*/ 3968173 h 5421351"/>
              <a:gd name="connsiteX1853" fmla="*/ 2258522 w 11164922"/>
              <a:gd name="connsiteY1853" fmla="*/ 3942262 h 5421351"/>
              <a:gd name="connsiteX1854" fmla="*/ 2255567 w 11164922"/>
              <a:gd name="connsiteY1854" fmla="*/ 3936914 h 5421351"/>
              <a:gd name="connsiteX1855" fmla="*/ 2248890 w 11164922"/>
              <a:gd name="connsiteY1855" fmla="*/ 3927578 h 5421351"/>
              <a:gd name="connsiteX1856" fmla="*/ 2237071 w 11164922"/>
              <a:gd name="connsiteY1856" fmla="*/ 3914932 h 5421351"/>
              <a:gd name="connsiteX1857" fmla="*/ 2192222 w 11164922"/>
              <a:gd name="connsiteY1857" fmla="*/ 3877794 h 5421351"/>
              <a:gd name="connsiteX1858" fmla="*/ 2144950 w 11164922"/>
              <a:gd name="connsiteY1858" fmla="*/ 3850199 h 5421351"/>
              <a:gd name="connsiteX1859" fmla="*/ 2093393 w 11164922"/>
              <a:gd name="connsiteY1859" fmla="*/ 3830168 h 5421351"/>
              <a:gd name="connsiteX1860" fmla="*/ 2084766 w 11164922"/>
              <a:gd name="connsiteY1860" fmla="*/ 3825529 h 5421351"/>
              <a:gd name="connsiteX1861" fmla="*/ 2076050 w 11164922"/>
              <a:gd name="connsiteY1861" fmla="*/ 3818084 h 5421351"/>
              <a:gd name="connsiteX1862" fmla="*/ 2031230 w 11164922"/>
              <a:gd name="connsiteY1862" fmla="*/ 3762273 h 5421351"/>
              <a:gd name="connsiteX1863" fmla="*/ 2027921 w 11164922"/>
              <a:gd name="connsiteY1863" fmla="*/ 3755034 h 5421351"/>
              <a:gd name="connsiteX1864" fmla="*/ 2025676 w 11164922"/>
              <a:gd name="connsiteY1864" fmla="*/ 3745609 h 5421351"/>
              <a:gd name="connsiteX1865" fmla="*/ 2025321 w 11164922"/>
              <a:gd name="connsiteY1865" fmla="*/ 3738637 h 5421351"/>
              <a:gd name="connsiteX1866" fmla="*/ 2024996 w 11164922"/>
              <a:gd name="connsiteY1866" fmla="*/ 3737544 h 5421351"/>
              <a:gd name="connsiteX1867" fmla="*/ 2024435 w 11164922"/>
              <a:gd name="connsiteY1867" fmla="*/ 3736391 h 5421351"/>
              <a:gd name="connsiteX1868" fmla="*/ 2006383 w 11164922"/>
              <a:gd name="connsiteY1868" fmla="*/ 3711337 h 5421351"/>
              <a:gd name="connsiteX1869" fmla="*/ 1877064 w 11164922"/>
              <a:gd name="connsiteY1869" fmla="*/ 3475153 h 5421351"/>
              <a:gd name="connsiteX1870" fmla="*/ 1872572 w 11164922"/>
              <a:gd name="connsiteY1870" fmla="*/ 3469953 h 5421351"/>
              <a:gd name="connsiteX1871" fmla="*/ 1867342 w 11164922"/>
              <a:gd name="connsiteY1871" fmla="*/ 3465256 h 5421351"/>
              <a:gd name="connsiteX1872" fmla="*/ 1861759 w 11164922"/>
              <a:gd name="connsiteY1872" fmla="*/ 3461385 h 5421351"/>
              <a:gd name="connsiteX1873" fmla="*/ 1844326 w 11164922"/>
              <a:gd name="connsiteY1873" fmla="*/ 3453172 h 5421351"/>
              <a:gd name="connsiteX1874" fmla="*/ 1839955 w 11164922"/>
              <a:gd name="connsiteY1874" fmla="*/ 3449892 h 5421351"/>
              <a:gd name="connsiteX1875" fmla="*/ 1838300 w 11164922"/>
              <a:gd name="connsiteY1875" fmla="*/ 3448149 h 5421351"/>
              <a:gd name="connsiteX1876" fmla="*/ 1835906 w 11164922"/>
              <a:gd name="connsiteY1876" fmla="*/ 3444544 h 5421351"/>
              <a:gd name="connsiteX1877" fmla="*/ 1834460 w 11164922"/>
              <a:gd name="connsiteY1877" fmla="*/ 3440851 h 5421351"/>
              <a:gd name="connsiteX1878" fmla="*/ 1833751 w 11164922"/>
              <a:gd name="connsiteY1878" fmla="*/ 3437188 h 5421351"/>
              <a:gd name="connsiteX1879" fmla="*/ 1834105 w 11164922"/>
              <a:gd name="connsiteY1879" fmla="*/ 3425370 h 5421351"/>
              <a:gd name="connsiteX1880" fmla="*/ 1833455 w 11164922"/>
              <a:gd name="connsiteY1880" fmla="*/ 3419874 h 5421351"/>
              <a:gd name="connsiteX1881" fmla="*/ 1832066 w 11164922"/>
              <a:gd name="connsiteY1881" fmla="*/ 3414911 h 5421351"/>
              <a:gd name="connsiteX1882" fmla="*/ 1820247 w 11164922"/>
              <a:gd name="connsiteY1882" fmla="*/ 3388822 h 5421351"/>
              <a:gd name="connsiteX1883" fmla="*/ 1819361 w 11164922"/>
              <a:gd name="connsiteY1883" fmla="*/ 3385159 h 5421351"/>
              <a:gd name="connsiteX1884" fmla="*/ 1819008 w 11164922"/>
              <a:gd name="connsiteY1884" fmla="*/ 3379486 h 5421351"/>
              <a:gd name="connsiteX1885" fmla="*/ 1819538 w 11164922"/>
              <a:gd name="connsiteY1885" fmla="*/ 3374552 h 5421351"/>
              <a:gd name="connsiteX1886" fmla="*/ 1821933 w 11164922"/>
              <a:gd name="connsiteY1886" fmla="*/ 3367048 h 5421351"/>
              <a:gd name="connsiteX1887" fmla="*/ 1824355 w 11164922"/>
              <a:gd name="connsiteY1887" fmla="*/ 3362468 h 5421351"/>
              <a:gd name="connsiteX1888" fmla="*/ 1862232 w 11164922"/>
              <a:gd name="connsiteY1888" fmla="*/ 3317087 h 5421351"/>
              <a:gd name="connsiteX1889" fmla="*/ 1864418 w 11164922"/>
              <a:gd name="connsiteY1889" fmla="*/ 3313453 h 5421351"/>
              <a:gd name="connsiteX1890" fmla="*/ 1864861 w 11164922"/>
              <a:gd name="connsiteY1890" fmla="*/ 3312153 h 5421351"/>
              <a:gd name="connsiteX1891" fmla="*/ 1865068 w 11164922"/>
              <a:gd name="connsiteY1891" fmla="*/ 3310912 h 5421351"/>
              <a:gd name="connsiteX1892" fmla="*/ 1865068 w 11164922"/>
              <a:gd name="connsiteY1892" fmla="*/ 3309937 h 5421351"/>
              <a:gd name="connsiteX1893" fmla="*/ 1864802 w 11164922"/>
              <a:gd name="connsiteY1893" fmla="*/ 3308696 h 5421351"/>
              <a:gd name="connsiteX1894" fmla="*/ 1864094 w 11164922"/>
              <a:gd name="connsiteY1894" fmla="*/ 3307041 h 5421351"/>
              <a:gd name="connsiteX1895" fmla="*/ 1862971 w 11164922"/>
              <a:gd name="connsiteY1895" fmla="*/ 3305476 h 5421351"/>
              <a:gd name="connsiteX1896" fmla="*/ 1848199 w 11164922"/>
              <a:gd name="connsiteY1896" fmla="*/ 3292682 h 5421351"/>
              <a:gd name="connsiteX1897" fmla="*/ 1841462 w 11164922"/>
              <a:gd name="connsiteY1897" fmla="*/ 3283523 h 5421351"/>
              <a:gd name="connsiteX1898" fmla="*/ 1836646 w 11164922"/>
              <a:gd name="connsiteY1898" fmla="*/ 3272296 h 5421351"/>
              <a:gd name="connsiteX1899" fmla="*/ 1834606 w 11164922"/>
              <a:gd name="connsiteY1899" fmla="*/ 3262665 h 5421351"/>
              <a:gd name="connsiteX1900" fmla="*/ 1834193 w 11164922"/>
              <a:gd name="connsiteY1900" fmla="*/ 3251437 h 5421351"/>
              <a:gd name="connsiteX1901" fmla="*/ 1836054 w 11164922"/>
              <a:gd name="connsiteY1901" fmla="*/ 3237699 h 5421351"/>
              <a:gd name="connsiteX1902" fmla="*/ 1842230 w 11164922"/>
              <a:gd name="connsiteY1902" fmla="*/ 3219736 h 5421351"/>
              <a:gd name="connsiteX1903" fmla="*/ 1859336 w 11164922"/>
              <a:gd name="connsiteY1903" fmla="*/ 3189274 h 5421351"/>
              <a:gd name="connsiteX1904" fmla="*/ 1861522 w 11164922"/>
              <a:gd name="connsiteY1904" fmla="*/ 3182509 h 5421351"/>
              <a:gd name="connsiteX1905" fmla="*/ 1862467 w 11164922"/>
              <a:gd name="connsiteY1905" fmla="*/ 3175832 h 5421351"/>
              <a:gd name="connsiteX1906" fmla="*/ 1862202 w 11164922"/>
              <a:gd name="connsiteY1906" fmla="*/ 3169154 h 5421351"/>
              <a:gd name="connsiteX1907" fmla="*/ 1860606 w 11164922"/>
              <a:gd name="connsiteY1907" fmla="*/ 3161473 h 5421351"/>
              <a:gd name="connsiteX1908" fmla="*/ 1860606 w 11164922"/>
              <a:gd name="connsiteY1908" fmla="*/ 3159818 h 5421351"/>
              <a:gd name="connsiteX1909" fmla="*/ 1860606 w 11164922"/>
              <a:gd name="connsiteY1909" fmla="*/ 3158016 h 5421351"/>
              <a:gd name="connsiteX1910" fmla="*/ 1861228 w 11164922"/>
              <a:gd name="connsiteY1910" fmla="*/ 3155889 h 5421351"/>
              <a:gd name="connsiteX1911" fmla="*/ 1862024 w 11164922"/>
              <a:gd name="connsiteY1911" fmla="*/ 3154263 h 5421351"/>
              <a:gd name="connsiteX1912" fmla="*/ 1863030 w 11164922"/>
              <a:gd name="connsiteY1912" fmla="*/ 3152816 h 5421351"/>
              <a:gd name="connsiteX1913" fmla="*/ 1864153 w 11164922"/>
              <a:gd name="connsiteY1913" fmla="*/ 3151516 h 5421351"/>
              <a:gd name="connsiteX1914" fmla="*/ 1866220 w 11164922"/>
              <a:gd name="connsiteY1914" fmla="*/ 3149743 h 5421351"/>
              <a:gd name="connsiteX1915" fmla="*/ 1870091 w 11164922"/>
              <a:gd name="connsiteY1915" fmla="*/ 3147409 h 5421351"/>
              <a:gd name="connsiteX1916" fmla="*/ 1891246 w 11164922"/>
              <a:gd name="connsiteY1916" fmla="*/ 3141204 h 5421351"/>
              <a:gd name="connsiteX1917" fmla="*/ 1896001 w 11164922"/>
              <a:gd name="connsiteY1917" fmla="*/ 3139048 h 5421351"/>
              <a:gd name="connsiteX1918" fmla="*/ 1899517 w 11164922"/>
              <a:gd name="connsiteY1918" fmla="*/ 3136714 h 5421351"/>
              <a:gd name="connsiteX1919" fmla="*/ 1902236 w 11164922"/>
              <a:gd name="connsiteY1919" fmla="*/ 3134202 h 5421351"/>
              <a:gd name="connsiteX1920" fmla="*/ 1904511 w 11164922"/>
              <a:gd name="connsiteY1920" fmla="*/ 3131248 h 5421351"/>
              <a:gd name="connsiteX1921" fmla="*/ 1906402 w 11164922"/>
              <a:gd name="connsiteY1921" fmla="*/ 3127643 h 5421351"/>
              <a:gd name="connsiteX1922" fmla="*/ 1907792 w 11164922"/>
              <a:gd name="connsiteY1922" fmla="*/ 3123596 h 5421351"/>
              <a:gd name="connsiteX1923" fmla="*/ 1910538 w 11164922"/>
              <a:gd name="connsiteY1923" fmla="*/ 3105248 h 5421351"/>
              <a:gd name="connsiteX1924" fmla="*/ 1913700 w 11164922"/>
              <a:gd name="connsiteY1924" fmla="*/ 3098128 h 5421351"/>
              <a:gd name="connsiteX1925" fmla="*/ 1916861 w 11164922"/>
              <a:gd name="connsiteY1925" fmla="*/ 3093371 h 5421351"/>
              <a:gd name="connsiteX1926" fmla="*/ 1921203 w 11164922"/>
              <a:gd name="connsiteY1926" fmla="*/ 3088614 h 5421351"/>
              <a:gd name="connsiteX1927" fmla="*/ 1939109 w 11164922"/>
              <a:gd name="connsiteY1927" fmla="*/ 3075053 h 5421351"/>
              <a:gd name="connsiteX1928" fmla="*/ 1946998 w 11164922"/>
              <a:gd name="connsiteY1928" fmla="*/ 3066190 h 5421351"/>
              <a:gd name="connsiteX1929" fmla="*/ 1954236 w 11164922"/>
              <a:gd name="connsiteY1929" fmla="*/ 3053958 h 5421351"/>
              <a:gd name="connsiteX1930" fmla="*/ 1958402 w 11164922"/>
              <a:gd name="connsiteY1930" fmla="*/ 3043883 h 5421351"/>
              <a:gd name="connsiteX1931" fmla="*/ 1965020 w 11164922"/>
              <a:gd name="connsiteY1931" fmla="*/ 3018415 h 5421351"/>
              <a:gd name="connsiteX1932" fmla="*/ 1970279 w 11164922"/>
              <a:gd name="connsiteY1932" fmla="*/ 2957286 h 5421351"/>
              <a:gd name="connsiteX1933" fmla="*/ 1968269 w 11164922"/>
              <a:gd name="connsiteY1933" fmla="*/ 2935866 h 5421351"/>
              <a:gd name="connsiteX1934" fmla="*/ 1961031 w 11164922"/>
              <a:gd name="connsiteY1934" fmla="*/ 2912584 h 5421351"/>
              <a:gd name="connsiteX1935" fmla="*/ 1941324 w 11164922"/>
              <a:gd name="connsiteY1935" fmla="*/ 2873850 h 5421351"/>
              <a:gd name="connsiteX1936" fmla="*/ 1940555 w 11164922"/>
              <a:gd name="connsiteY1936" fmla="*/ 2869596 h 5421351"/>
              <a:gd name="connsiteX1937" fmla="*/ 1942595 w 11164922"/>
              <a:gd name="connsiteY1937" fmla="*/ 2851869 h 5421351"/>
              <a:gd name="connsiteX1938" fmla="*/ 1917068 w 11164922"/>
              <a:gd name="connsiteY1938" fmla="*/ 2831512 h 5421351"/>
              <a:gd name="connsiteX1939" fmla="*/ 1911779 w 11164922"/>
              <a:gd name="connsiteY1939" fmla="*/ 2829090 h 5421351"/>
              <a:gd name="connsiteX1940" fmla="*/ 1908057 w 11164922"/>
              <a:gd name="connsiteY1940" fmla="*/ 2828351 h 5421351"/>
              <a:gd name="connsiteX1941" fmla="*/ 1904511 w 11164922"/>
              <a:gd name="connsiteY1941" fmla="*/ 2828558 h 5421351"/>
              <a:gd name="connsiteX1942" fmla="*/ 1901112 w 11164922"/>
              <a:gd name="connsiteY1942" fmla="*/ 2829533 h 5421351"/>
              <a:gd name="connsiteX1943" fmla="*/ 1897301 w 11164922"/>
              <a:gd name="connsiteY1943" fmla="*/ 2831483 h 5421351"/>
              <a:gd name="connsiteX1944" fmla="*/ 1874582 w 11164922"/>
              <a:gd name="connsiteY1944" fmla="*/ 2850835 h 5421351"/>
              <a:gd name="connsiteX1945" fmla="*/ 1874257 w 11164922"/>
              <a:gd name="connsiteY1945" fmla="*/ 2857837 h 5421351"/>
              <a:gd name="connsiteX1946" fmla="*/ 1876443 w 11164922"/>
              <a:gd name="connsiteY1946" fmla="*/ 2866317 h 5421351"/>
              <a:gd name="connsiteX1947" fmla="*/ 1876797 w 11164922"/>
              <a:gd name="connsiteY1947" fmla="*/ 2869773 h 5421351"/>
              <a:gd name="connsiteX1948" fmla="*/ 1876649 w 11164922"/>
              <a:gd name="connsiteY1948" fmla="*/ 2872226 h 5421351"/>
              <a:gd name="connsiteX1949" fmla="*/ 1876206 w 11164922"/>
              <a:gd name="connsiteY1949" fmla="*/ 2874530 h 5421351"/>
              <a:gd name="connsiteX1950" fmla="*/ 1875616 w 11164922"/>
              <a:gd name="connsiteY1950" fmla="*/ 2876155 h 5421351"/>
              <a:gd name="connsiteX1951" fmla="*/ 1874405 w 11164922"/>
              <a:gd name="connsiteY1951" fmla="*/ 2878400 h 5421351"/>
              <a:gd name="connsiteX1952" fmla="*/ 1872572 w 11164922"/>
              <a:gd name="connsiteY1952" fmla="*/ 2880646 h 5421351"/>
              <a:gd name="connsiteX1953" fmla="*/ 1869322 w 11164922"/>
              <a:gd name="connsiteY1953" fmla="*/ 2883335 h 5421351"/>
              <a:gd name="connsiteX1954" fmla="*/ 1867224 w 11164922"/>
              <a:gd name="connsiteY1954" fmla="*/ 2884457 h 5421351"/>
              <a:gd name="connsiteX1955" fmla="*/ 1863708 w 11164922"/>
              <a:gd name="connsiteY1955" fmla="*/ 2885551 h 5421351"/>
              <a:gd name="connsiteX1956" fmla="*/ 1857799 w 11164922"/>
              <a:gd name="connsiteY1956" fmla="*/ 2886260 h 5421351"/>
              <a:gd name="connsiteX1957" fmla="*/ 1851624 w 11164922"/>
              <a:gd name="connsiteY1957" fmla="*/ 2885935 h 5421351"/>
              <a:gd name="connsiteX1958" fmla="*/ 1845036 w 11164922"/>
              <a:gd name="connsiteY1958" fmla="*/ 2884309 h 5421351"/>
              <a:gd name="connsiteX1959" fmla="*/ 1841815 w 11164922"/>
              <a:gd name="connsiteY1959" fmla="*/ 2882773 h 5421351"/>
              <a:gd name="connsiteX1960" fmla="*/ 1840131 w 11164922"/>
              <a:gd name="connsiteY1960" fmla="*/ 2881621 h 5421351"/>
              <a:gd name="connsiteX1961" fmla="*/ 1838831 w 11164922"/>
              <a:gd name="connsiteY1961" fmla="*/ 2880410 h 5421351"/>
              <a:gd name="connsiteX1962" fmla="*/ 1834784 w 11164922"/>
              <a:gd name="connsiteY1962" fmla="*/ 2875121 h 5421351"/>
              <a:gd name="connsiteX1963" fmla="*/ 1827221 w 11164922"/>
              <a:gd name="connsiteY1963" fmla="*/ 2868030 h 5421351"/>
              <a:gd name="connsiteX1964" fmla="*/ 1820838 w 11164922"/>
              <a:gd name="connsiteY1964" fmla="*/ 2864101 h 5421351"/>
              <a:gd name="connsiteX1965" fmla="*/ 1813748 w 11164922"/>
              <a:gd name="connsiteY1965" fmla="*/ 2861146 h 5421351"/>
              <a:gd name="connsiteX1966" fmla="*/ 1786241 w 11164922"/>
              <a:gd name="connsiteY1966" fmla="*/ 2855237 h 5421351"/>
              <a:gd name="connsiteX1967" fmla="*/ 1774424 w 11164922"/>
              <a:gd name="connsiteY1967" fmla="*/ 2851071 h 5421351"/>
              <a:gd name="connsiteX1968" fmla="*/ 1767421 w 11164922"/>
              <a:gd name="connsiteY1968" fmla="*/ 2847053 h 5421351"/>
              <a:gd name="connsiteX1969" fmla="*/ 1759533 w 11164922"/>
              <a:gd name="connsiteY1969" fmla="*/ 2840317 h 5421351"/>
              <a:gd name="connsiteX1970" fmla="*/ 1754718 w 11164922"/>
              <a:gd name="connsiteY1970" fmla="*/ 2834408 h 5421351"/>
              <a:gd name="connsiteX1971" fmla="*/ 1743430 w 11164922"/>
              <a:gd name="connsiteY1971" fmla="*/ 2815972 h 5421351"/>
              <a:gd name="connsiteX1972" fmla="*/ 1737936 w 11164922"/>
              <a:gd name="connsiteY1972" fmla="*/ 2810535 h 5421351"/>
              <a:gd name="connsiteX1973" fmla="*/ 1729869 w 11164922"/>
              <a:gd name="connsiteY1973" fmla="*/ 2804626 h 5421351"/>
              <a:gd name="connsiteX1974" fmla="*/ 1694031 w 11164922"/>
              <a:gd name="connsiteY1974" fmla="*/ 2786367 h 5421351"/>
              <a:gd name="connsiteX1975" fmla="*/ 1689244 w 11164922"/>
              <a:gd name="connsiteY1975" fmla="*/ 2782379 h 5421351"/>
              <a:gd name="connsiteX1976" fmla="*/ 1684961 w 11164922"/>
              <a:gd name="connsiteY1976" fmla="*/ 2777356 h 5421351"/>
              <a:gd name="connsiteX1977" fmla="*/ 1682391 w 11164922"/>
              <a:gd name="connsiteY1977" fmla="*/ 2773131 h 5421351"/>
              <a:gd name="connsiteX1978" fmla="*/ 1679968 w 11164922"/>
              <a:gd name="connsiteY1978" fmla="*/ 2766838 h 5421351"/>
              <a:gd name="connsiteX1979" fmla="*/ 1679169 w 11164922"/>
              <a:gd name="connsiteY1979" fmla="*/ 2762820 h 5421351"/>
              <a:gd name="connsiteX1980" fmla="*/ 1678903 w 11164922"/>
              <a:gd name="connsiteY1980" fmla="*/ 2758566 h 5421351"/>
              <a:gd name="connsiteX1981" fmla="*/ 1679464 w 11164922"/>
              <a:gd name="connsiteY1981" fmla="*/ 2752657 h 5421351"/>
              <a:gd name="connsiteX1982" fmla="*/ 1681091 w 11164922"/>
              <a:gd name="connsiteY1982" fmla="*/ 2746748 h 5421351"/>
              <a:gd name="connsiteX1983" fmla="*/ 1683690 w 11164922"/>
              <a:gd name="connsiteY1983" fmla="*/ 2740838 h 5421351"/>
              <a:gd name="connsiteX1984" fmla="*/ 1686644 w 11164922"/>
              <a:gd name="connsiteY1984" fmla="*/ 2736259 h 5421351"/>
              <a:gd name="connsiteX1985" fmla="*/ 1689244 w 11164922"/>
              <a:gd name="connsiteY1985" fmla="*/ 2733541 h 5421351"/>
              <a:gd name="connsiteX1986" fmla="*/ 1706410 w 11164922"/>
              <a:gd name="connsiteY1986" fmla="*/ 2723613 h 5421351"/>
              <a:gd name="connsiteX1987" fmla="*/ 1697251 w 11164922"/>
              <a:gd name="connsiteY1987" fmla="*/ 2711382 h 5421351"/>
              <a:gd name="connsiteX1988" fmla="*/ 1682125 w 11164922"/>
              <a:gd name="connsiteY1988" fmla="*/ 2718384 h 5421351"/>
              <a:gd name="connsiteX1989" fmla="*/ 1676216 w 11164922"/>
              <a:gd name="connsiteY1989" fmla="*/ 2719891 h 5421351"/>
              <a:gd name="connsiteX1990" fmla="*/ 1672551 w 11164922"/>
              <a:gd name="connsiteY1990" fmla="*/ 2720127 h 5421351"/>
              <a:gd name="connsiteX1991" fmla="*/ 1669597 w 11164922"/>
              <a:gd name="connsiteY1991" fmla="*/ 2719773 h 5421351"/>
              <a:gd name="connsiteX1992" fmla="*/ 1667085 w 11164922"/>
              <a:gd name="connsiteY1992" fmla="*/ 2718975 h 5421351"/>
              <a:gd name="connsiteX1993" fmla="*/ 1664131 w 11164922"/>
              <a:gd name="connsiteY1993" fmla="*/ 2717350 h 5421351"/>
              <a:gd name="connsiteX1994" fmla="*/ 1662211 w 11164922"/>
              <a:gd name="connsiteY1994" fmla="*/ 2715754 h 5421351"/>
              <a:gd name="connsiteX1995" fmla="*/ 1659937 w 11164922"/>
              <a:gd name="connsiteY1995" fmla="*/ 2713184 h 5421351"/>
              <a:gd name="connsiteX1996" fmla="*/ 1658075 w 11164922"/>
              <a:gd name="connsiteY1996" fmla="*/ 2710525 h 5421351"/>
              <a:gd name="connsiteX1997" fmla="*/ 1648207 w 11164922"/>
              <a:gd name="connsiteY1997" fmla="*/ 2689312 h 5421351"/>
              <a:gd name="connsiteX1998" fmla="*/ 1638930 w 11164922"/>
              <a:gd name="connsiteY1998" fmla="*/ 2675928 h 5421351"/>
              <a:gd name="connsiteX1999" fmla="*/ 1619134 w 11164922"/>
              <a:gd name="connsiteY1999" fmla="*/ 2657787 h 5421351"/>
              <a:gd name="connsiteX2000" fmla="*/ 1616535 w 11164922"/>
              <a:gd name="connsiteY2000" fmla="*/ 2656428 h 5421351"/>
              <a:gd name="connsiteX2001" fmla="*/ 1611954 w 11164922"/>
              <a:gd name="connsiteY2001" fmla="*/ 2654921 h 5421351"/>
              <a:gd name="connsiteX2002" fmla="*/ 1581552 w 11164922"/>
              <a:gd name="connsiteY2002" fmla="*/ 2651966 h 5421351"/>
              <a:gd name="connsiteX2003" fmla="*/ 1564800 w 11164922"/>
              <a:gd name="connsiteY2003" fmla="*/ 2646323 h 5421351"/>
              <a:gd name="connsiteX2004" fmla="*/ 1534899 w 11164922"/>
              <a:gd name="connsiteY2004" fmla="*/ 2631255 h 5421351"/>
              <a:gd name="connsiteX2005" fmla="*/ 1533865 w 11164922"/>
              <a:gd name="connsiteY2005" fmla="*/ 2630517 h 5421351"/>
              <a:gd name="connsiteX2006" fmla="*/ 1532360 w 11164922"/>
              <a:gd name="connsiteY2006" fmla="*/ 2628921 h 5421351"/>
              <a:gd name="connsiteX2007" fmla="*/ 1526598 w 11164922"/>
              <a:gd name="connsiteY2007" fmla="*/ 2618728 h 5421351"/>
              <a:gd name="connsiteX2008" fmla="*/ 1523378 w 11164922"/>
              <a:gd name="connsiteY2008" fmla="*/ 2617428 h 5421351"/>
              <a:gd name="connsiteX2009" fmla="*/ 1521960 w 11164922"/>
              <a:gd name="connsiteY2009" fmla="*/ 2617221 h 5421351"/>
              <a:gd name="connsiteX2010" fmla="*/ 1504232 w 11164922"/>
              <a:gd name="connsiteY2010" fmla="*/ 2617901 h 5421351"/>
              <a:gd name="connsiteX2011" fmla="*/ 1491469 w 11164922"/>
              <a:gd name="connsiteY2011" fmla="*/ 2615390 h 5421351"/>
              <a:gd name="connsiteX2012" fmla="*/ 1482931 w 11164922"/>
              <a:gd name="connsiteY2012" fmla="*/ 2611992 h 5421351"/>
              <a:gd name="connsiteX2013" fmla="*/ 1470787 w 11164922"/>
              <a:gd name="connsiteY2013" fmla="*/ 2604428 h 5421351"/>
              <a:gd name="connsiteX2014" fmla="*/ 1406438 w 11164922"/>
              <a:gd name="connsiteY2014" fmla="*/ 2539429 h 5421351"/>
              <a:gd name="connsiteX2015" fmla="*/ 1398726 w 11164922"/>
              <a:gd name="connsiteY2015" fmla="*/ 2535352 h 5421351"/>
              <a:gd name="connsiteX2016" fmla="*/ 1390069 w 11164922"/>
              <a:gd name="connsiteY2016" fmla="*/ 2533106 h 5421351"/>
              <a:gd name="connsiteX2017" fmla="*/ 1381974 w 11164922"/>
              <a:gd name="connsiteY2017" fmla="*/ 2532722 h 5421351"/>
              <a:gd name="connsiteX2018" fmla="*/ 1374766 w 11164922"/>
              <a:gd name="connsiteY2018" fmla="*/ 2533520 h 5421351"/>
              <a:gd name="connsiteX2019" fmla="*/ 1328143 w 11164922"/>
              <a:gd name="connsiteY2019" fmla="*/ 2544836 h 5421351"/>
              <a:gd name="connsiteX2020" fmla="*/ 1318068 w 11164922"/>
              <a:gd name="connsiteY2020" fmla="*/ 2545220 h 5421351"/>
              <a:gd name="connsiteX2021" fmla="*/ 1304477 w 11164922"/>
              <a:gd name="connsiteY2021" fmla="*/ 2543506 h 5421351"/>
              <a:gd name="connsiteX2022" fmla="*/ 1159175 w 11164922"/>
              <a:gd name="connsiteY2022" fmla="*/ 2481875 h 5421351"/>
              <a:gd name="connsiteX2023" fmla="*/ 1138729 w 11164922"/>
              <a:gd name="connsiteY2023" fmla="*/ 2463410 h 5421351"/>
              <a:gd name="connsiteX2024" fmla="*/ 1133499 w 11164922"/>
              <a:gd name="connsiteY2024" fmla="*/ 2459923 h 5421351"/>
              <a:gd name="connsiteX2025" fmla="*/ 1109538 w 11164922"/>
              <a:gd name="connsiteY2025" fmla="*/ 2451060 h 5421351"/>
              <a:gd name="connsiteX2026" fmla="*/ 1091397 w 11164922"/>
              <a:gd name="connsiteY2026" fmla="*/ 2441339 h 5421351"/>
              <a:gd name="connsiteX2027" fmla="*/ 1082268 w 11164922"/>
              <a:gd name="connsiteY2027" fmla="*/ 2433539 h 5421351"/>
              <a:gd name="connsiteX2028" fmla="*/ 1073818 w 11164922"/>
              <a:gd name="connsiteY2028" fmla="*/ 2422992 h 5421351"/>
              <a:gd name="connsiteX2029" fmla="*/ 1065782 w 11164922"/>
              <a:gd name="connsiteY2029" fmla="*/ 2416403 h 5421351"/>
              <a:gd name="connsiteX2030" fmla="*/ 1044301 w 11164922"/>
              <a:gd name="connsiteY2030" fmla="*/ 2404585 h 5421351"/>
              <a:gd name="connsiteX2031" fmla="*/ 1032278 w 11164922"/>
              <a:gd name="connsiteY2031" fmla="*/ 2390669 h 5421351"/>
              <a:gd name="connsiteX2032" fmla="*/ 1023148 w 11164922"/>
              <a:gd name="connsiteY2032" fmla="*/ 2366620 h 5421351"/>
              <a:gd name="connsiteX2033" fmla="*/ 1022528 w 11164922"/>
              <a:gd name="connsiteY2033" fmla="*/ 2350577 h 5421351"/>
              <a:gd name="connsiteX2034" fmla="*/ 1036177 w 11164922"/>
              <a:gd name="connsiteY2034" fmla="*/ 2312079 h 5421351"/>
              <a:gd name="connsiteX2035" fmla="*/ 1034050 w 11164922"/>
              <a:gd name="connsiteY2035" fmla="*/ 2287557 h 5421351"/>
              <a:gd name="connsiteX2036" fmla="*/ 990678 w 11164922"/>
              <a:gd name="connsiteY2036" fmla="*/ 2203944 h 5421351"/>
              <a:gd name="connsiteX2037" fmla="*/ 975905 w 11164922"/>
              <a:gd name="connsiteY2037" fmla="*/ 2183972 h 5421351"/>
              <a:gd name="connsiteX2038" fmla="*/ 934334 w 11164922"/>
              <a:gd name="connsiteY2038" fmla="*/ 2143140 h 5421351"/>
              <a:gd name="connsiteX2039" fmla="*/ 932887 w 11164922"/>
              <a:gd name="connsiteY2039" fmla="*/ 2111084 h 5421351"/>
              <a:gd name="connsiteX2040" fmla="*/ 909695 w 11164922"/>
              <a:gd name="connsiteY2040" fmla="*/ 2067652 h 5421351"/>
              <a:gd name="connsiteX2041" fmla="*/ 904523 w 11164922"/>
              <a:gd name="connsiteY2041" fmla="*/ 2048566 h 5421351"/>
              <a:gd name="connsiteX2042" fmla="*/ 883517 w 11164922"/>
              <a:gd name="connsiteY2042" fmla="*/ 2022921 h 5421351"/>
              <a:gd name="connsiteX2043" fmla="*/ 870812 w 11164922"/>
              <a:gd name="connsiteY2043" fmla="*/ 1997926 h 5421351"/>
              <a:gd name="connsiteX2044" fmla="*/ 865140 w 11164922"/>
              <a:gd name="connsiteY2044" fmla="*/ 1973374 h 5421351"/>
              <a:gd name="connsiteX2045" fmla="*/ 863160 w 11164922"/>
              <a:gd name="connsiteY2045" fmla="*/ 1951924 h 5421351"/>
              <a:gd name="connsiteX2046" fmla="*/ 864460 w 11164922"/>
              <a:gd name="connsiteY2046" fmla="*/ 1925008 h 5421351"/>
              <a:gd name="connsiteX2047" fmla="*/ 855597 w 11164922"/>
              <a:gd name="connsiteY2047" fmla="*/ 1909881 h 5421351"/>
              <a:gd name="connsiteX2048" fmla="*/ 840825 w 11164922"/>
              <a:gd name="connsiteY2048" fmla="*/ 1904563 h 5421351"/>
              <a:gd name="connsiteX2049" fmla="*/ 818281 w 11164922"/>
              <a:gd name="connsiteY2049" fmla="*/ 1900249 h 5421351"/>
              <a:gd name="connsiteX2050" fmla="*/ 811811 w 11164922"/>
              <a:gd name="connsiteY2050" fmla="*/ 1917977 h 5421351"/>
              <a:gd name="connsiteX2051" fmla="*/ 807114 w 11164922"/>
              <a:gd name="connsiteY2051" fmla="*/ 1940195 h 5421351"/>
              <a:gd name="connsiteX2052" fmla="*/ 807852 w 11164922"/>
              <a:gd name="connsiteY2052" fmla="*/ 1960019 h 5421351"/>
              <a:gd name="connsiteX2053" fmla="*/ 808531 w 11164922"/>
              <a:gd name="connsiteY2053" fmla="*/ 1962413 h 5421351"/>
              <a:gd name="connsiteX2054" fmla="*/ 808531 w 11164922"/>
              <a:gd name="connsiteY2054" fmla="*/ 1962265 h 5421351"/>
              <a:gd name="connsiteX2055" fmla="*/ 808710 w 11164922"/>
              <a:gd name="connsiteY2055" fmla="*/ 1962885 h 5421351"/>
              <a:gd name="connsiteX2056" fmla="*/ 817129 w 11164922"/>
              <a:gd name="connsiteY2056" fmla="*/ 1982030 h 5421351"/>
              <a:gd name="connsiteX2057" fmla="*/ 832641 w 11164922"/>
              <a:gd name="connsiteY2057" fmla="*/ 2004987 h 5421351"/>
              <a:gd name="connsiteX2058" fmla="*/ 836955 w 11164922"/>
              <a:gd name="connsiteY2058" fmla="*/ 2015328 h 5421351"/>
              <a:gd name="connsiteX2059" fmla="*/ 838815 w 11164922"/>
              <a:gd name="connsiteY2059" fmla="*/ 2025314 h 5421351"/>
              <a:gd name="connsiteX2060" fmla="*/ 838815 w 11164922"/>
              <a:gd name="connsiteY2060" fmla="*/ 2034621 h 5421351"/>
              <a:gd name="connsiteX2061" fmla="*/ 839821 w 11164922"/>
              <a:gd name="connsiteY2061" fmla="*/ 2037575 h 5421351"/>
              <a:gd name="connsiteX2062" fmla="*/ 842155 w 11164922"/>
              <a:gd name="connsiteY2062" fmla="*/ 2042362 h 5421351"/>
              <a:gd name="connsiteX2063" fmla="*/ 887830 w 11164922"/>
              <a:gd name="connsiteY2063" fmla="*/ 2183912 h 5421351"/>
              <a:gd name="connsiteX2064" fmla="*/ 902958 w 11164922"/>
              <a:gd name="connsiteY2064" fmla="*/ 2208346 h 5421351"/>
              <a:gd name="connsiteX2065" fmla="*/ 905322 w 11164922"/>
              <a:gd name="connsiteY2065" fmla="*/ 2214255 h 5421351"/>
              <a:gd name="connsiteX2066" fmla="*/ 905942 w 11164922"/>
              <a:gd name="connsiteY2066" fmla="*/ 2221848 h 5421351"/>
              <a:gd name="connsiteX2067" fmla="*/ 904495 w 11164922"/>
              <a:gd name="connsiteY2067" fmla="*/ 2227403 h 5421351"/>
              <a:gd name="connsiteX2068" fmla="*/ 902515 w 11164922"/>
              <a:gd name="connsiteY2068" fmla="*/ 2231096 h 5421351"/>
              <a:gd name="connsiteX2069" fmla="*/ 899177 w 11164922"/>
              <a:gd name="connsiteY2069" fmla="*/ 2235321 h 5421351"/>
              <a:gd name="connsiteX2070" fmla="*/ 888539 w 11164922"/>
              <a:gd name="connsiteY2070" fmla="*/ 2243771 h 5421351"/>
              <a:gd name="connsiteX2071" fmla="*/ 865140 w 11164922"/>
              <a:gd name="connsiteY2071" fmla="*/ 2205599 h 5421351"/>
              <a:gd name="connsiteX2072" fmla="*/ 857458 w 11164922"/>
              <a:gd name="connsiteY2072" fmla="*/ 2197592 h 5421351"/>
              <a:gd name="connsiteX2073" fmla="*/ 849275 w 11164922"/>
              <a:gd name="connsiteY2073" fmla="*/ 2191683 h 5421351"/>
              <a:gd name="connsiteX2074" fmla="*/ 833261 w 11164922"/>
              <a:gd name="connsiteY2074" fmla="*/ 2183085 h 5421351"/>
              <a:gd name="connsiteX2075" fmla="*/ 827766 w 11164922"/>
              <a:gd name="connsiteY2075" fmla="*/ 2176733 h 5421351"/>
              <a:gd name="connsiteX2076" fmla="*/ 825728 w 11164922"/>
              <a:gd name="connsiteY2076" fmla="*/ 2167278 h 5421351"/>
              <a:gd name="connsiteX2077" fmla="*/ 830276 w 11164922"/>
              <a:gd name="connsiteY2077" fmla="*/ 2137970 h 5421351"/>
              <a:gd name="connsiteX2078" fmla="*/ 830100 w 11164922"/>
              <a:gd name="connsiteY2078" fmla="*/ 2133508 h 5421351"/>
              <a:gd name="connsiteX2079" fmla="*/ 829095 w 11164922"/>
              <a:gd name="connsiteY2079" fmla="*/ 2128633 h 5421351"/>
              <a:gd name="connsiteX2080" fmla="*/ 827411 w 11164922"/>
              <a:gd name="connsiteY2080" fmla="*/ 2124438 h 5421351"/>
              <a:gd name="connsiteX2081" fmla="*/ 825520 w 11164922"/>
              <a:gd name="connsiteY2081" fmla="*/ 2121483 h 5421351"/>
              <a:gd name="connsiteX2082" fmla="*/ 815150 w 11164922"/>
              <a:gd name="connsiteY2082" fmla="*/ 2111084 h 5421351"/>
              <a:gd name="connsiteX2083" fmla="*/ 813082 w 11164922"/>
              <a:gd name="connsiteY2083" fmla="*/ 2110020 h 5421351"/>
              <a:gd name="connsiteX2084" fmla="*/ 811546 w 11164922"/>
              <a:gd name="connsiteY2084" fmla="*/ 2109813 h 5421351"/>
              <a:gd name="connsiteX2085" fmla="*/ 810423 w 11164922"/>
              <a:gd name="connsiteY2085" fmla="*/ 2109813 h 5421351"/>
              <a:gd name="connsiteX2086" fmla="*/ 802357 w 11164922"/>
              <a:gd name="connsiteY2086" fmla="*/ 2109104 h 5421351"/>
              <a:gd name="connsiteX2087" fmla="*/ 792695 w 11164922"/>
              <a:gd name="connsiteY2087" fmla="*/ 2105263 h 5421351"/>
              <a:gd name="connsiteX2088" fmla="*/ 783508 w 11164922"/>
              <a:gd name="connsiteY2088" fmla="*/ 2097907 h 5421351"/>
              <a:gd name="connsiteX2089" fmla="*/ 764894 w 11164922"/>
              <a:gd name="connsiteY2089" fmla="*/ 2076811 h 5421351"/>
              <a:gd name="connsiteX2090" fmla="*/ 761141 w 11164922"/>
              <a:gd name="connsiteY2090" fmla="*/ 2067741 h 5421351"/>
              <a:gd name="connsiteX2091" fmla="*/ 761643 w 11164922"/>
              <a:gd name="connsiteY2091" fmla="*/ 2059793 h 5421351"/>
              <a:gd name="connsiteX2092" fmla="*/ 765071 w 11164922"/>
              <a:gd name="connsiteY2092" fmla="*/ 2053116 h 5421351"/>
              <a:gd name="connsiteX2093" fmla="*/ 773935 w 11164922"/>
              <a:gd name="connsiteY2093" fmla="*/ 2044932 h 5421351"/>
              <a:gd name="connsiteX2094" fmla="*/ 779548 w 11164922"/>
              <a:gd name="connsiteY2094" fmla="*/ 2041209 h 5421351"/>
              <a:gd name="connsiteX2095" fmla="*/ 789269 w 11164922"/>
              <a:gd name="connsiteY2095" fmla="*/ 2027028 h 5421351"/>
              <a:gd name="connsiteX2096" fmla="*/ 787082 w 11164922"/>
              <a:gd name="connsiteY2096" fmla="*/ 2016835 h 5421351"/>
              <a:gd name="connsiteX2097" fmla="*/ 782561 w 11164922"/>
              <a:gd name="connsiteY2097" fmla="*/ 2007203 h 5421351"/>
              <a:gd name="connsiteX2098" fmla="*/ 768174 w 11164922"/>
              <a:gd name="connsiteY2098" fmla="*/ 1988058 h 5421351"/>
              <a:gd name="connsiteX2099" fmla="*/ 760255 w 11164922"/>
              <a:gd name="connsiteY2099" fmla="*/ 1968499 h 5421351"/>
              <a:gd name="connsiteX2100" fmla="*/ 743710 w 11164922"/>
              <a:gd name="connsiteY2100" fmla="*/ 1837171 h 5421351"/>
              <a:gd name="connsiteX2101" fmla="*/ 738481 w 11164922"/>
              <a:gd name="connsiteY2101" fmla="*/ 1823255 h 5421351"/>
              <a:gd name="connsiteX2102" fmla="*/ 715258 w 11164922"/>
              <a:gd name="connsiteY2102" fmla="*/ 1799294 h 5421351"/>
              <a:gd name="connsiteX2103" fmla="*/ 688283 w 11164922"/>
              <a:gd name="connsiteY2103" fmla="*/ 1786323 h 5421351"/>
              <a:gd name="connsiteX2104" fmla="*/ 668547 w 11164922"/>
              <a:gd name="connsiteY2104" fmla="*/ 1779942 h 5421351"/>
              <a:gd name="connsiteX2105" fmla="*/ 662253 w 11164922"/>
              <a:gd name="connsiteY2105" fmla="*/ 1757694 h 5421351"/>
              <a:gd name="connsiteX2106" fmla="*/ 657053 w 11164922"/>
              <a:gd name="connsiteY2106" fmla="*/ 1679370 h 5421351"/>
              <a:gd name="connsiteX2107" fmla="*/ 660009 w 11164922"/>
              <a:gd name="connsiteY2107" fmla="*/ 1651214 h 5421351"/>
              <a:gd name="connsiteX2108" fmla="*/ 648191 w 11164922"/>
              <a:gd name="connsiteY2108" fmla="*/ 1600810 h 5421351"/>
              <a:gd name="connsiteX2109" fmla="*/ 652828 w 11164922"/>
              <a:gd name="connsiteY2109" fmla="*/ 1553153 h 5421351"/>
              <a:gd name="connsiteX2110" fmla="*/ 690943 w 11164922"/>
              <a:gd name="connsiteY2110" fmla="*/ 1491256 h 5421351"/>
              <a:gd name="connsiteX2111" fmla="*/ 699421 w 11164922"/>
              <a:gd name="connsiteY2111" fmla="*/ 1462922 h 5421351"/>
              <a:gd name="connsiteX2112" fmla="*/ 830483 w 11164922"/>
              <a:gd name="connsiteY2112" fmla="*/ 1279307 h 5421351"/>
              <a:gd name="connsiteX2113" fmla="*/ 856602 w 11164922"/>
              <a:gd name="connsiteY2113" fmla="*/ 1214543 h 5421351"/>
              <a:gd name="connsiteX2114" fmla="*/ 850929 w 11164922"/>
              <a:gd name="connsiteY2114" fmla="*/ 1204617 h 5421351"/>
              <a:gd name="connsiteX2115" fmla="*/ 823097 w 11164922"/>
              <a:gd name="connsiteY2115" fmla="*/ 1170964 h 5421351"/>
              <a:gd name="connsiteX2116" fmla="*/ 817188 w 11164922"/>
              <a:gd name="connsiteY2116" fmla="*/ 1159501 h 5421351"/>
              <a:gd name="connsiteX2117" fmla="*/ 814824 w 11164922"/>
              <a:gd name="connsiteY2117" fmla="*/ 1145644 h 5421351"/>
              <a:gd name="connsiteX2118" fmla="*/ 817779 w 11164922"/>
              <a:gd name="connsiteY2118" fmla="*/ 1129719 h 5421351"/>
              <a:gd name="connsiteX2119" fmla="*/ 867652 w 11164922"/>
              <a:gd name="connsiteY2119" fmla="*/ 1133796 h 5421351"/>
              <a:gd name="connsiteX2120" fmla="*/ 865732 w 11164922"/>
              <a:gd name="connsiteY2120" fmla="*/ 1131492 h 5421351"/>
              <a:gd name="connsiteX2121" fmla="*/ 870548 w 11164922"/>
              <a:gd name="connsiteY2121" fmla="*/ 1128538 h 5421351"/>
              <a:gd name="connsiteX2122" fmla="*/ 871972 w 11164922"/>
              <a:gd name="connsiteY2122" fmla="*/ 1130561 h 5421351"/>
              <a:gd name="connsiteX2123" fmla="*/ 871936 w 11164922"/>
              <a:gd name="connsiteY2123" fmla="*/ 1130635 h 5421351"/>
              <a:gd name="connsiteX2124" fmla="*/ 871988 w 11164922"/>
              <a:gd name="connsiteY2124" fmla="*/ 1130711 h 5421351"/>
              <a:gd name="connsiteX2125" fmla="*/ 870341 w 11164922"/>
              <a:gd name="connsiteY2125" fmla="*/ 1134151 h 5421351"/>
              <a:gd name="connsiteX2126" fmla="*/ 867652 w 11164922"/>
              <a:gd name="connsiteY2126" fmla="*/ 1133944 h 5421351"/>
              <a:gd name="connsiteX2127" fmla="*/ 911970 w 11164922"/>
              <a:gd name="connsiteY2127" fmla="*/ 1209492 h 5421351"/>
              <a:gd name="connsiteX2128" fmla="*/ 885999 w 11164922"/>
              <a:gd name="connsiteY2128" fmla="*/ 1150785 h 5421351"/>
              <a:gd name="connsiteX2129" fmla="*/ 871988 w 11164922"/>
              <a:gd name="connsiteY2129" fmla="*/ 1130711 h 5421351"/>
              <a:gd name="connsiteX2130" fmla="*/ 872024 w 11164922"/>
              <a:gd name="connsiteY2130" fmla="*/ 1130635 h 5421351"/>
              <a:gd name="connsiteX2131" fmla="*/ 871972 w 11164922"/>
              <a:gd name="connsiteY2131" fmla="*/ 1130561 h 5421351"/>
              <a:gd name="connsiteX2132" fmla="*/ 872527 w 11164922"/>
              <a:gd name="connsiteY2132" fmla="*/ 1129424 h 5421351"/>
              <a:gd name="connsiteX2133" fmla="*/ 860944 w 11164922"/>
              <a:gd name="connsiteY2133" fmla="*/ 1120945 h 5421351"/>
              <a:gd name="connsiteX2134" fmla="*/ 846172 w 11164922"/>
              <a:gd name="connsiteY2134" fmla="*/ 1113026 h 5421351"/>
              <a:gd name="connsiteX2135" fmla="*/ 839525 w 11164922"/>
              <a:gd name="connsiteY2135" fmla="*/ 1103749 h 5421351"/>
              <a:gd name="connsiteX2136" fmla="*/ 842627 w 11164922"/>
              <a:gd name="connsiteY2136" fmla="*/ 1087588 h 5421351"/>
              <a:gd name="connsiteX2137" fmla="*/ 849717 w 11164922"/>
              <a:gd name="connsiteY2137" fmla="*/ 1070688 h 5421351"/>
              <a:gd name="connsiteX2138" fmla="*/ 850870 w 11164922"/>
              <a:gd name="connsiteY2138" fmla="*/ 991478 h 5421351"/>
              <a:gd name="connsiteX2139" fmla="*/ 873471 w 11164922"/>
              <a:gd name="connsiteY2139" fmla="*/ 957972 h 5421351"/>
              <a:gd name="connsiteX2140" fmla="*/ 860502 w 11164922"/>
              <a:gd name="connsiteY2140" fmla="*/ 930999 h 5421351"/>
              <a:gd name="connsiteX2141" fmla="*/ 859616 w 11164922"/>
              <a:gd name="connsiteY2141" fmla="*/ 926241 h 5421351"/>
              <a:gd name="connsiteX2142" fmla="*/ 858610 w 11164922"/>
              <a:gd name="connsiteY2142" fmla="*/ 903432 h 5421351"/>
              <a:gd name="connsiteX2143" fmla="*/ 853884 w 11164922"/>
              <a:gd name="connsiteY2143" fmla="*/ 887035 h 5421351"/>
              <a:gd name="connsiteX2144" fmla="*/ 846585 w 11164922"/>
              <a:gd name="connsiteY2144" fmla="*/ 875424 h 5421351"/>
              <a:gd name="connsiteX2145" fmla="*/ 846822 w 11164922"/>
              <a:gd name="connsiteY2145" fmla="*/ 871198 h 5421351"/>
              <a:gd name="connsiteX2146" fmla="*/ 856218 w 11164922"/>
              <a:gd name="connsiteY2146" fmla="*/ 851375 h 5421351"/>
              <a:gd name="connsiteX2147" fmla="*/ 812314 w 11164922"/>
              <a:gd name="connsiteY2147" fmla="*/ 814885 h 5421351"/>
              <a:gd name="connsiteX2148" fmla="*/ 796655 w 11164922"/>
              <a:gd name="connsiteY2148" fmla="*/ 782947 h 5421351"/>
              <a:gd name="connsiteX2149" fmla="*/ 701401 w 11164922"/>
              <a:gd name="connsiteY2149" fmla="*/ 760374 h 5421351"/>
              <a:gd name="connsiteX2150" fmla="*/ 671708 w 11164922"/>
              <a:gd name="connsiteY2150" fmla="*/ 757420 h 5421351"/>
              <a:gd name="connsiteX2151" fmla="*/ 627391 w 11164922"/>
              <a:gd name="connsiteY2151" fmla="*/ 727048 h 5421351"/>
              <a:gd name="connsiteX2152" fmla="*/ 572997 w 11164922"/>
              <a:gd name="connsiteY2152" fmla="*/ 744331 h 5421351"/>
              <a:gd name="connsiteX2153" fmla="*/ 565701 w 11164922"/>
              <a:gd name="connsiteY2153" fmla="*/ 762915 h 5421351"/>
              <a:gd name="connsiteX2154" fmla="*/ 530393 w 11164922"/>
              <a:gd name="connsiteY2154" fmla="*/ 779992 h 5421351"/>
              <a:gd name="connsiteX2155" fmla="*/ 433279 w 11164922"/>
              <a:gd name="connsiteY2155" fmla="*/ 803776 h 5421351"/>
              <a:gd name="connsiteX2156" fmla="*/ 432717 w 11164922"/>
              <a:gd name="connsiteY2156" fmla="*/ 793701 h 5421351"/>
              <a:gd name="connsiteX2157" fmla="*/ 440016 w 11164922"/>
              <a:gd name="connsiteY2157" fmla="*/ 780140 h 5421351"/>
              <a:gd name="connsiteX2158" fmla="*/ 457300 w 11164922"/>
              <a:gd name="connsiteY2158" fmla="*/ 765781 h 5421351"/>
              <a:gd name="connsiteX2159" fmla="*/ 461819 w 11164922"/>
              <a:gd name="connsiteY2159" fmla="*/ 758927 h 5421351"/>
              <a:gd name="connsiteX2160" fmla="*/ 44585 w 11164922"/>
              <a:gd name="connsiteY2160" fmla="*/ 936346 h 5421351"/>
              <a:gd name="connsiteX2161" fmla="*/ 10223 w 11164922"/>
              <a:gd name="connsiteY2161" fmla="*/ 931205 h 5421351"/>
              <a:gd name="connsiteX2162" fmla="*/ 1152 w 11164922"/>
              <a:gd name="connsiteY2162" fmla="*/ 931884 h 5421351"/>
              <a:gd name="connsiteX2163" fmla="*/ 0 w 11164922"/>
              <a:gd name="connsiteY2163" fmla="*/ 926625 h 5421351"/>
              <a:gd name="connsiteX2164" fmla="*/ 216093 w 11164922"/>
              <a:gd name="connsiteY2164" fmla="*/ 829717 h 5421351"/>
              <a:gd name="connsiteX2165" fmla="*/ 193580 w 11164922"/>
              <a:gd name="connsiteY2165" fmla="*/ 818992 h 5421351"/>
              <a:gd name="connsiteX2166" fmla="*/ 161612 w 11164922"/>
              <a:gd name="connsiteY2166" fmla="*/ 817840 h 5421351"/>
              <a:gd name="connsiteX2167" fmla="*/ 142083 w 11164922"/>
              <a:gd name="connsiteY2167" fmla="*/ 821356 h 5421351"/>
              <a:gd name="connsiteX2168" fmla="*/ 122643 w 11164922"/>
              <a:gd name="connsiteY2168" fmla="*/ 818785 h 5421351"/>
              <a:gd name="connsiteX2169" fmla="*/ 112833 w 11164922"/>
              <a:gd name="connsiteY2169" fmla="*/ 814176 h 5421351"/>
              <a:gd name="connsiteX2170" fmla="*/ 141846 w 11164922"/>
              <a:gd name="connsiteY2170" fmla="*/ 783804 h 5421351"/>
              <a:gd name="connsiteX2171" fmla="*/ 126513 w 11164922"/>
              <a:gd name="connsiteY2171" fmla="*/ 783095 h 5421351"/>
              <a:gd name="connsiteX2172" fmla="*/ 113749 w 11164922"/>
              <a:gd name="connsiteY2172" fmla="*/ 787586 h 5421351"/>
              <a:gd name="connsiteX2173" fmla="*/ 96967 w 11164922"/>
              <a:gd name="connsiteY2173" fmla="*/ 782947 h 5421351"/>
              <a:gd name="connsiteX2174" fmla="*/ 89729 w 11164922"/>
              <a:gd name="connsiteY2174" fmla="*/ 765486 h 5421351"/>
              <a:gd name="connsiteX2175" fmla="*/ 94810 w 11164922"/>
              <a:gd name="connsiteY2175" fmla="*/ 752190 h 5421351"/>
              <a:gd name="connsiteX2176" fmla="*/ 102463 w 11164922"/>
              <a:gd name="connsiteY2176" fmla="*/ 744834 h 5421351"/>
              <a:gd name="connsiteX2177" fmla="*/ 107486 w 11164922"/>
              <a:gd name="connsiteY2177" fmla="*/ 734404 h 5421351"/>
              <a:gd name="connsiteX2178" fmla="*/ 111857 w 11164922"/>
              <a:gd name="connsiteY2178" fmla="*/ 721493 h 5421351"/>
              <a:gd name="connsiteX2179" fmla="*/ 128610 w 11164922"/>
              <a:gd name="connsiteY2179" fmla="*/ 701964 h 5421351"/>
              <a:gd name="connsiteX2180" fmla="*/ 368221 w 11164922"/>
              <a:gd name="connsiteY2180" fmla="*/ 617729 h 5421351"/>
              <a:gd name="connsiteX2181" fmla="*/ 384619 w 11164922"/>
              <a:gd name="connsiteY2181" fmla="*/ 604849 h 5421351"/>
              <a:gd name="connsiteX2182" fmla="*/ 266172 w 11164922"/>
              <a:gd name="connsiteY2182" fmla="*/ 604849 h 5421351"/>
              <a:gd name="connsiteX2183" fmla="*/ 269865 w 11164922"/>
              <a:gd name="connsiteY2183" fmla="*/ 581981 h 5421351"/>
              <a:gd name="connsiteX2184" fmla="*/ 275774 w 11164922"/>
              <a:gd name="connsiteY2184" fmla="*/ 561948 h 5421351"/>
              <a:gd name="connsiteX2185" fmla="*/ 294416 w 11164922"/>
              <a:gd name="connsiteY2185" fmla="*/ 548890 h 5421351"/>
              <a:gd name="connsiteX2186" fmla="*/ 394871 w 11164922"/>
              <a:gd name="connsiteY2186" fmla="*/ 531162 h 5421351"/>
              <a:gd name="connsiteX2187" fmla="*/ 403734 w 11164922"/>
              <a:gd name="connsiteY2187" fmla="*/ 531162 h 5421351"/>
              <a:gd name="connsiteX2188" fmla="*/ 414489 w 11164922"/>
              <a:gd name="connsiteY2188" fmla="*/ 535417 h 5421351"/>
              <a:gd name="connsiteX2189" fmla="*/ 424475 w 11164922"/>
              <a:gd name="connsiteY2189" fmla="*/ 537455 h 5421351"/>
              <a:gd name="connsiteX2190" fmla="*/ 457861 w 11164922"/>
              <a:gd name="connsiteY2190" fmla="*/ 537455 h 5421351"/>
              <a:gd name="connsiteX2191" fmla="*/ 491748 w 11164922"/>
              <a:gd name="connsiteY2191" fmla="*/ 526288 h 5421351"/>
              <a:gd name="connsiteX2192" fmla="*/ 480817 w 11164922"/>
              <a:gd name="connsiteY2192" fmla="*/ 518931 h 5421351"/>
              <a:gd name="connsiteX2193" fmla="*/ 468999 w 11164922"/>
              <a:gd name="connsiteY2193" fmla="*/ 505223 h 5421351"/>
              <a:gd name="connsiteX2194" fmla="*/ 447934 w 11164922"/>
              <a:gd name="connsiteY2194" fmla="*/ 466813 h 5421351"/>
              <a:gd name="connsiteX2195" fmla="*/ 455941 w 11164922"/>
              <a:gd name="connsiteY2195" fmla="*/ 459457 h 5421351"/>
              <a:gd name="connsiteX2196" fmla="*/ 467906 w 11164922"/>
              <a:gd name="connsiteY2196" fmla="*/ 452041 h 5421351"/>
              <a:gd name="connsiteX2197" fmla="*/ 717059 w 11164922"/>
              <a:gd name="connsiteY2197" fmla="*/ 380040 h 5421351"/>
              <a:gd name="connsiteX2198" fmla="*/ 823275 w 11164922"/>
              <a:gd name="connsiteY2198" fmla="*/ 373067 h 5421351"/>
              <a:gd name="connsiteX2199" fmla="*/ 860029 w 11164922"/>
              <a:gd name="connsiteY2199" fmla="*/ 364026 h 5421351"/>
              <a:gd name="connsiteX2200" fmla="*/ 883666 w 11164922"/>
              <a:gd name="connsiteY2200" fmla="*/ 364795 h 5421351"/>
              <a:gd name="connsiteX2201" fmla="*/ 1053077 w 11164922"/>
              <a:gd name="connsiteY2201" fmla="*/ 395609 h 5421351"/>
              <a:gd name="connsiteX2202" fmla="*/ 1160976 w 11164922"/>
              <a:gd name="connsiteY2202" fmla="*/ 399805 h 5421351"/>
              <a:gd name="connsiteX2203" fmla="*/ 1204143 w 11164922"/>
              <a:gd name="connsiteY2203" fmla="*/ 416586 h 5421351"/>
              <a:gd name="connsiteX2204" fmla="*/ 1246363 w 11164922"/>
              <a:gd name="connsiteY2204" fmla="*/ 426219 h 5421351"/>
              <a:gd name="connsiteX2205" fmla="*/ 1271564 w 11164922"/>
              <a:gd name="connsiteY2205" fmla="*/ 436234 h 5421351"/>
              <a:gd name="connsiteX2206" fmla="*/ 1299159 w 11164922"/>
              <a:gd name="connsiteY2206" fmla="*/ 433280 h 5421351"/>
              <a:gd name="connsiteX2207" fmla="*/ 1310237 w 11164922"/>
              <a:gd name="connsiteY2207" fmla="*/ 428227 h 5421351"/>
              <a:gd name="connsiteX2208" fmla="*/ 1327109 w 11164922"/>
              <a:gd name="connsiteY2208" fmla="*/ 423796 h 5421351"/>
              <a:gd name="connsiteX2209" fmla="*/ 1527188 w 11164922"/>
              <a:gd name="connsiteY2209" fmla="*/ 400514 h 5421351"/>
              <a:gd name="connsiteX2210" fmla="*/ 1550649 w 11164922"/>
              <a:gd name="connsiteY2210" fmla="*/ 394368 h 5421351"/>
              <a:gd name="connsiteX2211" fmla="*/ 1563884 w 11164922"/>
              <a:gd name="connsiteY2211" fmla="*/ 394368 h 5421351"/>
              <a:gd name="connsiteX2212" fmla="*/ 1569793 w 11164922"/>
              <a:gd name="connsiteY2212" fmla="*/ 402848 h 5421351"/>
              <a:gd name="connsiteX2213" fmla="*/ 1577977 w 11164922"/>
              <a:gd name="connsiteY2213" fmla="*/ 422496 h 5421351"/>
              <a:gd name="connsiteX2214" fmla="*/ 1600610 w 11164922"/>
              <a:gd name="connsiteY2214" fmla="*/ 422792 h 5421351"/>
              <a:gd name="connsiteX2215" fmla="*/ 1619400 w 11164922"/>
              <a:gd name="connsiteY2215" fmla="*/ 416439 h 5421351"/>
              <a:gd name="connsiteX2216" fmla="*/ 1695272 w 11164922"/>
              <a:gd name="connsiteY2216" fmla="*/ 414962 h 5421351"/>
              <a:gd name="connsiteX2217" fmla="*/ 1781337 w 11164922"/>
              <a:gd name="connsiteY2217" fmla="*/ 441906 h 5421351"/>
              <a:gd name="connsiteX2218" fmla="*/ 1796110 w 11164922"/>
              <a:gd name="connsiteY2218" fmla="*/ 440429 h 5421351"/>
              <a:gd name="connsiteX2219" fmla="*/ 1821311 w 11164922"/>
              <a:gd name="connsiteY2219" fmla="*/ 447964 h 5421351"/>
              <a:gd name="connsiteX2220" fmla="*/ 1837561 w 11164922"/>
              <a:gd name="connsiteY2220" fmla="*/ 462382 h 5421351"/>
              <a:gd name="connsiteX2221" fmla="*/ 1815786 w 11164922"/>
              <a:gd name="connsiteY2221" fmla="*/ 481350 h 5421351"/>
              <a:gd name="connsiteX2222" fmla="*/ 1823941 w 11164922"/>
              <a:gd name="connsiteY2222" fmla="*/ 482621 h 5421351"/>
              <a:gd name="connsiteX2223" fmla="*/ 1868259 w 11164922"/>
              <a:gd name="connsiteY2223" fmla="*/ 484009 h 5421351"/>
              <a:gd name="connsiteX2224" fmla="*/ 1914026 w 11164922"/>
              <a:gd name="connsiteY2224" fmla="*/ 477833 h 5421351"/>
              <a:gd name="connsiteX2225" fmla="*/ 1954413 w 11164922"/>
              <a:gd name="connsiteY2225" fmla="*/ 477833 h 5421351"/>
              <a:gd name="connsiteX2226" fmla="*/ 2007594 w 11164922"/>
              <a:gd name="connsiteY2226" fmla="*/ 455114 h 5421351"/>
              <a:gd name="connsiteX2227" fmla="*/ 2040568 w 11164922"/>
              <a:gd name="connsiteY2227" fmla="*/ 449501 h 5421351"/>
              <a:gd name="connsiteX2228" fmla="*/ 2079153 w 11164922"/>
              <a:gd name="connsiteY2228" fmla="*/ 454315 h 5421351"/>
              <a:gd name="connsiteX2229" fmla="*/ 2097087 w 11164922"/>
              <a:gd name="connsiteY2229" fmla="*/ 468616 h 5421351"/>
              <a:gd name="connsiteX2230" fmla="*/ 2127105 w 11164922"/>
              <a:gd name="connsiteY2230" fmla="*/ 478956 h 5421351"/>
              <a:gd name="connsiteX2231" fmla="*/ 2222270 w 11164922"/>
              <a:gd name="connsiteY2231" fmla="*/ 477095 h 5421351"/>
              <a:gd name="connsiteX2232" fmla="*/ 2239671 w 11164922"/>
              <a:gd name="connsiteY2232" fmla="*/ 474555 h 5421351"/>
              <a:gd name="connsiteX2233" fmla="*/ 2261240 w 11164922"/>
              <a:gd name="connsiteY2233" fmla="*/ 465484 h 5421351"/>
              <a:gd name="connsiteX2234" fmla="*/ 2300801 w 11164922"/>
              <a:gd name="connsiteY2234" fmla="*/ 474081 h 5421351"/>
              <a:gd name="connsiteX2235" fmla="*/ 2316756 w 11164922"/>
              <a:gd name="connsiteY2235" fmla="*/ 480315 h 5421351"/>
              <a:gd name="connsiteX2236" fmla="*/ 2335843 w 11164922"/>
              <a:gd name="connsiteY2236" fmla="*/ 472722 h 5421351"/>
              <a:gd name="connsiteX2237" fmla="*/ 2364560 w 11164922"/>
              <a:gd name="connsiteY2237" fmla="*/ 456208 h 5421351"/>
              <a:gd name="connsiteX2238" fmla="*/ 2385241 w 11164922"/>
              <a:gd name="connsiteY2238" fmla="*/ 430207 h 5421351"/>
              <a:gd name="connsiteX2239" fmla="*/ 2385654 w 11164922"/>
              <a:gd name="connsiteY2239" fmla="*/ 429439 h 5421351"/>
              <a:gd name="connsiteX2240" fmla="*/ 2364973 w 11164922"/>
              <a:gd name="connsiteY2240" fmla="*/ 413455 h 5421351"/>
              <a:gd name="connsiteX2241" fmla="*/ 2378090 w 11164922"/>
              <a:gd name="connsiteY2241" fmla="*/ 387160 h 5421351"/>
              <a:gd name="connsiteX2242" fmla="*/ 2407223 w 11164922"/>
              <a:gd name="connsiteY2242" fmla="*/ 365001 h 5421351"/>
              <a:gd name="connsiteX2243" fmla="*/ 2455380 w 11164922"/>
              <a:gd name="connsiteY2243" fmla="*/ 347274 h 5421351"/>
              <a:gd name="connsiteX2244" fmla="*/ 2488324 w 11164922"/>
              <a:gd name="connsiteY2244" fmla="*/ 368606 h 5421351"/>
              <a:gd name="connsiteX2245" fmla="*/ 2483953 w 11164922"/>
              <a:gd name="connsiteY2245" fmla="*/ 403793 h 5421351"/>
              <a:gd name="connsiteX2246" fmla="*/ 2470243 w 11164922"/>
              <a:gd name="connsiteY2246" fmla="*/ 413839 h 5421351"/>
              <a:gd name="connsiteX2247" fmla="*/ 2485016 w 11164922"/>
              <a:gd name="connsiteY2247" fmla="*/ 425658 h 5421351"/>
              <a:gd name="connsiteX2248" fmla="*/ 2484306 w 11164922"/>
              <a:gd name="connsiteY2248" fmla="*/ 453607 h 5421351"/>
              <a:gd name="connsiteX2249" fmla="*/ 2502034 w 11164922"/>
              <a:gd name="connsiteY2249" fmla="*/ 444005 h 5421351"/>
              <a:gd name="connsiteX2250" fmla="*/ 2535479 w 11164922"/>
              <a:gd name="connsiteY2250" fmla="*/ 444713 h 5421351"/>
              <a:gd name="connsiteX2251" fmla="*/ 2528151 w 11164922"/>
              <a:gd name="connsiteY2251" fmla="*/ 472722 h 5421351"/>
              <a:gd name="connsiteX2252" fmla="*/ 2514235 w 11164922"/>
              <a:gd name="connsiteY2252" fmla="*/ 484216 h 5421351"/>
              <a:gd name="connsiteX2253" fmla="*/ 2515181 w 11164922"/>
              <a:gd name="connsiteY2253" fmla="*/ 489859 h 5421351"/>
              <a:gd name="connsiteX2254" fmla="*/ 2544903 w 11164922"/>
              <a:gd name="connsiteY2254" fmla="*/ 491483 h 5421351"/>
              <a:gd name="connsiteX2255" fmla="*/ 2573354 w 11164922"/>
              <a:gd name="connsiteY2255" fmla="*/ 472870 h 5421351"/>
              <a:gd name="connsiteX2256" fmla="*/ 2609105 w 11164922"/>
              <a:gd name="connsiteY2256" fmla="*/ 442321 h 5421351"/>
              <a:gd name="connsiteX2257" fmla="*/ 2627985 w 11164922"/>
              <a:gd name="connsiteY2257" fmla="*/ 415463 h 5421351"/>
              <a:gd name="connsiteX2258" fmla="*/ 2578113 w 11164922"/>
              <a:gd name="connsiteY2258" fmla="*/ 383851 h 5421351"/>
              <a:gd name="connsiteX2259" fmla="*/ 2581066 w 11164922"/>
              <a:gd name="connsiteY2259" fmla="*/ 349608 h 5421351"/>
              <a:gd name="connsiteX2260" fmla="*/ 2641606 w 11164922"/>
              <a:gd name="connsiteY2260" fmla="*/ 300504 h 5421351"/>
              <a:gd name="connsiteX2261" fmla="*/ 2704950 w 11164922"/>
              <a:gd name="connsiteY2261" fmla="*/ 283811 h 5421351"/>
              <a:gd name="connsiteX2262" fmla="*/ 2830516 w 11164922"/>
              <a:gd name="connsiteY2262" fmla="*/ 284520 h 5421351"/>
              <a:gd name="connsiteX2263" fmla="*/ 2847889 w 11164922"/>
              <a:gd name="connsiteY2263" fmla="*/ 287475 h 5421351"/>
              <a:gd name="connsiteX2264" fmla="*/ 2849899 w 11164922"/>
              <a:gd name="connsiteY2264" fmla="*/ 322929 h 5421351"/>
              <a:gd name="connsiteX2265" fmla="*/ 2891940 w 11164922"/>
              <a:gd name="connsiteY2265" fmla="*/ 322929 h 5421351"/>
              <a:gd name="connsiteX2266" fmla="*/ 2878794 w 11164922"/>
              <a:gd name="connsiteY2266" fmla="*/ 305675 h 5421351"/>
              <a:gd name="connsiteX2267" fmla="*/ 2439368 w 11164922"/>
              <a:gd name="connsiteY2267" fmla="*/ 269304 h 5421351"/>
              <a:gd name="connsiteX2268" fmla="*/ 2467673 w 11164922"/>
              <a:gd name="connsiteY2268" fmla="*/ 275922 h 5421351"/>
              <a:gd name="connsiteX2269" fmla="*/ 2449029 w 11164922"/>
              <a:gd name="connsiteY2269" fmla="*/ 304226 h 5421351"/>
              <a:gd name="connsiteX2270" fmla="*/ 2446252 w 11164922"/>
              <a:gd name="connsiteY2270" fmla="*/ 314272 h 5421351"/>
              <a:gd name="connsiteX2271" fmla="*/ 2433016 w 11164922"/>
              <a:gd name="connsiteY2271" fmla="*/ 338646 h 5421351"/>
              <a:gd name="connsiteX2272" fmla="*/ 2387723 w 11164922"/>
              <a:gd name="connsiteY2272" fmla="*/ 358767 h 5421351"/>
              <a:gd name="connsiteX2273" fmla="*/ 2365506 w 11164922"/>
              <a:gd name="connsiteY2273" fmla="*/ 364853 h 5421351"/>
              <a:gd name="connsiteX2274" fmla="*/ 2332740 w 11164922"/>
              <a:gd name="connsiteY2274" fmla="*/ 360067 h 5421351"/>
              <a:gd name="connsiteX2275" fmla="*/ 2315661 w 11164922"/>
              <a:gd name="connsiteY2275" fmla="*/ 347274 h 5421351"/>
              <a:gd name="connsiteX2276" fmla="*/ 2304849 w 11164922"/>
              <a:gd name="connsiteY2276" fmla="*/ 336874 h 5421351"/>
              <a:gd name="connsiteX2277" fmla="*/ 2306090 w 11164922"/>
              <a:gd name="connsiteY2277" fmla="*/ 319531 h 5421351"/>
              <a:gd name="connsiteX2278" fmla="*/ 2313122 w 11164922"/>
              <a:gd name="connsiteY2278" fmla="*/ 310165 h 5421351"/>
              <a:gd name="connsiteX2279" fmla="*/ 2351323 w 11164922"/>
              <a:gd name="connsiteY2279" fmla="*/ 300415 h 5421351"/>
              <a:gd name="connsiteX2280" fmla="*/ 2354013 w 11164922"/>
              <a:gd name="connsiteY2280" fmla="*/ 290754 h 5421351"/>
              <a:gd name="connsiteX2281" fmla="*/ 2379540 w 11164922"/>
              <a:gd name="connsiteY2281" fmla="*/ 272377 h 5421351"/>
              <a:gd name="connsiteX2282" fmla="*/ 2540975 w 11164922"/>
              <a:gd name="connsiteY2282" fmla="*/ 268240 h 5421351"/>
              <a:gd name="connsiteX2283" fmla="*/ 2636140 w 11164922"/>
              <a:gd name="connsiteY2283" fmla="*/ 279438 h 5421351"/>
              <a:gd name="connsiteX2284" fmla="*/ 2624500 w 11164922"/>
              <a:gd name="connsiteY2284" fmla="*/ 291433 h 5421351"/>
              <a:gd name="connsiteX2285" fmla="*/ 2603551 w 11164922"/>
              <a:gd name="connsiteY2285" fmla="*/ 306944 h 5421351"/>
              <a:gd name="connsiteX2286" fmla="*/ 2573238 w 11164922"/>
              <a:gd name="connsiteY2286" fmla="*/ 321511 h 5421351"/>
              <a:gd name="connsiteX2287" fmla="*/ 2512995 w 11164922"/>
              <a:gd name="connsiteY2287" fmla="*/ 328779 h 5421351"/>
              <a:gd name="connsiteX2288" fmla="*/ 2499138 w 11164922"/>
              <a:gd name="connsiteY2288" fmla="*/ 333802 h 5421351"/>
              <a:gd name="connsiteX2289" fmla="*/ 2485489 w 11164922"/>
              <a:gd name="connsiteY2289" fmla="*/ 336727 h 5421351"/>
              <a:gd name="connsiteX2290" fmla="*/ 2470421 w 11164922"/>
              <a:gd name="connsiteY2290" fmla="*/ 337465 h 5421351"/>
              <a:gd name="connsiteX2291" fmla="*/ 2470510 w 11164922"/>
              <a:gd name="connsiteY2291" fmla="*/ 325529 h 5421351"/>
              <a:gd name="connsiteX2292" fmla="*/ 2472962 w 11164922"/>
              <a:gd name="connsiteY2292" fmla="*/ 315364 h 5421351"/>
              <a:gd name="connsiteX2293" fmla="*/ 2482415 w 11164922"/>
              <a:gd name="connsiteY2293" fmla="*/ 301596 h 5421351"/>
              <a:gd name="connsiteX2294" fmla="*/ 2497484 w 11164922"/>
              <a:gd name="connsiteY2294" fmla="*/ 289158 h 5421351"/>
              <a:gd name="connsiteX2295" fmla="*/ 2518521 w 11164922"/>
              <a:gd name="connsiteY2295" fmla="*/ 275331 h 5421351"/>
              <a:gd name="connsiteX2296" fmla="*/ 1905930 w 11164922"/>
              <a:gd name="connsiteY2296" fmla="*/ 256659 h 5421351"/>
              <a:gd name="connsiteX2297" fmla="*/ 1929152 w 11164922"/>
              <a:gd name="connsiteY2297" fmla="*/ 263572 h 5421351"/>
              <a:gd name="connsiteX2298" fmla="*/ 1954827 w 11164922"/>
              <a:gd name="connsiteY2298" fmla="*/ 267797 h 5421351"/>
              <a:gd name="connsiteX2299" fmla="*/ 1977103 w 11164922"/>
              <a:gd name="connsiteY2299" fmla="*/ 264813 h 5421351"/>
              <a:gd name="connsiteX2300" fmla="*/ 2002659 w 11164922"/>
              <a:gd name="connsiteY2300" fmla="*/ 272642 h 5421351"/>
              <a:gd name="connsiteX2301" fmla="*/ 2020684 w 11164922"/>
              <a:gd name="connsiteY2301" fmla="*/ 305408 h 5421351"/>
              <a:gd name="connsiteX2302" fmla="*/ 2080364 w 11164922"/>
              <a:gd name="connsiteY2302" fmla="*/ 314302 h 5421351"/>
              <a:gd name="connsiteX2303" fmla="*/ 2094664 w 11164922"/>
              <a:gd name="connsiteY2303" fmla="*/ 313149 h 5421351"/>
              <a:gd name="connsiteX2304" fmla="*/ 2106068 w 11164922"/>
              <a:gd name="connsiteY2304" fmla="*/ 310254 h 5421351"/>
              <a:gd name="connsiteX2305" fmla="*/ 2124268 w 11164922"/>
              <a:gd name="connsiteY2305" fmla="*/ 311170 h 5421351"/>
              <a:gd name="connsiteX2306" fmla="*/ 2126455 w 11164922"/>
              <a:gd name="connsiteY2306" fmla="*/ 312854 h 5421351"/>
              <a:gd name="connsiteX2307" fmla="*/ 2129647 w 11164922"/>
              <a:gd name="connsiteY2307" fmla="*/ 316163 h 5421351"/>
              <a:gd name="connsiteX2308" fmla="*/ 2139278 w 11164922"/>
              <a:gd name="connsiteY2308" fmla="*/ 329251 h 5421351"/>
              <a:gd name="connsiteX2309" fmla="*/ 2173934 w 11164922"/>
              <a:gd name="connsiteY2309" fmla="*/ 299884 h 5421351"/>
              <a:gd name="connsiteX2310" fmla="*/ 2183891 w 11164922"/>
              <a:gd name="connsiteY2310" fmla="*/ 294033 h 5421351"/>
              <a:gd name="connsiteX2311" fmla="*/ 2208797 w 11164922"/>
              <a:gd name="connsiteY2311" fmla="*/ 294062 h 5421351"/>
              <a:gd name="connsiteX2312" fmla="*/ 2221236 w 11164922"/>
              <a:gd name="connsiteY2312" fmla="*/ 301213 h 5421351"/>
              <a:gd name="connsiteX2313" fmla="*/ 2228889 w 11164922"/>
              <a:gd name="connsiteY2313" fmla="*/ 321806 h 5421351"/>
              <a:gd name="connsiteX2314" fmla="*/ 2227617 w 11164922"/>
              <a:gd name="connsiteY2314" fmla="*/ 326651 h 5421351"/>
              <a:gd name="connsiteX2315" fmla="*/ 2203065 w 11164922"/>
              <a:gd name="connsiteY2315" fmla="*/ 377912 h 5421351"/>
              <a:gd name="connsiteX2316" fmla="*/ 2227766 w 11164922"/>
              <a:gd name="connsiteY2316" fmla="*/ 392626 h 5421351"/>
              <a:gd name="connsiteX2317" fmla="*/ 2231576 w 11164922"/>
              <a:gd name="connsiteY2317" fmla="*/ 395993 h 5421351"/>
              <a:gd name="connsiteX2318" fmla="*/ 2238047 w 11164922"/>
              <a:gd name="connsiteY2318" fmla="*/ 412715 h 5421351"/>
              <a:gd name="connsiteX2319" fmla="*/ 2228444 w 11164922"/>
              <a:gd name="connsiteY2319" fmla="*/ 422644 h 5421351"/>
              <a:gd name="connsiteX2320" fmla="*/ 2226495 w 11164922"/>
              <a:gd name="connsiteY2320" fmla="*/ 423531 h 5421351"/>
              <a:gd name="connsiteX2321" fmla="*/ 2207763 w 11164922"/>
              <a:gd name="connsiteY2321" fmla="*/ 428789 h 5421351"/>
              <a:gd name="connsiteX2322" fmla="*/ 2192045 w 11164922"/>
              <a:gd name="connsiteY2322" fmla="*/ 436884 h 5421351"/>
              <a:gd name="connsiteX2323" fmla="*/ 2184540 w 11164922"/>
              <a:gd name="connsiteY2323" fmla="*/ 444538 h 5421351"/>
              <a:gd name="connsiteX2324" fmla="*/ 2183241 w 11164922"/>
              <a:gd name="connsiteY2324" fmla="*/ 446368 h 5421351"/>
              <a:gd name="connsiteX2325" fmla="*/ 2176091 w 11164922"/>
              <a:gd name="connsiteY2325" fmla="*/ 450771 h 5421351"/>
              <a:gd name="connsiteX2326" fmla="*/ 2126719 w 11164922"/>
              <a:gd name="connsiteY2326" fmla="*/ 453519 h 5421351"/>
              <a:gd name="connsiteX2327" fmla="*/ 2072831 w 11164922"/>
              <a:gd name="connsiteY2327" fmla="*/ 442379 h 5421351"/>
              <a:gd name="connsiteX2328" fmla="*/ 2042369 w 11164922"/>
              <a:gd name="connsiteY2328" fmla="*/ 441582 h 5421351"/>
              <a:gd name="connsiteX2329" fmla="*/ 1909032 w 11164922"/>
              <a:gd name="connsiteY2329" fmla="*/ 459457 h 5421351"/>
              <a:gd name="connsiteX2330" fmla="*/ 1880283 w 11164922"/>
              <a:gd name="connsiteY2330" fmla="*/ 455617 h 5421351"/>
              <a:gd name="connsiteX2331" fmla="*/ 1871598 w 11164922"/>
              <a:gd name="connsiteY2331" fmla="*/ 450919 h 5421351"/>
              <a:gd name="connsiteX2332" fmla="*/ 1827249 w 11164922"/>
              <a:gd name="connsiteY2332" fmla="*/ 437948 h 5421351"/>
              <a:gd name="connsiteX2333" fmla="*/ 1810882 w 11164922"/>
              <a:gd name="connsiteY2333" fmla="*/ 420369 h 5421351"/>
              <a:gd name="connsiteX2334" fmla="*/ 1809021 w 11164922"/>
              <a:gd name="connsiteY2334" fmla="*/ 413572 h 5421351"/>
              <a:gd name="connsiteX2335" fmla="*/ 1838803 w 11164922"/>
              <a:gd name="connsiteY2335" fmla="*/ 394870 h 5421351"/>
              <a:gd name="connsiteX2336" fmla="*/ 1834932 w 11164922"/>
              <a:gd name="connsiteY2336" fmla="*/ 382876 h 5421351"/>
              <a:gd name="connsiteX2337" fmla="*/ 1838152 w 11164922"/>
              <a:gd name="connsiteY2337" fmla="*/ 367719 h 5421351"/>
              <a:gd name="connsiteX2338" fmla="*/ 1833898 w 11164922"/>
              <a:gd name="connsiteY2338" fmla="*/ 350376 h 5421351"/>
              <a:gd name="connsiteX2339" fmla="*/ 1827308 w 11164922"/>
              <a:gd name="connsiteY2339" fmla="*/ 345117 h 5421351"/>
              <a:gd name="connsiteX2340" fmla="*/ 1736725 w 11164922"/>
              <a:gd name="connsiteY2340" fmla="*/ 370142 h 5421351"/>
              <a:gd name="connsiteX2341" fmla="*/ 1712202 w 11164922"/>
              <a:gd name="connsiteY2341" fmla="*/ 369462 h 5421351"/>
              <a:gd name="connsiteX2342" fmla="*/ 1684931 w 11164922"/>
              <a:gd name="connsiteY2342" fmla="*/ 351056 h 5421351"/>
              <a:gd name="connsiteX2343" fmla="*/ 1693115 w 11164922"/>
              <a:gd name="connsiteY2343" fmla="*/ 326445 h 5421351"/>
              <a:gd name="connsiteX2344" fmla="*/ 1808133 w 11164922"/>
              <a:gd name="connsiteY2344" fmla="*/ 270751 h 5421351"/>
              <a:gd name="connsiteX2345" fmla="*/ 1851507 w 11164922"/>
              <a:gd name="connsiteY2345" fmla="*/ 260913 h 5421351"/>
              <a:gd name="connsiteX2346" fmla="*/ 2593093 w 11164922"/>
              <a:gd name="connsiteY2346" fmla="*/ 225931 h 5421351"/>
              <a:gd name="connsiteX2347" fmla="*/ 2606417 w 11164922"/>
              <a:gd name="connsiteY2347" fmla="*/ 235563 h 5421351"/>
              <a:gd name="connsiteX2348" fmla="*/ 2606978 w 11164922"/>
              <a:gd name="connsiteY2348" fmla="*/ 242772 h 5421351"/>
              <a:gd name="connsiteX2349" fmla="*/ 2600922 w 11164922"/>
              <a:gd name="connsiteY2349" fmla="*/ 256540 h 5421351"/>
              <a:gd name="connsiteX2350" fmla="*/ 2571170 w 11164922"/>
              <a:gd name="connsiteY2350" fmla="*/ 263719 h 5421351"/>
              <a:gd name="connsiteX2351" fmla="*/ 2547770 w 11164922"/>
              <a:gd name="connsiteY2351" fmla="*/ 251132 h 5421351"/>
              <a:gd name="connsiteX2352" fmla="*/ 2540708 w 11164922"/>
              <a:gd name="connsiteY2352" fmla="*/ 244426 h 5421351"/>
              <a:gd name="connsiteX2353" fmla="*/ 2565260 w 11164922"/>
              <a:gd name="connsiteY2353" fmla="*/ 229240 h 5421351"/>
              <a:gd name="connsiteX2354" fmla="*/ 2298379 w 11164922"/>
              <a:gd name="connsiteY2354" fmla="*/ 196091 h 5421351"/>
              <a:gd name="connsiteX2355" fmla="*/ 2306061 w 11164922"/>
              <a:gd name="connsiteY2355" fmla="*/ 213730 h 5421351"/>
              <a:gd name="connsiteX2356" fmla="*/ 2342962 w 11164922"/>
              <a:gd name="connsiteY2356" fmla="*/ 213730 h 5421351"/>
              <a:gd name="connsiteX2357" fmla="*/ 2329785 w 11164922"/>
              <a:gd name="connsiteY2357" fmla="*/ 238696 h 5421351"/>
              <a:gd name="connsiteX2358" fmla="*/ 2306532 w 11164922"/>
              <a:gd name="connsiteY2358" fmla="*/ 250278 h 5421351"/>
              <a:gd name="connsiteX2359" fmla="*/ 2151567 w 11164922"/>
              <a:gd name="connsiteY2359" fmla="*/ 258580 h 5421351"/>
              <a:gd name="connsiteX2360" fmla="*/ 2072802 w 11164922"/>
              <a:gd name="connsiteY2360" fmla="*/ 249155 h 5421351"/>
              <a:gd name="connsiteX2361" fmla="*/ 2041009 w 11164922"/>
              <a:gd name="connsiteY2361" fmla="*/ 241296 h 5421351"/>
              <a:gd name="connsiteX2362" fmla="*/ 2070260 w 11164922"/>
              <a:gd name="connsiteY2362" fmla="*/ 217098 h 5421351"/>
              <a:gd name="connsiteX2363" fmla="*/ 2122584 w 11164922"/>
              <a:gd name="connsiteY2363" fmla="*/ 199430 h 5421351"/>
              <a:gd name="connsiteX2364" fmla="*/ 2176121 w 11164922"/>
              <a:gd name="connsiteY2364" fmla="*/ 200493 h 5421351"/>
              <a:gd name="connsiteX2365" fmla="*/ 2193168 w 11164922"/>
              <a:gd name="connsiteY2365" fmla="*/ 212075 h 5421351"/>
              <a:gd name="connsiteX2366" fmla="*/ 2196449 w 11164922"/>
              <a:gd name="connsiteY2366" fmla="*/ 213404 h 5421351"/>
              <a:gd name="connsiteX2367" fmla="*/ 2202504 w 11164922"/>
              <a:gd name="connsiteY2367" fmla="*/ 216951 h 5421351"/>
              <a:gd name="connsiteX2368" fmla="*/ 2246084 w 11164922"/>
              <a:gd name="connsiteY2368" fmla="*/ 216802 h 5421351"/>
              <a:gd name="connsiteX2369" fmla="*/ 2268745 w 11164922"/>
              <a:gd name="connsiteY2369" fmla="*/ 196209 h 5421351"/>
              <a:gd name="connsiteX2370" fmla="*/ 2700016 w 11164922"/>
              <a:gd name="connsiteY2370" fmla="*/ 192811 h 5421351"/>
              <a:gd name="connsiteX2371" fmla="*/ 2765340 w 11164922"/>
              <a:gd name="connsiteY2371" fmla="*/ 216358 h 5421351"/>
              <a:gd name="connsiteX2372" fmla="*/ 2886979 w 11164922"/>
              <a:gd name="connsiteY2372" fmla="*/ 210863 h 5421351"/>
              <a:gd name="connsiteX2373" fmla="*/ 2928224 w 11164922"/>
              <a:gd name="connsiteY2373" fmla="*/ 218102 h 5421351"/>
              <a:gd name="connsiteX2374" fmla="*/ 2922905 w 11164922"/>
              <a:gd name="connsiteY2374" fmla="*/ 236036 h 5421351"/>
              <a:gd name="connsiteX2375" fmla="*/ 2895691 w 11164922"/>
              <a:gd name="connsiteY2375" fmla="*/ 257723 h 5421351"/>
              <a:gd name="connsiteX2376" fmla="*/ 2846382 w 11164922"/>
              <a:gd name="connsiteY2376" fmla="*/ 268270 h 5421351"/>
              <a:gd name="connsiteX2377" fmla="*/ 2655934 w 11164922"/>
              <a:gd name="connsiteY2377" fmla="*/ 253142 h 5421351"/>
              <a:gd name="connsiteX2378" fmla="*/ 2640128 w 11164922"/>
              <a:gd name="connsiteY2378" fmla="*/ 241649 h 5421351"/>
              <a:gd name="connsiteX2379" fmla="*/ 2644205 w 11164922"/>
              <a:gd name="connsiteY2379" fmla="*/ 236242 h 5421351"/>
              <a:gd name="connsiteX2380" fmla="*/ 2649640 w 11164922"/>
              <a:gd name="connsiteY2380" fmla="*/ 231338 h 5421351"/>
              <a:gd name="connsiteX2381" fmla="*/ 2654574 w 11164922"/>
              <a:gd name="connsiteY2381" fmla="*/ 228886 h 5421351"/>
              <a:gd name="connsiteX2382" fmla="*/ 2667428 w 11164922"/>
              <a:gd name="connsiteY2382" fmla="*/ 215472 h 5421351"/>
              <a:gd name="connsiteX2383" fmla="*/ 2672953 w 11164922"/>
              <a:gd name="connsiteY2383" fmla="*/ 206963 h 5421351"/>
              <a:gd name="connsiteX2384" fmla="*/ 2493258 w 11164922"/>
              <a:gd name="connsiteY2384" fmla="*/ 190211 h 5421351"/>
              <a:gd name="connsiteX2385" fmla="*/ 2544844 w 11164922"/>
              <a:gd name="connsiteY2385" fmla="*/ 191954 h 5421351"/>
              <a:gd name="connsiteX2386" fmla="*/ 2549482 w 11164922"/>
              <a:gd name="connsiteY2386" fmla="*/ 193550 h 5421351"/>
              <a:gd name="connsiteX2387" fmla="*/ 2561123 w 11164922"/>
              <a:gd name="connsiteY2387" fmla="*/ 201940 h 5421351"/>
              <a:gd name="connsiteX2388" fmla="*/ 2532997 w 11164922"/>
              <a:gd name="connsiteY2388" fmla="*/ 222267 h 5421351"/>
              <a:gd name="connsiteX2389" fmla="*/ 2501795 w 11164922"/>
              <a:gd name="connsiteY2389" fmla="*/ 239226 h 5421351"/>
              <a:gd name="connsiteX2390" fmla="*/ 2467997 w 11164922"/>
              <a:gd name="connsiteY2390" fmla="*/ 243422 h 5421351"/>
              <a:gd name="connsiteX2391" fmla="*/ 2446725 w 11164922"/>
              <a:gd name="connsiteY2391" fmla="*/ 234026 h 5421351"/>
              <a:gd name="connsiteX2392" fmla="*/ 2444212 w 11164922"/>
              <a:gd name="connsiteY2392" fmla="*/ 217688 h 5421351"/>
              <a:gd name="connsiteX2393" fmla="*/ 2404210 w 11164922"/>
              <a:gd name="connsiteY2393" fmla="*/ 188616 h 5421351"/>
              <a:gd name="connsiteX2394" fmla="*/ 2422379 w 11164922"/>
              <a:gd name="connsiteY2394" fmla="*/ 195736 h 5421351"/>
              <a:gd name="connsiteX2395" fmla="*/ 2432602 w 11164922"/>
              <a:gd name="connsiteY2395" fmla="*/ 211160 h 5421351"/>
              <a:gd name="connsiteX2396" fmla="*/ 2428849 w 11164922"/>
              <a:gd name="connsiteY2396" fmla="*/ 221826 h 5421351"/>
              <a:gd name="connsiteX2397" fmla="*/ 2412423 w 11164922"/>
              <a:gd name="connsiteY2397" fmla="*/ 227321 h 5421351"/>
              <a:gd name="connsiteX2398" fmla="*/ 2407814 w 11164922"/>
              <a:gd name="connsiteY2398" fmla="*/ 226523 h 5421351"/>
              <a:gd name="connsiteX2399" fmla="*/ 2390146 w 11164922"/>
              <a:gd name="connsiteY2399" fmla="*/ 218694 h 5421351"/>
              <a:gd name="connsiteX2400" fmla="*/ 2384473 w 11164922"/>
              <a:gd name="connsiteY2400" fmla="*/ 202680 h 5421351"/>
              <a:gd name="connsiteX2401" fmla="*/ 2123088 w 11164922"/>
              <a:gd name="connsiteY2401" fmla="*/ 169323 h 5421351"/>
              <a:gd name="connsiteX2402" fmla="*/ 2132128 w 11164922"/>
              <a:gd name="connsiteY2402" fmla="*/ 170623 h 5421351"/>
              <a:gd name="connsiteX2403" fmla="*/ 2146013 w 11164922"/>
              <a:gd name="connsiteY2403" fmla="*/ 174700 h 5421351"/>
              <a:gd name="connsiteX2404" fmla="*/ 2145691 w 11164922"/>
              <a:gd name="connsiteY2404" fmla="*/ 181584 h 5421351"/>
              <a:gd name="connsiteX2405" fmla="*/ 2126219 w 11164922"/>
              <a:gd name="connsiteY2405" fmla="*/ 191040 h 5421351"/>
              <a:gd name="connsiteX2406" fmla="*/ 1987413 w 11164922"/>
              <a:gd name="connsiteY2406" fmla="*/ 218722 h 5421351"/>
              <a:gd name="connsiteX2407" fmla="*/ 1964133 w 11164922"/>
              <a:gd name="connsiteY2407" fmla="*/ 215797 h 5421351"/>
              <a:gd name="connsiteX2408" fmla="*/ 1942565 w 11164922"/>
              <a:gd name="connsiteY2408" fmla="*/ 209918 h 5421351"/>
              <a:gd name="connsiteX2409" fmla="*/ 1953437 w 11164922"/>
              <a:gd name="connsiteY2409" fmla="*/ 198986 h 5421351"/>
              <a:gd name="connsiteX2410" fmla="*/ 1961741 w 11164922"/>
              <a:gd name="connsiteY2410" fmla="*/ 194643 h 5421351"/>
              <a:gd name="connsiteX2411" fmla="*/ 2009781 w 11164922"/>
              <a:gd name="connsiteY2411" fmla="*/ 179990 h 5421351"/>
              <a:gd name="connsiteX2412" fmla="*/ 7283755 w 11164922"/>
              <a:gd name="connsiteY2412" fmla="*/ 164329 h 5421351"/>
              <a:gd name="connsiteX2413" fmla="*/ 7358682 w 11164922"/>
              <a:gd name="connsiteY2413" fmla="*/ 166988 h 5421351"/>
              <a:gd name="connsiteX2414" fmla="*/ 7367132 w 11164922"/>
              <a:gd name="connsiteY2414" fmla="*/ 170268 h 5421351"/>
              <a:gd name="connsiteX2415" fmla="*/ 7427108 w 11164922"/>
              <a:gd name="connsiteY2415" fmla="*/ 179397 h 5421351"/>
              <a:gd name="connsiteX2416" fmla="*/ 7433815 w 11164922"/>
              <a:gd name="connsiteY2416" fmla="*/ 181879 h 5421351"/>
              <a:gd name="connsiteX2417" fmla="*/ 7556752 w 11164922"/>
              <a:gd name="connsiteY2417" fmla="*/ 195204 h 5421351"/>
              <a:gd name="connsiteX2418" fmla="*/ 7608870 w 11164922"/>
              <a:gd name="connsiteY2418" fmla="*/ 218840 h 5421351"/>
              <a:gd name="connsiteX2419" fmla="*/ 7625150 w 11164922"/>
              <a:gd name="connsiteY2419" fmla="*/ 231958 h 5421351"/>
              <a:gd name="connsiteX2420" fmla="*/ 7565468 w 11164922"/>
              <a:gd name="connsiteY2420" fmla="*/ 276276 h 5421351"/>
              <a:gd name="connsiteX2421" fmla="*/ 7548006 w 11164922"/>
              <a:gd name="connsiteY2421" fmla="*/ 294003 h 5421351"/>
              <a:gd name="connsiteX2422" fmla="*/ 7576400 w 11164922"/>
              <a:gd name="connsiteY2422" fmla="*/ 295125 h 5421351"/>
              <a:gd name="connsiteX2423" fmla="*/ 7614188 w 11164922"/>
              <a:gd name="connsiteY2423" fmla="*/ 284282 h 5421351"/>
              <a:gd name="connsiteX2424" fmla="*/ 7663410 w 11164922"/>
              <a:gd name="connsiteY2424" fmla="*/ 277398 h 5421351"/>
              <a:gd name="connsiteX2425" fmla="*/ 7679660 w 11164922"/>
              <a:gd name="connsiteY2425" fmla="*/ 281416 h 5421351"/>
              <a:gd name="connsiteX2426" fmla="*/ 7914958 w 11164922"/>
              <a:gd name="connsiteY2426" fmla="*/ 301684 h 5421351"/>
              <a:gd name="connsiteX2427" fmla="*/ 7917292 w 11164922"/>
              <a:gd name="connsiteY2427" fmla="*/ 297105 h 5421351"/>
              <a:gd name="connsiteX2428" fmla="*/ 7947901 w 11164922"/>
              <a:gd name="connsiteY2428" fmla="*/ 278610 h 5421351"/>
              <a:gd name="connsiteX2429" fmla="*/ 7995616 w 11164922"/>
              <a:gd name="connsiteY2429" fmla="*/ 293973 h 5421351"/>
              <a:gd name="connsiteX2430" fmla="*/ 8046434 w 11164922"/>
              <a:gd name="connsiteY2430" fmla="*/ 290073 h 5421351"/>
              <a:gd name="connsiteX2431" fmla="*/ 8094976 w 11164922"/>
              <a:gd name="connsiteY2431" fmla="*/ 300266 h 5421351"/>
              <a:gd name="connsiteX2432" fmla="*/ 8114003 w 11164922"/>
              <a:gd name="connsiteY2432" fmla="*/ 309484 h 5421351"/>
              <a:gd name="connsiteX2433" fmla="*/ 8125644 w 11164922"/>
              <a:gd name="connsiteY2433" fmla="*/ 317225 h 5421351"/>
              <a:gd name="connsiteX2434" fmla="*/ 8132144 w 11164922"/>
              <a:gd name="connsiteY2434" fmla="*/ 326236 h 5421351"/>
              <a:gd name="connsiteX2435" fmla="*/ 8144819 w 11164922"/>
              <a:gd name="connsiteY2435" fmla="*/ 338645 h 5421351"/>
              <a:gd name="connsiteX2436" fmla="*/ 8211591 w 11164922"/>
              <a:gd name="connsiteY2436" fmla="*/ 373331 h 5421351"/>
              <a:gd name="connsiteX2437" fmla="*/ 8212004 w 11164922"/>
              <a:gd name="connsiteY2437" fmla="*/ 373331 h 5421351"/>
              <a:gd name="connsiteX2438" fmla="*/ 8218061 w 11164922"/>
              <a:gd name="connsiteY2438" fmla="*/ 373125 h 5421351"/>
              <a:gd name="connsiteX2439" fmla="*/ 8207514 w 11164922"/>
              <a:gd name="connsiteY2439" fmla="*/ 343048 h 5421351"/>
              <a:gd name="connsiteX2440" fmla="*/ 8225655 w 11164922"/>
              <a:gd name="connsiteY2440" fmla="*/ 345116 h 5421351"/>
              <a:gd name="connsiteX2441" fmla="*/ 8248936 w 11164922"/>
              <a:gd name="connsiteY2441" fmla="*/ 351970 h 5421351"/>
              <a:gd name="connsiteX2442" fmla="*/ 8291954 w 11164922"/>
              <a:gd name="connsiteY2442" fmla="*/ 353802 h 5421351"/>
              <a:gd name="connsiteX2443" fmla="*/ 8311749 w 11164922"/>
              <a:gd name="connsiteY2443" fmla="*/ 347036 h 5421351"/>
              <a:gd name="connsiteX2444" fmla="*/ 8344072 w 11164922"/>
              <a:gd name="connsiteY2444" fmla="*/ 345529 h 5421351"/>
              <a:gd name="connsiteX2445" fmla="*/ 8356362 w 11164922"/>
              <a:gd name="connsiteY2445" fmla="*/ 347893 h 5421351"/>
              <a:gd name="connsiteX2446" fmla="*/ 8382184 w 11164922"/>
              <a:gd name="connsiteY2446" fmla="*/ 346859 h 5421351"/>
              <a:gd name="connsiteX2447" fmla="*/ 8375240 w 11164922"/>
              <a:gd name="connsiteY2447" fmla="*/ 331348 h 5421351"/>
              <a:gd name="connsiteX2448" fmla="*/ 8385168 w 11164922"/>
              <a:gd name="connsiteY2448" fmla="*/ 320564 h 5421351"/>
              <a:gd name="connsiteX2449" fmla="*/ 8420326 w 11164922"/>
              <a:gd name="connsiteY2449" fmla="*/ 312675 h 5421351"/>
              <a:gd name="connsiteX2450" fmla="*/ 8634677 w 11164922"/>
              <a:gd name="connsiteY2450" fmla="*/ 335839 h 5421351"/>
              <a:gd name="connsiteX2451" fmla="*/ 8745353 w 11164922"/>
              <a:gd name="connsiteY2451" fmla="*/ 367038 h 5421351"/>
              <a:gd name="connsiteX2452" fmla="*/ 8801962 w 11164922"/>
              <a:gd name="connsiteY2452" fmla="*/ 373154 h 5421351"/>
              <a:gd name="connsiteX2453" fmla="*/ 8898929 w 11164922"/>
              <a:gd name="connsiteY2453" fmla="*/ 370200 h 5421351"/>
              <a:gd name="connsiteX2454" fmla="*/ 8988303 w 11164922"/>
              <a:gd name="connsiteY2454" fmla="*/ 388754 h 5421351"/>
              <a:gd name="connsiteX2455" fmla="*/ 9003873 w 11164922"/>
              <a:gd name="connsiteY2455" fmla="*/ 399773 h 5421351"/>
              <a:gd name="connsiteX2456" fmla="*/ 9078298 w 11164922"/>
              <a:gd name="connsiteY2456" fmla="*/ 414398 h 5421351"/>
              <a:gd name="connsiteX2457" fmla="*/ 9276812 w 11164922"/>
              <a:gd name="connsiteY2457" fmla="*/ 427724 h 5421351"/>
              <a:gd name="connsiteX2458" fmla="*/ 9275807 w 11164922"/>
              <a:gd name="connsiteY2458" fmla="*/ 407041 h 5421351"/>
              <a:gd name="connsiteX2459" fmla="*/ 9288128 w 11164922"/>
              <a:gd name="connsiteY2459" fmla="*/ 404087 h 5421351"/>
              <a:gd name="connsiteX2460" fmla="*/ 9700253 w 11164922"/>
              <a:gd name="connsiteY2460" fmla="*/ 459100 h 5421351"/>
              <a:gd name="connsiteX2461" fmla="*/ 9977652 w 11164922"/>
              <a:gd name="connsiteY2461" fmla="*/ 544989 h 5421351"/>
              <a:gd name="connsiteX2462" fmla="*/ 9980754 w 11164922"/>
              <a:gd name="connsiteY2462" fmla="*/ 547116 h 5421351"/>
              <a:gd name="connsiteX2463" fmla="*/ 9994227 w 11164922"/>
              <a:gd name="connsiteY2463" fmla="*/ 559613 h 5421351"/>
              <a:gd name="connsiteX2464" fmla="*/ 9981079 w 11164922"/>
              <a:gd name="connsiteY2464" fmla="*/ 568300 h 5421351"/>
              <a:gd name="connsiteX2465" fmla="*/ 9997978 w 11164922"/>
              <a:gd name="connsiteY2465" fmla="*/ 607388 h 5421351"/>
              <a:gd name="connsiteX2466" fmla="*/ 9983738 w 11164922"/>
              <a:gd name="connsiteY2466" fmla="*/ 611642 h 5421351"/>
              <a:gd name="connsiteX2467" fmla="*/ 9943055 w 11164922"/>
              <a:gd name="connsiteY2467" fmla="*/ 609929 h 5421351"/>
              <a:gd name="connsiteX2468" fmla="*/ 9813647 w 11164922"/>
              <a:gd name="connsiteY2468" fmla="*/ 569244 h 5421351"/>
              <a:gd name="connsiteX2469" fmla="*/ 9777690 w 11164922"/>
              <a:gd name="connsiteY2469" fmla="*/ 582659 h 5421351"/>
              <a:gd name="connsiteX2470" fmla="*/ 9757009 w 11164922"/>
              <a:gd name="connsiteY2470" fmla="*/ 605704 h 5421351"/>
              <a:gd name="connsiteX2471" fmla="*/ 9789509 w 11164922"/>
              <a:gd name="connsiteY2471" fmla="*/ 624317 h 5421351"/>
              <a:gd name="connsiteX2472" fmla="*/ 9835392 w 11164922"/>
              <a:gd name="connsiteY2472" fmla="*/ 643256 h 5421351"/>
              <a:gd name="connsiteX2473" fmla="*/ 9850165 w 11164922"/>
              <a:gd name="connsiteY2473" fmla="*/ 646210 h 5421351"/>
              <a:gd name="connsiteX2474" fmla="*/ 9876755 w 11164922"/>
              <a:gd name="connsiteY2474" fmla="*/ 668133 h 5421351"/>
              <a:gd name="connsiteX2475" fmla="*/ 9855453 w 11164922"/>
              <a:gd name="connsiteY2475" fmla="*/ 683496 h 5421351"/>
              <a:gd name="connsiteX2476" fmla="*/ 9845260 w 11164922"/>
              <a:gd name="connsiteY2476" fmla="*/ 684855 h 5421351"/>
              <a:gd name="connsiteX2477" fmla="*/ 9818019 w 11164922"/>
              <a:gd name="connsiteY2477" fmla="*/ 684058 h 5421351"/>
              <a:gd name="connsiteX2478" fmla="*/ 9809806 w 11164922"/>
              <a:gd name="connsiteY2478" fmla="*/ 682019 h 5421351"/>
              <a:gd name="connsiteX2479" fmla="*/ 9795033 w 11164922"/>
              <a:gd name="connsiteY2479" fmla="*/ 680749 h 5421351"/>
              <a:gd name="connsiteX2480" fmla="*/ 9792699 w 11164922"/>
              <a:gd name="connsiteY2480" fmla="*/ 682078 h 5421351"/>
              <a:gd name="connsiteX2481" fmla="*/ 9756211 w 11164922"/>
              <a:gd name="connsiteY2481" fmla="*/ 713573 h 5421351"/>
              <a:gd name="connsiteX2482" fmla="*/ 9752548 w 11164922"/>
              <a:gd name="connsiteY2482" fmla="*/ 719069 h 5421351"/>
              <a:gd name="connsiteX2483" fmla="*/ 9749149 w 11164922"/>
              <a:gd name="connsiteY2483" fmla="*/ 727341 h 5421351"/>
              <a:gd name="connsiteX2484" fmla="*/ 9730537 w 11164922"/>
              <a:gd name="connsiteY2484" fmla="*/ 759309 h 5421351"/>
              <a:gd name="connsiteX2485" fmla="*/ 9681432 w 11164922"/>
              <a:gd name="connsiteY2485" fmla="*/ 759486 h 5421351"/>
              <a:gd name="connsiteX2486" fmla="*/ 9660101 w 11164922"/>
              <a:gd name="connsiteY2486" fmla="*/ 755114 h 5421351"/>
              <a:gd name="connsiteX2487" fmla="*/ 9636465 w 11164922"/>
              <a:gd name="connsiteY2487" fmla="*/ 768468 h 5421351"/>
              <a:gd name="connsiteX2488" fmla="*/ 9627217 w 11164922"/>
              <a:gd name="connsiteY2488" fmla="*/ 780582 h 5421351"/>
              <a:gd name="connsiteX2489" fmla="*/ 9608987 w 11164922"/>
              <a:gd name="connsiteY2489" fmla="*/ 771511 h 5421351"/>
              <a:gd name="connsiteX2490" fmla="*/ 9594451 w 11164922"/>
              <a:gd name="connsiteY2490" fmla="*/ 758836 h 5421351"/>
              <a:gd name="connsiteX2491" fmla="*/ 9590374 w 11164922"/>
              <a:gd name="connsiteY2491" fmla="*/ 763475 h 5421351"/>
              <a:gd name="connsiteX2492" fmla="*/ 9577965 w 11164922"/>
              <a:gd name="connsiteY2492" fmla="*/ 770832 h 5421351"/>
              <a:gd name="connsiteX2493" fmla="*/ 9555452 w 11164922"/>
              <a:gd name="connsiteY2493" fmla="*/ 770123 h 5421351"/>
              <a:gd name="connsiteX2494" fmla="*/ 9557874 w 11164922"/>
              <a:gd name="connsiteY2494" fmla="*/ 789918 h 5421351"/>
              <a:gd name="connsiteX2495" fmla="*/ 9561715 w 11164922"/>
              <a:gd name="connsiteY2495" fmla="*/ 797747 h 5421351"/>
              <a:gd name="connsiteX2496" fmla="*/ 9562247 w 11164922"/>
              <a:gd name="connsiteY2496" fmla="*/ 799313 h 5421351"/>
              <a:gd name="connsiteX2497" fmla="*/ 9563724 w 11164922"/>
              <a:gd name="connsiteY2497" fmla="*/ 811131 h 5421351"/>
              <a:gd name="connsiteX2498" fmla="*/ 9566117 w 11164922"/>
              <a:gd name="connsiteY2498" fmla="*/ 818872 h 5421351"/>
              <a:gd name="connsiteX2499" fmla="*/ 9608958 w 11164922"/>
              <a:gd name="connsiteY2499" fmla="*/ 838845 h 5421351"/>
              <a:gd name="connsiteX2500" fmla="*/ 9648194 w 11164922"/>
              <a:gd name="connsiteY2500" fmla="*/ 874477 h 5421351"/>
              <a:gd name="connsiteX2501" fmla="*/ 9664148 w 11164922"/>
              <a:gd name="connsiteY2501" fmla="*/ 914038 h 5421351"/>
              <a:gd name="connsiteX2502" fmla="*/ 9698391 w 11164922"/>
              <a:gd name="connsiteY2502" fmla="*/ 947040 h 5421351"/>
              <a:gd name="connsiteX2503" fmla="*/ 9687784 w 11164922"/>
              <a:gd name="connsiteY2503" fmla="*/ 978890 h 5421351"/>
              <a:gd name="connsiteX2504" fmla="*/ 9673662 w 11164922"/>
              <a:gd name="connsiteY2504" fmla="*/ 985449 h 5421351"/>
              <a:gd name="connsiteX2505" fmla="*/ 9702852 w 11164922"/>
              <a:gd name="connsiteY2505" fmla="*/ 1022025 h 5421351"/>
              <a:gd name="connsiteX2506" fmla="*/ 9674135 w 11164922"/>
              <a:gd name="connsiteY2506" fmla="*/ 1036266 h 5421351"/>
              <a:gd name="connsiteX2507" fmla="*/ 9689439 w 11164922"/>
              <a:gd name="connsiteY2507" fmla="*/ 1083213 h 5421351"/>
              <a:gd name="connsiteX2508" fmla="*/ 9678094 w 11164922"/>
              <a:gd name="connsiteY2508" fmla="*/ 1117338 h 5421351"/>
              <a:gd name="connsiteX2509" fmla="*/ 9581156 w 11164922"/>
              <a:gd name="connsiteY2509" fmla="*/ 1040018 h 5421351"/>
              <a:gd name="connsiteX2510" fmla="*/ 9552172 w 11164922"/>
              <a:gd name="connsiteY2510" fmla="*/ 1007253 h 5421351"/>
              <a:gd name="connsiteX2511" fmla="*/ 9489507 w 11164922"/>
              <a:gd name="connsiteY2511" fmla="*/ 952299 h 5421351"/>
              <a:gd name="connsiteX2512" fmla="*/ 9464718 w 11164922"/>
              <a:gd name="connsiteY2512" fmla="*/ 922517 h 5421351"/>
              <a:gd name="connsiteX2513" fmla="*/ 9431894 w 11164922"/>
              <a:gd name="connsiteY2513" fmla="*/ 854356 h 5421351"/>
              <a:gd name="connsiteX2514" fmla="*/ 9475532 w 11164922"/>
              <a:gd name="connsiteY2514" fmla="*/ 818902 h 5421351"/>
              <a:gd name="connsiteX2515" fmla="*/ 9468235 w 11164922"/>
              <a:gd name="connsiteY2515" fmla="*/ 809181 h 5421351"/>
              <a:gd name="connsiteX2516" fmla="*/ 9464777 w 11164922"/>
              <a:gd name="connsiteY2516" fmla="*/ 789327 h 5421351"/>
              <a:gd name="connsiteX2517" fmla="*/ 9469475 w 11164922"/>
              <a:gd name="connsiteY2517" fmla="*/ 758984 h 5421351"/>
              <a:gd name="connsiteX2518" fmla="*/ 9471810 w 11164922"/>
              <a:gd name="connsiteY2518" fmla="*/ 753341 h 5421351"/>
              <a:gd name="connsiteX2519" fmla="*/ 9487084 w 11164922"/>
              <a:gd name="connsiteY2519" fmla="*/ 737889 h 5421351"/>
              <a:gd name="connsiteX2520" fmla="*/ 9485991 w 11164922"/>
              <a:gd name="connsiteY2520" fmla="*/ 725332 h 5421351"/>
              <a:gd name="connsiteX2521" fmla="*/ 9463625 w 11164922"/>
              <a:gd name="connsiteY2521" fmla="*/ 703232 h 5421351"/>
              <a:gd name="connsiteX2522" fmla="*/ 9448646 w 11164922"/>
              <a:gd name="connsiteY2522" fmla="*/ 712539 h 5421351"/>
              <a:gd name="connsiteX2523" fmla="*/ 9438128 w 11164922"/>
              <a:gd name="connsiteY2523" fmla="*/ 725923 h 5421351"/>
              <a:gd name="connsiteX2524" fmla="*/ 9433932 w 11164922"/>
              <a:gd name="connsiteY2524" fmla="*/ 735023 h 5421351"/>
              <a:gd name="connsiteX2525" fmla="*/ 9416974 w 11164922"/>
              <a:gd name="connsiteY2525" fmla="*/ 741434 h 5421351"/>
              <a:gd name="connsiteX2526" fmla="*/ 9391594 w 11164922"/>
              <a:gd name="connsiteY2526" fmla="*/ 732571 h 5421351"/>
              <a:gd name="connsiteX2527" fmla="*/ 9375877 w 11164922"/>
              <a:gd name="connsiteY2527" fmla="*/ 722289 h 5421351"/>
              <a:gd name="connsiteX2528" fmla="*/ 9368579 w 11164922"/>
              <a:gd name="connsiteY2528" fmla="*/ 708521 h 5421351"/>
              <a:gd name="connsiteX2529" fmla="*/ 9295514 w 11164922"/>
              <a:gd name="connsiteY2529" fmla="*/ 708521 h 5421351"/>
              <a:gd name="connsiteX2530" fmla="*/ 9284316 w 11164922"/>
              <a:gd name="connsiteY2530" fmla="*/ 752839 h 5421351"/>
              <a:gd name="connsiteX2531" fmla="*/ 9284493 w 11164922"/>
              <a:gd name="connsiteY2531" fmla="*/ 754493 h 5421351"/>
              <a:gd name="connsiteX2532" fmla="*/ 9284877 w 11164922"/>
              <a:gd name="connsiteY2532" fmla="*/ 755970 h 5421351"/>
              <a:gd name="connsiteX2533" fmla="*/ 9286650 w 11164922"/>
              <a:gd name="connsiteY2533" fmla="*/ 760077 h 5421351"/>
              <a:gd name="connsiteX2534" fmla="*/ 9295957 w 11164922"/>
              <a:gd name="connsiteY2534" fmla="*/ 772929 h 5421351"/>
              <a:gd name="connsiteX2535" fmla="*/ 9297227 w 11164922"/>
              <a:gd name="connsiteY2535" fmla="*/ 774023 h 5421351"/>
              <a:gd name="connsiteX2536" fmla="*/ 9306741 w 11164922"/>
              <a:gd name="connsiteY2536" fmla="*/ 777509 h 5421351"/>
              <a:gd name="connsiteX2537" fmla="*/ 9307597 w 11164922"/>
              <a:gd name="connsiteY2537" fmla="*/ 778188 h 5421351"/>
              <a:gd name="connsiteX2538" fmla="*/ 9309577 w 11164922"/>
              <a:gd name="connsiteY2538" fmla="*/ 780463 h 5421351"/>
              <a:gd name="connsiteX2539" fmla="*/ 9318175 w 11164922"/>
              <a:gd name="connsiteY2539" fmla="*/ 794113 h 5421351"/>
              <a:gd name="connsiteX2540" fmla="*/ 9309016 w 11164922"/>
              <a:gd name="connsiteY2540" fmla="*/ 799550 h 5421351"/>
              <a:gd name="connsiteX2541" fmla="*/ 9304968 w 11164922"/>
              <a:gd name="connsiteY2541" fmla="*/ 801293 h 5421351"/>
              <a:gd name="connsiteX2542" fmla="*/ 9243218 w 11164922"/>
              <a:gd name="connsiteY2542" fmla="*/ 810156 h 5421351"/>
              <a:gd name="connsiteX2543" fmla="*/ 9230632 w 11164922"/>
              <a:gd name="connsiteY2543" fmla="*/ 808118 h 5421351"/>
              <a:gd name="connsiteX2544" fmla="*/ 9175442 w 11164922"/>
              <a:gd name="connsiteY2544" fmla="*/ 787791 h 5421351"/>
              <a:gd name="connsiteX2545" fmla="*/ 8976721 w 11164922"/>
              <a:gd name="connsiteY2545" fmla="*/ 797304 h 5421351"/>
              <a:gd name="connsiteX2546" fmla="*/ 8960472 w 11164922"/>
              <a:gd name="connsiteY2546" fmla="*/ 809536 h 5421351"/>
              <a:gd name="connsiteX2547" fmla="*/ 8935919 w 11164922"/>
              <a:gd name="connsiteY2547" fmla="*/ 864550 h 5421351"/>
              <a:gd name="connsiteX2548" fmla="*/ 8930838 w 11164922"/>
              <a:gd name="connsiteY2548" fmla="*/ 874270 h 5421351"/>
              <a:gd name="connsiteX2549" fmla="*/ 8924929 w 11164922"/>
              <a:gd name="connsiteY2549" fmla="*/ 909193 h 5421351"/>
              <a:gd name="connsiteX2550" fmla="*/ 8902238 w 11164922"/>
              <a:gd name="connsiteY2550" fmla="*/ 958710 h 5421351"/>
              <a:gd name="connsiteX2551" fmla="*/ 8944813 w 11164922"/>
              <a:gd name="connsiteY2551" fmla="*/ 962285 h 5421351"/>
              <a:gd name="connsiteX2552" fmla="*/ 8959585 w 11164922"/>
              <a:gd name="connsiteY2552" fmla="*/ 972183 h 5421351"/>
              <a:gd name="connsiteX2553" fmla="*/ 8961654 w 11164922"/>
              <a:gd name="connsiteY2553" fmla="*/ 977176 h 5421351"/>
              <a:gd name="connsiteX2554" fmla="*/ 8970517 w 11164922"/>
              <a:gd name="connsiteY2554" fmla="*/ 990708 h 5421351"/>
              <a:gd name="connsiteX2555" fmla="*/ 8996103 w 11164922"/>
              <a:gd name="connsiteY2555" fmla="*/ 997887 h 5421351"/>
              <a:gd name="connsiteX2556" fmla="*/ 8999058 w 11164922"/>
              <a:gd name="connsiteY2556" fmla="*/ 997887 h 5421351"/>
              <a:gd name="connsiteX2557" fmla="*/ 9002958 w 11164922"/>
              <a:gd name="connsiteY2557" fmla="*/ 998626 h 5421351"/>
              <a:gd name="connsiteX2558" fmla="*/ 9012707 w 11164922"/>
              <a:gd name="connsiteY2558" fmla="*/ 1001580 h 5421351"/>
              <a:gd name="connsiteX2559" fmla="*/ 9017435 w 11164922"/>
              <a:gd name="connsiteY2559" fmla="*/ 984533 h 5421351"/>
              <a:gd name="connsiteX2560" fmla="*/ 9033951 w 11164922"/>
              <a:gd name="connsiteY2560" fmla="*/ 984533 h 5421351"/>
              <a:gd name="connsiteX2561" fmla="*/ 9084620 w 11164922"/>
              <a:gd name="connsiteY2561" fmla="*/ 996351 h 5421351"/>
              <a:gd name="connsiteX2562" fmla="*/ 9117681 w 11164922"/>
              <a:gd name="connsiteY2562" fmla="*/ 1012748 h 5421351"/>
              <a:gd name="connsiteX2563" fmla="*/ 9140431 w 11164922"/>
              <a:gd name="connsiteY2563" fmla="*/ 1029678 h 5421351"/>
              <a:gd name="connsiteX2564" fmla="*/ 9140756 w 11164922"/>
              <a:gd name="connsiteY2564" fmla="*/ 1019189 h 5421351"/>
              <a:gd name="connsiteX2565" fmla="*/ 9139279 w 11164922"/>
              <a:gd name="connsiteY2565" fmla="*/ 1005126 h 5421351"/>
              <a:gd name="connsiteX2566" fmla="*/ 9132750 w 11164922"/>
              <a:gd name="connsiteY2566" fmla="*/ 989939 h 5421351"/>
              <a:gd name="connsiteX2567" fmla="*/ 9138659 w 11164922"/>
              <a:gd name="connsiteY2567" fmla="*/ 986069 h 5421351"/>
              <a:gd name="connsiteX2568" fmla="*/ 9151510 w 11164922"/>
              <a:gd name="connsiteY2568" fmla="*/ 990619 h 5421351"/>
              <a:gd name="connsiteX2569" fmla="*/ 9185872 w 11164922"/>
              <a:gd name="connsiteY2569" fmla="*/ 1027432 h 5421351"/>
              <a:gd name="connsiteX2570" fmla="*/ 9213526 w 11164922"/>
              <a:gd name="connsiteY2570" fmla="*/ 1049118 h 5421351"/>
              <a:gd name="connsiteX2571" fmla="*/ 9286503 w 11164922"/>
              <a:gd name="connsiteY2571" fmla="*/ 1141151 h 5421351"/>
              <a:gd name="connsiteX2572" fmla="*/ 9300507 w 11164922"/>
              <a:gd name="connsiteY2572" fmla="*/ 1153590 h 5421351"/>
              <a:gd name="connsiteX2573" fmla="*/ 9323729 w 11164922"/>
              <a:gd name="connsiteY2573" fmla="*/ 1164936 h 5421351"/>
              <a:gd name="connsiteX2574" fmla="*/ 9328988 w 11164922"/>
              <a:gd name="connsiteY2574" fmla="*/ 1168658 h 5421351"/>
              <a:gd name="connsiteX2575" fmla="*/ 9340334 w 11164922"/>
              <a:gd name="connsiteY2575" fmla="*/ 1188986 h 5421351"/>
              <a:gd name="connsiteX2576" fmla="*/ 9315959 w 11164922"/>
              <a:gd name="connsiteY2576" fmla="*/ 1192767 h 5421351"/>
              <a:gd name="connsiteX2577" fmla="*/ 9319652 w 11164922"/>
              <a:gd name="connsiteY2577" fmla="*/ 1208870 h 5421351"/>
              <a:gd name="connsiteX2578" fmla="*/ 9324320 w 11164922"/>
              <a:gd name="connsiteY2578" fmla="*/ 1220156 h 5421351"/>
              <a:gd name="connsiteX2579" fmla="*/ 9337733 w 11164922"/>
              <a:gd name="connsiteY2579" fmla="*/ 1240128 h 5421351"/>
              <a:gd name="connsiteX2580" fmla="*/ 9390915 w 11164922"/>
              <a:gd name="connsiteY2580" fmla="*/ 1291390 h 5421351"/>
              <a:gd name="connsiteX2581" fmla="*/ 9367633 w 11164922"/>
              <a:gd name="connsiteY2581" fmla="*/ 1316119 h 5421351"/>
              <a:gd name="connsiteX2582" fmla="*/ 9365979 w 11164922"/>
              <a:gd name="connsiteY2582" fmla="*/ 1316296 h 5421351"/>
              <a:gd name="connsiteX2583" fmla="*/ 9359272 w 11164922"/>
              <a:gd name="connsiteY2583" fmla="*/ 1315942 h 5421351"/>
              <a:gd name="connsiteX2584" fmla="*/ 9340777 w 11164922"/>
              <a:gd name="connsiteY2584" fmla="*/ 1301819 h 5421351"/>
              <a:gd name="connsiteX2585" fmla="*/ 9203953 w 11164922"/>
              <a:gd name="connsiteY2585" fmla="*/ 1100911 h 5421351"/>
              <a:gd name="connsiteX2586" fmla="*/ 9174703 w 11164922"/>
              <a:gd name="connsiteY2586" fmla="*/ 1077511 h 5421351"/>
              <a:gd name="connsiteX2587" fmla="*/ 9175235 w 11164922"/>
              <a:gd name="connsiteY2587" fmla="*/ 1099079 h 5421351"/>
              <a:gd name="connsiteX2588" fmla="*/ 9178899 w 11164922"/>
              <a:gd name="connsiteY2588" fmla="*/ 1105845 h 5421351"/>
              <a:gd name="connsiteX2589" fmla="*/ 9223216 w 11164922"/>
              <a:gd name="connsiteY2589" fmla="*/ 1165378 h 5421351"/>
              <a:gd name="connsiteX2590" fmla="*/ 9235419 w 11164922"/>
              <a:gd name="connsiteY2590" fmla="*/ 1212385 h 5421351"/>
              <a:gd name="connsiteX2591" fmla="*/ 9193080 w 11164922"/>
              <a:gd name="connsiteY2591" fmla="*/ 1414741 h 5421351"/>
              <a:gd name="connsiteX2592" fmla="*/ 9162590 w 11164922"/>
              <a:gd name="connsiteY2592" fmla="*/ 1446939 h 5421351"/>
              <a:gd name="connsiteX2593" fmla="*/ 9113870 w 11164922"/>
              <a:gd name="connsiteY2593" fmla="*/ 1440386 h 5421351"/>
              <a:gd name="connsiteX2594" fmla="*/ 9098773 w 11164922"/>
              <a:gd name="connsiteY2594" fmla="*/ 1431522 h 5421351"/>
              <a:gd name="connsiteX2595" fmla="*/ 9083675 w 11164922"/>
              <a:gd name="connsiteY2595" fmla="*/ 1448298 h 5421351"/>
              <a:gd name="connsiteX2596" fmla="*/ 9076200 w 11164922"/>
              <a:gd name="connsiteY2596" fmla="*/ 1499765 h 5421351"/>
              <a:gd name="connsiteX2597" fmla="*/ 9061930 w 11164922"/>
              <a:gd name="connsiteY2597" fmla="*/ 1540892 h 5421351"/>
              <a:gd name="connsiteX2598" fmla="*/ 9045562 w 11164922"/>
              <a:gd name="connsiteY2598" fmla="*/ 1556462 h 5421351"/>
              <a:gd name="connsiteX2599" fmla="*/ 9059979 w 11164922"/>
              <a:gd name="connsiteY2599" fmla="*/ 1596112 h 5421351"/>
              <a:gd name="connsiteX2600" fmla="*/ 9073954 w 11164922"/>
              <a:gd name="connsiteY2600" fmla="*/ 1605980 h 5421351"/>
              <a:gd name="connsiteX2601" fmla="*/ 9145277 w 11164922"/>
              <a:gd name="connsiteY2601" fmla="*/ 1683477 h 5421351"/>
              <a:gd name="connsiteX2602" fmla="*/ 9153165 w 11164922"/>
              <a:gd name="connsiteY2602" fmla="*/ 1697688 h 5421351"/>
              <a:gd name="connsiteX2603" fmla="*/ 9168913 w 11164922"/>
              <a:gd name="connsiteY2603" fmla="*/ 1737574 h 5421351"/>
              <a:gd name="connsiteX2604" fmla="*/ 9157863 w 11164922"/>
              <a:gd name="connsiteY2604" fmla="*/ 1759024 h 5421351"/>
              <a:gd name="connsiteX2605" fmla="*/ 9082434 w 11164922"/>
              <a:gd name="connsiteY2605" fmla="*/ 1786058 h 5421351"/>
              <a:gd name="connsiteX2606" fmla="*/ 9041602 w 11164922"/>
              <a:gd name="connsiteY2606" fmla="*/ 1683802 h 5421351"/>
              <a:gd name="connsiteX2607" fmla="*/ 9043228 w 11164922"/>
              <a:gd name="connsiteY2607" fmla="*/ 1663120 h 5421351"/>
              <a:gd name="connsiteX2608" fmla="*/ 9024378 w 11164922"/>
              <a:gd name="connsiteY2608" fmla="*/ 1648348 h 5421351"/>
              <a:gd name="connsiteX2609" fmla="*/ 8973915 w 11164922"/>
              <a:gd name="connsiteY2609" fmla="*/ 1634550 h 5421351"/>
              <a:gd name="connsiteX2610" fmla="*/ 8962954 w 11164922"/>
              <a:gd name="connsiteY2610" fmla="*/ 1613337 h 5421351"/>
              <a:gd name="connsiteX2611" fmla="*/ 8962304 w 11164922"/>
              <a:gd name="connsiteY2611" fmla="*/ 1603380 h 5421351"/>
              <a:gd name="connsiteX2612" fmla="*/ 8959024 w 11164922"/>
              <a:gd name="connsiteY2612" fmla="*/ 1586155 h 5421351"/>
              <a:gd name="connsiteX2613" fmla="*/ 8958552 w 11164922"/>
              <a:gd name="connsiteY2613" fmla="*/ 1585358 h 5421351"/>
              <a:gd name="connsiteX2614" fmla="*/ 8957428 w 11164922"/>
              <a:gd name="connsiteY2614" fmla="*/ 1583999 h 5421351"/>
              <a:gd name="connsiteX2615" fmla="*/ 8956542 w 11164922"/>
              <a:gd name="connsiteY2615" fmla="*/ 1583290 h 5421351"/>
              <a:gd name="connsiteX2616" fmla="*/ 8924751 w 11164922"/>
              <a:gd name="connsiteY2616" fmla="*/ 1569787 h 5421351"/>
              <a:gd name="connsiteX2617" fmla="*/ 8877775 w 11164922"/>
              <a:gd name="connsiteY2617" fmla="*/ 1577499 h 5421351"/>
              <a:gd name="connsiteX2618" fmla="*/ 8841375 w 11164922"/>
              <a:gd name="connsiteY2618" fmla="*/ 1608048 h 5421351"/>
              <a:gd name="connsiteX2619" fmla="*/ 8827903 w 11164922"/>
              <a:gd name="connsiteY2619" fmla="*/ 1580808 h 5421351"/>
              <a:gd name="connsiteX2620" fmla="*/ 8826839 w 11164922"/>
              <a:gd name="connsiteY2620" fmla="*/ 1555015 h 5421351"/>
              <a:gd name="connsiteX2621" fmla="*/ 8820930 w 11164922"/>
              <a:gd name="connsiteY2621" fmla="*/ 1535692 h 5421351"/>
              <a:gd name="connsiteX2622" fmla="*/ 8799362 w 11164922"/>
              <a:gd name="connsiteY2622" fmla="*/ 1531467 h 5421351"/>
              <a:gd name="connsiteX2623" fmla="*/ 8794073 w 11164922"/>
              <a:gd name="connsiteY2623" fmla="*/ 1531467 h 5421351"/>
              <a:gd name="connsiteX2624" fmla="*/ 8768162 w 11164922"/>
              <a:gd name="connsiteY2624" fmla="*/ 1561012 h 5421351"/>
              <a:gd name="connsiteX2625" fmla="*/ 8767837 w 11164922"/>
              <a:gd name="connsiteY2625" fmla="*/ 1561544 h 5421351"/>
              <a:gd name="connsiteX2626" fmla="*/ 8767512 w 11164922"/>
              <a:gd name="connsiteY2626" fmla="*/ 1563228 h 5421351"/>
              <a:gd name="connsiteX2627" fmla="*/ 8767247 w 11164922"/>
              <a:gd name="connsiteY2627" fmla="*/ 1568015 h 5421351"/>
              <a:gd name="connsiteX2628" fmla="*/ 8755429 w 11164922"/>
              <a:gd name="connsiteY2628" fmla="*/ 1589819 h 5421351"/>
              <a:gd name="connsiteX2629" fmla="*/ 8732620 w 11164922"/>
              <a:gd name="connsiteY2629" fmla="*/ 1598889 h 5421351"/>
              <a:gd name="connsiteX2630" fmla="*/ 8721836 w 11164922"/>
              <a:gd name="connsiteY2630" fmla="*/ 1601223 h 5421351"/>
              <a:gd name="connsiteX2631" fmla="*/ 8726563 w 11164922"/>
              <a:gd name="connsiteY2631" fmla="*/ 1610619 h 5421351"/>
              <a:gd name="connsiteX2632" fmla="*/ 8751883 w 11164922"/>
              <a:gd name="connsiteY2632" fmla="*/ 1621875 h 5421351"/>
              <a:gd name="connsiteX2633" fmla="*/ 8777085 w 11164922"/>
              <a:gd name="connsiteY2633" fmla="*/ 1628316 h 5421351"/>
              <a:gd name="connsiteX2634" fmla="*/ 8787928 w 11164922"/>
              <a:gd name="connsiteY2634" fmla="*/ 1644566 h 5421351"/>
              <a:gd name="connsiteX2635" fmla="*/ 8789553 w 11164922"/>
              <a:gd name="connsiteY2635" fmla="*/ 1651066 h 5421351"/>
              <a:gd name="connsiteX2636" fmla="*/ 8793423 w 11164922"/>
              <a:gd name="connsiteY2636" fmla="*/ 1659073 h 5421351"/>
              <a:gd name="connsiteX2637" fmla="*/ 8820693 w 11164922"/>
              <a:gd name="connsiteY2637" fmla="*/ 1656118 h 5421351"/>
              <a:gd name="connsiteX2638" fmla="*/ 8827607 w 11164922"/>
              <a:gd name="connsiteY2638" fmla="*/ 1649116 h 5421351"/>
              <a:gd name="connsiteX2639" fmla="*/ 8849677 w 11164922"/>
              <a:gd name="connsiteY2639" fmla="*/ 1646161 h 5421351"/>
              <a:gd name="connsiteX2640" fmla="*/ 8875293 w 11164922"/>
              <a:gd name="connsiteY2640" fmla="*/ 1656621 h 5421351"/>
              <a:gd name="connsiteX2641" fmla="*/ 8904838 w 11164922"/>
              <a:gd name="connsiteY2641" fmla="*/ 1658955 h 5421351"/>
              <a:gd name="connsiteX2642" fmla="*/ 8916302 w 11164922"/>
              <a:gd name="connsiteY2642" fmla="*/ 1669945 h 5421351"/>
              <a:gd name="connsiteX2643" fmla="*/ 8908649 w 11164922"/>
              <a:gd name="connsiteY2643" fmla="*/ 1682798 h 5421351"/>
              <a:gd name="connsiteX2644" fmla="*/ 8906168 w 11164922"/>
              <a:gd name="connsiteY2644" fmla="*/ 1684600 h 5421351"/>
              <a:gd name="connsiteX2645" fmla="*/ 8904247 w 11164922"/>
              <a:gd name="connsiteY2645" fmla="*/ 1685604 h 5421351"/>
              <a:gd name="connsiteX2646" fmla="*/ 8903302 w 11164922"/>
              <a:gd name="connsiteY2646" fmla="*/ 1685959 h 5421351"/>
              <a:gd name="connsiteX2647" fmla="*/ 8892725 w 11164922"/>
              <a:gd name="connsiteY2647" fmla="*/ 1687731 h 5421351"/>
              <a:gd name="connsiteX2648" fmla="*/ 8860698 w 11164922"/>
              <a:gd name="connsiteY2648" fmla="*/ 1716272 h 5421351"/>
              <a:gd name="connsiteX2649" fmla="*/ 8854346 w 11164922"/>
              <a:gd name="connsiteY2649" fmla="*/ 1723717 h 5421351"/>
              <a:gd name="connsiteX2650" fmla="*/ 8841878 w 11164922"/>
              <a:gd name="connsiteY2650" fmla="*/ 1734945 h 5421351"/>
              <a:gd name="connsiteX2651" fmla="*/ 8838923 w 11164922"/>
              <a:gd name="connsiteY2651" fmla="*/ 1761240 h 5421351"/>
              <a:gd name="connsiteX2652" fmla="*/ 8848141 w 11164922"/>
              <a:gd name="connsiteY2652" fmla="*/ 1763899 h 5421351"/>
              <a:gd name="connsiteX2653" fmla="*/ 8854907 w 11164922"/>
              <a:gd name="connsiteY2653" fmla="*/ 1764874 h 5421351"/>
              <a:gd name="connsiteX2654" fmla="*/ 8885604 w 11164922"/>
              <a:gd name="connsiteY2654" fmla="*/ 1782365 h 5421351"/>
              <a:gd name="connsiteX2655" fmla="*/ 8975451 w 11164922"/>
              <a:gd name="connsiteY2655" fmla="*/ 1907666 h 5421351"/>
              <a:gd name="connsiteX2656" fmla="*/ 8972821 w 11164922"/>
              <a:gd name="connsiteY2656" fmla="*/ 1931627 h 5421351"/>
              <a:gd name="connsiteX2657" fmla="*/ 8964992 w 11164922"/>
              <a:gd name="connsiteY2657" fmla="*/ 1945099 h 5421351"/>
              <a:gd name="connsiteX2658" fmla="*/ 8978080 w 11164922"/>
              <a:gd name="connsiteY2658" fmla="*/ 1949797 h 5421351"/>
              <a:gd name="connsiteX2659" fmla="*/ 8991287 w 11164922"/>
              <a:gd name="connsiteY2659" fmla="*/ 1959045 h 5421351"/>
              <a:gd name="connsiteX2660" fmla="*/ 8994921 w 11164922"/>
              <a:gd name="connsiteY2660" fmla="*/ 1973167 h 5421351"/>
              <a:gd name="connsiteX2661" fmla="*/ 8991435 w 11164922"/>
              <a:gd name="connsiteY2661" fmla="*/ 2023807 h 5421351"/>
              <a:gd name="connsiteX2662" fmla="*/ 8962245 w 11164922"/>
              <a:gd name="connsiteY2662" fmla="*/ 2110818 h 5421351"/>
              <a:gd name="connsiteX2663" fmla="*/ 8961033 w 11164922"/>
              <a:gd name="connsiteY2663" fmla="*/ 2124527 h 5421351"/>
              <a:gd name="connsiteX2664" fmla="*/ 8941504 w 11164922"/>
              <a:gd name="connsiteY2664" fmla="*/ 2170410 h 5421351"/>
              <a:gd name="connsiteX2665" fmla="*/ 8885841 w 11164922"/>
              <a:gd name="connsiteY2665" fmla="*/ 2233253 h 5421351"/>
              <a:gd name="connsiteX2666" fmla="*/ 8873580 w 11164922"/>
              <a:gd name="connsiteY2666" fmla="*/ 2242885 h 5421351"/>
              <a:gd name="connsiteX2667" fmla="*/ 8846693 w 11164922"/>
              <a:gd name="connsiteY2667" fmla="*/ 2257332 h 5421351"/>
              <a:gd name="connsiteX2668" fmla="*/ 8836028 w 11164922"/>
              <a:gd name="connsiteY2668" fmla="*/ 2260996 h 5421351"/>
              <a:gd name="connsiteX2669" fmla="*/ 8809023 w 11164922"/>
              <a:gd name="connsiteY2669" fmla="*/ 2277039 h 5421351"/>
              <a:gd name="connsiteX2670" fmla="*/ 8805744 w 11164922"/>
              <a:gd name="connsiteY2670" fmla="*/ 2280643 h 5421351"/>
              <a:gd name="connsiteX2671" fmla="*/ 8796172 w 11164922"/>
              <a:gd name="connsiteY2671" fmla="*/ 2288000 h 5421351"/>
              <a:gd name="connsiteX2672" fmla="*/ 8775283 w 11164922"/>
              <a:gd name="connsiteY2672" fmla="*/ 2281323 h 5421351"/>
              <a:gd name="connsiteX2673" fmla="*/ 8770083 w 11164922"/>
              <a:gd name="connsiteY2673" fmla="*/ 2277630 h 5421351"/>
              <a:gd name="connsiteX2674" fmla="*/ 8764174 w 11164922"/>
              <a:gd name="connsiteY2674" fmla="*/ 2285725 h 5421351"/>
              <a:gd name="connsiteX2675" fmla="*/ 8750110 w 11164922"/>
              <a:gd name="connsiteY2675" fmla="*/ 2297809 h 5421351"/>
              <a:gd name="connsiteX2676" fmla="*/ 8725145 w 11164922"/>
              <a:gd name="connsiteY2676" fmla="*/ 2303866 h 5421351"/>
              <a:gd name="connsiteX2677" fmla="*/ 8720210 w 11164922"/>
              <a:gd name="connsiteY2677" fmla="*/ 2303866 h 5421351"/>
              <a:gd name="connsiteX2678" fmla="*/ 8674061 w 11164922"/>
              <a:gd name="connsiteY2678" fmla="*/ 2316334 h 5421351"/>
              <a:gd name="connsiteX2679" fmla="*/ 8674061 w 11164922"/>
              <a:gd name="connsiteY2679" fmla="*/ 2352468 h 5421351"/>
              <a:gd name="connsiteX2680" fmla="*/ 8665670 w 11164922"/>
              <a:gd name="connsiteY2680" fmla="*/ 2355659 h 5421351"/>
              <a:gd name="connsiteX2681" fmla="*/ 8654886 w 11164922"/>
              <a:gd name="connsiteY2681" fmla="*/ 2357668 h 5421351"/>
              <a:gd name="connsiteX2682" fmla="*/ 8646584 w 11164922"/>
              <a:gd name="connsiteY2682" fmla="*/ 2347238 h 5421351"/>
              <a:gd name="connsiteX2683" fmla="*/ 8645698 w 11164922"/>
              <a:gd name="connsiteY2683" fmla="*/ 2343456 h 5421351"/>
              <a:gd name="connsiteX2684" fmla="*/ 8629507 w 11164922"/>
              <a:gd name="connsiteY2684" fmla="*/ 2317486 h 5421351"/>
              <a:gd name="connsiteX2685" fmla="*/ 8590212 w 11164922"/>
              <a:gd name="connsiteY2685" fmla="*/ 2307795 h 5421351"/>
              <a:gd name="connsiteX2686" fmla="*/ 8578158 w 11164922"/>
              <a:gd name="connsiteY2686" fmla="*/ 2313911 h 5421351"/>
              <a:gd name="connsiteX2687" fmla="*/ 8556560 w 11164922"/>
              <a:gd name="connsiteY2687" fmla="*/ 2332377 h 5421351"/>
              <a:gd name="connsiteX2688" fmla="*/ 8533870 w 11164922"/>
              <a:gd name="connsiteY2688" fmla="*/ 2361065 h 5421351"/>
              <a:gd name="connsiteX2689" fmla="*/ 8521076 w 11164922"/>
              <a:gd name="connsiteY2689" fmla="*/ 2410022 h 5421351"/>
              <a:gd name="connsiteX2690" fmla="*/ 8545569 w 11164922"/>
              <a:gd name="connsiteY2690" fmla="*/ 2447514 h 5421351"/>
              <a:gd name="connsiteX2691" fmla="*/ 8642743 w 11164922"/>
              <a:gd name="connsiteY2691" fmla="*/ 2558043 h 5421351"/>
              <a:gd name="connsiteX2692" fmla="*/ 8673027 w 11164922"/>
              <a:gd name="connsiteY2692" fmla="*/ 2644255 h 5421351"/>
              <a:gd name="connsiteX2693" fmla="*/ 8675391 w 11164922"/>
              <a:gd name="connsiteY2693" fmla="*/ 2702312 h 5421351"/>
              <a:gd name="connsiteX2694" fmla="*/ 8650957 w 11164922"/>
              <a:gd name="connsiteY2694" fmla="*/ 2739746 h 5421351"/>
              <a:gd name="connsiteX2695" fmla="*/ 8593580 w 11164922"/>
              <a:gd name="connsiteY2695" fmla="*/ 2774934 h 5421351"/>
              <a:gd name="connsiteX2696" fmla="*/ 8590626 w 11164922"/>
              <a:gd name="connsiteY2696" fmla="*/ 2785333 h 5421351"/>
              <a:gd name="connsiteX2697" fmla="*/ 8572249 w 11164922"/>
              <a:gd name="connsiteY2697" fmla="*/ 2806902 h 5421351"/>
              <a:gd name="connsiteX2698" fmla="*/ 8564389 w 11164922"/>
              <a:gd name="connsiteY2698" fmla="*/ 2813490 h 5421351"/>
              <a:gd name="connsiteX2699" fmla="*/ 8559987 w 11164922"/>
              <a:gd name="connsiteY2699" fmla="*/ 2820167 h 5421351"/>
              <a:gd name="connsiteX2700" fmla="*/ 8544446 w 11164922"/>
              <a:gd name="connsiteY2700" fmla="*/ 2835915 h 5421351"/>
              <a:gd name="connsiteX2701" fmla="*/ 8525124 w 11164922"/>
              <a:gd name="connsiteY2701" fmla="*/ 2842267 h 5421351"/>
              <a:gd name="connsiteX2702" fmla="*/ 8513306 w 11164922"/>
              <a:gd name="connsiteY2702" fmla="*/ 2776381 h 5421351"/>
              <a:gd name="connsiteX2703" fmla="*/ 8513098 w 11164922"/>
              <a:gd name="connsiteY2703" fmla="*/ 2775938 h 5421351"/>
              <a:gd name="connsiteX2704" fmla="*/ 8505948 w 11164922"/>
              <a:gd name="connsiteY2704" fmla="*/ 2771359 h 5421351"/>
              <a:gd name="connsiteX2705" fmla="*/ 8491590 w 11164922"/>
              <a:gd name="connsiteY2705" fmla="*/ 2774106 h 5421351"/>
              <a:gd name="connsiteX2706" fmla="*/ 8464852 w 11164922"/>
              <a:gd name="connsiteY2706" fmla="*/ 2751445 h 5421351"/>
              <a:gd name="connsiteX2707" fmla="*/ 8458942 w 11164922"/>
              <a:gd name="connsiteY2707" fmla="*/ 2741843 h 5421351"/>
              <a:gd name="connsiteX2708" fmla="*/ 8456696 w 11164922"/>
              <a:gd name="connsiteY2708" fmla="*/ 2735018 h 5421351"/>
              <a:gd name="connsiteX2709" fmla="*/ 8447508 w 11164922"/>
              <a:gd name="connsiteY2709" fmla="*/ 2718059 h 5421351"/>
              <a:gd name="connsiteX2710" fmla="*/ 8410164 w 11164922"/>
              <a:gd name="connsiteY2710" fmla="*/ 2677317 h 5421351"/>
              <a:gd name="connsiteX2711" fmla="*/ 8409070 w 11164922"/>
              <a:gd name="connsiteY2711" fmla="*/ 2676430 h 5421351"/>
              <a:gd name="connsiteX2712" fmla="*/ 8386054 w 11164922"/>
              <a:gd name="connsiteY2712" fmla="*/ 2670521 h 5421351"/>
              <a:gd name="connsiteX2713" fmla="*/ 8369804 w 11164922"/>
              <a:gd name="connsiteY2713" fmla="*/ 2670048 h 5421351"/>
              <a:gd name="connsiteX2714" fmla="*/ 8360942 w 11164922"/>
              <a:gd name="connsiteY2714" fmla="*/ 2641833 h 5421351"/>
              <a:gd name="connsiteX2715" fmla="*/ 8354500 w 11164922"/>
              <a:gd name="connsiteY2715" fmla="*/ 2640326 h 5421351"/>
              <a:gd name="connsiteX2716" fmla="*/ 8342506 w 11164922"/>
              <a:gd name="connsiteY2716" fmla="*/ 2654153 h 5421351"/>
              <a:gd name="connsiteX2717" fmla="*/ 8342506 w 11164922"/>
              <a:gd name="connsiteY2717" fmla="*/ 2684348 h 5421351"/>
              <a:gd name="connsiteX2718" fmla="*/ 8325310 w 11164922"/>
              <a:gd name="connsiteY2718" fmla="*/ 2770738 h 5421351"/>
              <a:gd name="connsiteX2719" fmla="*/ 8323420 w 11164922"/>
              <a:gd name="connsiteY2719" fmla="*/ 2797801 h 5421351"/>
              <a:gd name="connsiteX2720" fmla="*/ 8338842 w 11164922"/>
              <a:gd name="connsiteY2720" fmla="*/ 2800401 h 5421351"/>
              <a:gd name="connsiteX2721" fmla="*/ 8356568 w 11164922"/>
              <a:gd name="connsiteY2721" fmla="*/ 2824776 h 5421351"/>
              <a:gd name="connsiteX2722" fmla="*/ 8381210 w 11164922"/>
              <a:gd name="connsiteY2722" fmla="*/ 2890455 h 5421351"/>
              <a:gd name="connsiteX2723" fmla="*/ 8385168 w 11164922"/>
              <a:gd name="connsiteY2723" fmla="*/ 2893232 h 5421351"/>
              <a:gd name="connsiteX2724" fmla="*/ 8395568 w 11164922"/>
              <a:gd name="connsiteY2724" fmla="*/ 2897073 h 5421351"/>
              <a:gd name="connsiteX2725" fmla="*/ 8421154 w 11164922"/>
              <a:gd name="connsiteY2725" fmla="*/ 2922896 h 5421351"/>
              <a:gd name="connsiteX2726" fmla="*/ 8432678 w 11164922"/>
              <a:gd name="connsiteY2726" fmla="*/ 2929928 h 5421351"/>
              <a:gd name="connsiteX2727" fmla="*/ 8450168 w 11164922"/>
              <a:gd name="connsiteY2727" fmla="*/ 2945085 h 5421351"/>
              <a:gd name="connsiteX2728" fmla="*/ 8480628 w 11164922"/>
              <a:gd name="connsiteY2728" fmla="*/ 2983937 h 5421351"/>
              <a:gd name="connsiteX2729" fmla="*/ 8488162 w 11164922"/>
              <a:gd name="connsiteY2729" fmla="*/ 3023793 h 5421351"/>
              <a:gd name="connsiteX2730" fmla="*/ 8488162 w 11164922"/>
              <a:gd name="connsiteY2730" fmla="*/ 3035316 h 5421351"/>
              <a:gd name="connsiteX2731" fmla="*/ 8496022 w 11164922"/>
              <a:gd name="connsiteY2731" fmla="*/ 3071420 h 5421351"/>
              <a:gd name="connsiteX2732" fmla="*/ 8513748 w 11164922"/>
              <a:gd name="connsiteY2732" fmla="*/ 3113108 h 5421351"/>
              <a:gd name="connsiteX2733" fmla="*/ 8506392 w 11164922"/>
              <a:gd name="connsiteY2733" fmla="*/ 3132579 h 5421351"/>
              <a:gd name="connsiteX2734" fmla="*/ 8485356 w 11164922"/>
              <a:gd name="connsiteY2734" fmla="*/ 3134883 h 5421351"/>
              <a:gd name="connsiteX2735" fmla="*/ 8420356 w 11164922"/>
              <a:gd name="connsiteY2735" fmla="*/ 3092279 h 5421351"/>
              <a:gd name="connsiteX2736" fmla="*/ 8401774 w 11164922"/>
              <a:gd name="connsiteY2736" fmla="*/ 3056322 h 5421351"/>
              <a:gd name="connsiteX2737" fmla="*/ 8390190 w 11164922"/>
              <a:gd name="connsiteY2737" fmla="*/ 3040191 h 5421351"/>
              <a:gd name="connsiteX2738" fmla="*/ 8356952 w 11164922"/>
              <a:gd name="connsiteY2738" fmla="*/ 2939294 h 5421351"/>
              <a:gd name="connsiteX2739" fmla="*/ 8315058 w 11164922"/>
              <a:gd name="connsiteY2739" fmla="*/ 2878194 h 5421351"/>
              <a:gd name="connsiteX2740" fmla="*/ 8305072 w 11164922"/>
              <a:gd name="connsiteY2740" fmla="*/ 2870424 h 5421351"/>
              <a:gd name="connsiteX2741" fmla="*/ 8290890 w 11164922"/>
              <a:gd name="connsiteY2741" fmla="*/ 2864515 h 5421351"/>
              <a:gd name="connsiteX2742" fmla="*/ 8288201 w 11164922"/>
              <a:gd name="connsiteY2742" fmla="*/ 2856301 h 5421351"/>
              <a:gd name="connsiteX2743" fmla="*/ 8285543 w 11164922"/>
              <a:gd name="connsiteY2743" fmla="*/ 2825869 h 5421351"/>
              <a:gd name="connsiteX2744" fmla="*/ 8288851 w 11164922"/>
              <a:gd name="connsiteY2744" fmla="*/ 2802795 h 5421351"/>
              <a:gd name="connsiteX2745" fmla="*/ 8290241 w 11164922"/>
              <a:gd name="connsiteY2745" fmla="*/ 2798688 h 5421351"/>
              <a:gd name="connsiteX2746" fmla="*/ 8291422 w 11164922"/>
              <a:gd name="connsiteY2746" fmla="*/ 2788495 h 5421351"/>
              <a:gd name="connsiteX2747" fmla="*/ 8284715 w 11164922"/>
              <a:gd name="connsiteY2747" fmla="*/ 2663194 h 5421351"/>
              <a:gd name="connsiteX2748" fmla="*/ 8212861 w 11164922"/>
              <a:gd name="connsiteY2748" fmla="*/ 2497209 h 5421351"/>
              <a:gd name="connsiteX2749" fmla="*/ 8212359 w 11164922"/>
              <a:gd name="connsiteY2749" fmla="*/ 2501700 h 5421351"/>
              <a:gd name="connsiteX2750" fmla="*/ 8207159 w 11164922"/>
              <a:gd name="connsiteY2750" fmla="*/ 2518186 h 5421351"/>
              <a:gd name="connsiteX2751" fmla="*/ 8194307 w 11164922"/>
              <a:gd name="connsiteY2751" fmla="*/ 2530477 h 5421351"/>
              <a:gd name="connsiteX2752" fmla="*/ 8175959 w 11164922"/>
              <a:gd name="connsiteY2752" fmla="*/ 2536209 h 5421351"/>
              <a:gd name="connsiteX2753" fmla="*/ 8173005 w 11164922"/>
              <a:gd name="connsiteY2753" fmla="*/ 2537893 h 5421351"/>
              <a:gd name="connsiteX2754" fmla="*/ 8157789 w 11164922"/>
              <a:gd name="connsiteY2754" fmla="*/ 2549416 h 5421351"/>
              <a:gd name="connsiteX2755" fmla="*/ 8116692 w 11164922"/>
              <a:gd name="connsiteY2755" fmla="*/ 2535913 h 5421351"/>
              <a:gd name="connsiteX2756" fmla="*/ 8115303 w 11164922"/>
              <a:gd name="connsiteY2756" fmla="*/ 2528764 h 5421351"/>
              <a:gd name="connsiteX2757" fmla="*/ 8115303 w 11164922"/>
              <a:gd name="connsiteY2757" fmla="*/ 2519250 h 5421351"/>
              <a:gd name="connsiteX2758" fmla="*/ 8117963 w 11164922"/>
              <a:gd name="connsiteY2758" fmla="*/ 2500607 h 5421351"/>
              <a:gd name="connsiteX2759" fmla="*/ 8106410 w 11164922"/>
              <a:gd name="connsiteY2759" fmla="*/ 2448430 h 5421351"/>
              <a:gd name="connsiteX2760" fmla="*/ 8071547 w 11164922"/>
              <a:gd name="connsiteY2760" fmla="*/ 2384229 h 5421351"/>
              <a:gd name="connsiteX2761" fmla="*/ 8059345 w 11164922"/>
              <a:gd name="connsiteY2761" fmla="*/ 2374390 h 5421351"/>
              <a:gd name="connsiteX2762" fmla="*/ 8021763 w 11164922"/>
              <a:gd name="connsiteY2762" fmla="*/ 2331107 h 5421351"/>
              <a:gd name="connsiteX2763" fmla="*/ 7989175 w 11164922"/>
              <a:gd name="connsiteY2763" fmla="*/ 2273434 h 5421351"/>
              <a:gd name="connsiteX2764" fmla="*/ 7919035 w 11164922"/>
              <a:gd name="connsiteY2764" fmla="*/ 2296096 h 5421351"/>
              <a:gd name="connsiteX2765" fmla="*/ 7905828 w 11164922"/>
              <a:gd name="connsiteY2765" fmla="*/ 2296509 h 5421351"/>
              <a:gd name="connsiteX2766" fmla="*/ 7882192 w 11164922"/>
              <a:gd name="connsiteY2766" fmla="*/ 2301059 h 5421351"/>
              <a:gd name="connsiteX2767" fmla="*/ 7839322 w 11164922"/>
              <a:gd name="connsiteY2767" fmla="*/ 2322509 h 5421351"/>
              <a:gd name="connsiteX2768" fmla="*/ 7841656 w 11164922"/>
              <a:gd name="connsiteY2768" fmla="*/ 2330988 h 5421351"/>
              <a:gd name="connsiteX2769" fmla="*/ 7826440 w 11164922"/>
              <a:gd name="connsiteY2769" fmla="*/ 2370106 h 5421351"/>
              <a:gd name="connsiteX2770" fmla="*/ 7787410 w 11164922"/>
              <a:gd name="connsiteY2770" fmla="*/ 2395781 h 5421351"/>
              <a:gd name="connsiteX2771" fmla="*/ 7772638 w 11164922"/>
              <a:gd name="connsiteY2771" fmla="*/ 2410878 h 5421351"/>
              <a:gd name="connsiteX2772" fmla="*/ 7736032 w 11164922"/>
              <a:gd name="connsiteY2772" fmla="*/ 2459391 h 5421351"/>
              <a:gd name="connsiteX2773" fmla="*/ 7706486 w 11164922"/>
              <a:gd name="connsiteY2773" fmla="*/ 2484948 h 5421351"/>
              <a:gd name="connsiteX2774" fmla="*/ 7704478 w 11164922"/>
              <a:gd name="connsiteY2774" fmla="*/ 2486012 h 5421351"/>
              <a:gd name="connsiteX2775" fmla="*/ 7694314 w 11164922"/>
              <a:gd name="connsiteY2775" fmla="*/ 2495732 h 5421351"/>
              <a:gd name="connsiteX2776" fmla="*/ 7693280 w 11164922"/>
              <a:gd name="connsiteY2776" fmla="*/ 2499721 h 5421351"/>
              <a:gd name="connsiteX2777" fmla="*/ 7671298 w 11164922"/>
              <a:gd name="connsiteY2777" fmla="*/ 2521820 h 5421351"/>
              <a:gd name="connsiteX2778" fmla="*/ 7649966 w 11164922"/>
              <a:gd name="connsiteY2778" fmla="*/ 2533195 h 5421351"/>
              <a:gd name="connsiteX2779" fmla="*/ 7627010 w 11164922"/>
              <a:gd name="connsiteY2779" fmla="*/ 2553640 h 5421351"/>
              <a:gd name="connsiteX2780" fmla="*/ 7638296 w 11164922"/>
              <a:gd name="connsiteY2780" fmla="*/ 2626942 h 5421351"/>
              <a:gd name="connsiteX2781" fmla="*/ 7628576 w 11164922"/>
              <a:gd name="connsiteY2781" fmla="*/ 2684201 h 5421351"/>
              <a:gd name="connsiteX2782" fmla="*/ 7627246 w 11164922"/>
              <a:gd name="connsiteY2782" fmla="*/ 2688130 h 5421351"/>
              <a:gd name="connsiteX2783" fmla="*/ 7625622 w 11164922"/>
              <a:gd name="connsiteY2783" fmla="*/ 2737470 h 5421351"/>
              <a:gd name="connsiteX2784" fmla="*/ 7626952 w 11164922"/>
              <a:gd name="connsiteY2784" fmla="*/ 2741223 h 5421351"/>
              <a:gd name="connsiteX2785" fmla="*/ 7628784 w 11164922"/>
              <a:gd name="connsiteY2785" fmla="*/ 2750677 h 5421351"/>
              <a:gd name="connsiteX2786" fmla="*/ 7616670 w 11164922"/>
              <a:gd name="connsiteY2786" fmla="*/ 2769645 h 5421351"/>
              <a:gd name="connsiteX2787" fmla="*/ 7608574 w 11164922"/>
              <a:gd name="connsiteY2787" fmla="*/ 2777297 h 5421351"/>
              <a:gd name="connsiteX2788" fmla="*/ 7603788 w 11164922"/>
              <a:gd name="connsiteY2788" fmla="*/ 2787047 h 5421351"/>
              <a:gd name="connsiteX2789" fmla="*/ 7600834 w 11164922"/>
              <a:gd name="connsiteY2789" fmla="*/ 2797565 h 5421351"/>
              <a:gd name="connsiteX2790" fmla="*/ 7596904 w 11164922"/>
              <a:gd name="connsiteY2790" fmla="*/ 2804892 h 5421351"/>
              <a:gd name="connsiteX2791" fmla="*/ 7594540 w 11164922"/>
              <a:gd name="connsiteY2791" fmla="*/ 2806370 h 5421351"/>
              <a:gd name="connsiteX2792" fmla="*/ 7553354 w 11164922"/>
              <a:gd name="connsiteY2792" fmla="*/ 2844985 h 5421351"/>
              <a:gd name="connsiteX2793" fmla="*/ 7520855 w 11164922"/>
              <a:gd name="connsiteY2793" fmla="*/ 2839756 h 5421351"/>
              <a:gd name="connsiteX2794" fmla="*/ 7505817 w 11164922"/>
              <a:gd name="connsiteY2794" fmla="*/ 2819370 h 5421351"/>
              <a:gd name="connsiteX2795" fmla="*/ 7353896 w 11164922"/>
              <a:gd name="connsiteY2795" fmla="*/ 2463291 h 5421351"/>
              <a:gd name="connsiteX2796" fmla="*/ 7326242 w 11164922"/>
              <a:gd name="connsiteY2796" fmla="*/ 2324193 h 5421351"/>
              <a:gd name="connsiteX2797" fmla="*/ 7326094 w 11164922"/>
              <a:gd name="connsiteY2797" fmla="*/ 2291989 h 5421351"/>
              <a:gd name="connsiteX2798" fmla="*/ 7320539 w 11164922"/>
              <a:gd name="connsiteY2798" fmla="*/ 2291605 h 5421351"/>
              <a:gd name="connsiteX2799" fmla="*/ 7315901 w 11164922"/>
              <a:gd name="connsiteY2799" fmla="*/ 2321859 h 5421351"/>
              <a:gd name="connsiteX2800" fmla="*/ 7305619 w 11164922"/>
              <a:gd name="connsiteY2800" fmla="*/ 2331697 h 5421351"/>
              <a:gd name="connsiteX2801" fmla="*/ 7303255 w 11164922"/>
              <a:gd name="connsiteY2801" fmla="*/ 2332791 h 5421351"/>
              <a:gd name="connsiteX2802" fmla="*/ 7267211 w 11164922"/>
              <a:gd name="connsiteY2802" fmla="*/ 2343013 h 5421351"/>
              <a:gd name="connsiteX2803" fmla="*/ 7257283 w 11164922"/>
              <a:gd name="connsiteY2803" fmla="*/ 2340059 h 5421351"/>
              <a:gd name="connsiteX2804" fmla="*/ 7228831 w 11164922"/>
              <a:gd name="connsiteY2804" fmla="*/ 2310130 h 5421351"/>
              <a:gd name="connsiteX2805" fmla="*/ 7206022 w 11164922"/>
              <a:gd name="connsiteY2805" fmla="*/ 2291812 h 5421351"/>
              <a:gd name="connsiteX2806" fmla="*/ 7201886 w 11164922"/>
              <a:gd name="connsiteY2806" fmla="*/ 2287527 h 5421351"/>
              <a:gd name="connsiteX2807" fmla="*/ 7196302 w 11164922"/>
              <a:gd name="connsiteY2807" fmla="*/ 2271928 h 5421351"/>
              <a:gd name="connsiteX2808" fmla="*/ 7213674 w 11164922"/>
              <a:gd name="connsiteY2808" fmla="*/ 2263064 h 5421351"/>
              <a:gd name="connsiteX2809" fmla="*/ 7182682 w 11164922"/>
              <a:gd name="connsiteY2809" fmla="*/ 2244126 h 5421351"/>
              <a:gd name="connsiteX2810" fmla="*/ 7128112 w 11164922"/>
              <a:gd name="connsiteY2810" fmla="*/ 2198301 h 5421351"/>
              <a:gd name="connsiteX2811" fmla="*/ 7094253 w 11164922"/>
              <a:gd name="connsiteY2811" fmla="*/ 2153983 h 5421351"/>
              <a:gd name="connsiteX2812" fmla="*/ 6975275 w 11164922"/>
              <a:gd name="connsiteY2812" fmla="*/ 2165801 h 5421351"/>
              <a:gd name="connsiteX2813" fmla="*/ 6905844 w 11164922"/>
              <a:gd name="connsiteY2813" fmla="*/ 2163704 h 5421351"/>
              <a:gd name="connsiteX2814" fmla="*/ 6785802 w 11164922"/>
              <a:gd name="connsiteY2814" fmla="*/ 2140511 h 5421351"/>
              <a:gd name="connsiteX2815" fmla="*/ 6772595 w 11164922"/>
              <a:gd name="connsiteY2815" fmla="*/ 2132977 h 5421351"/>
              <a:gd name="connsiteX2816" fmla="*/ 6765593 w 11164922"/>
              <a:gd name="connsiteY2816" fmla="*/ 2121159 h 5421351"/>
              <a:gd name="connsiteX2817" fmla="*/ 6756197 w 11164922"/>
              <a:gd name="connsiteY2817" fmla="*/ 2099679 h 5421351"/>
              <a:gd name="connsiteX2818" fmla="*/ 6747807 w 11164922"/>
              <a:gd name="connsiteY2818" fmla="*/ 2089427 h 5421351"/>
              <a:gd name="connsiteX2819" fmla="*/ 6695364 w 11164922"/>
              <a:gd name="connsiteY2819" fmla="*/ 2103491 h 5421351"/>
              <a:gd name="connsiteX2820" fmla="*/ 6636274 w 11164922"/>
              <a:gd name="connsiteY2820" fmla="*/ 2091673 h 5421351"/>
              <a:gd name="connsiteX2821" fmla="*/ 6559840 w 11164922"/>
              <a:gd name="connsiteY2821" fmla="*/ 2049216 h 5421351"/>
              <a:gd name="connsiteX2822" fmla="*/ 6557802 w 11164922"/>
              <a:gd name="connsiteY2822" fmla="*/ 2047621 h 5421351"/>
              <a:gd name="connsiteX2823" fmla="*/ 6545984 w 11164922"/>
              <a:gd name="connsiteY2823" fmla="*/ 2029421 h 5421351"/>
              <a:gd name="connsiteX2824" fmla="*/ 6538036 w 11164922"/>
              <a:gd name="connsiteY2824" fmla="*/ 2005785 h 5421351"/>
              <a:gd name="connsiteX2825" fmla="*/ 6528995 w 11164922"/>
              <a:gd name="connsiteY2825" fmla="*/ 1990599 h 5421351"/>
              <a:gd name="connsiteX2826" fmla="*/ 6512893 w 11164922"/>
              <a:gd name="connsiteY2826" fmla="*/ 1970301 h 5421351"/>
              <a:gd name="connsiteX2827" fmla="*/ 6494250 w 11164922"/>
              <a:gd name="connsiteY2827" fmla="*/ 1960433 h 5421351"/>
              <a:gd name="connsiteX2828" fmla="*/ 6470939 w 11164922"/>
              <a:gd name="connsiteY2828" fmla="*/ 1958897 h 5421351"/>
              <a:gd name="connsiteX2829" fmla="*/ 6456758 w 11164922"/>
              <a:gd name="connsiteY2829" fmla="*/ 1967051 h 5421351"/>
              <a:gd name="connsiteX2830" fmla="*/ 6448987 w 11164922"/>
              <a:gd name="connsiteY2830" fmla="*/ 2003274 h 5421351"/>
              <a:gd name="connsiteX2831" fmla="*/ 6451941 w 11164922"/>
              <a:gd name="connsiteY2831" fmla="*/ 2011133 h 5421351"/>
              <a:gd name="connsiteX2832" fmla="*/ 6473037 w 11164922"/>
              <a:gd name="connsiteY2832" fmla="*/ 2048714 h 5421351"/>
              <a:gd name="connsiteX2833" fmla="*/ 6534462 w 11164922"/>
              <a:gd name="connsiteY2833" fmla="*/ 2105854 h 5421351"/>
              <a:gd name="connsiteX2834" fmla="*/ 6546280 w 11164922"/>
              <a:gd name="connsiteY2834" fmla="*/ 2098941 h 5421351"/>
              <a:gd name="connsiteX2835" fmla="*/ 6542232 w 11164922"/>
              <a:gd name="connsiteY2835" fmla="*/ 2125029 h 5421351"/>
              <a:gd name="connsiteX2836" fmla="*/ 6559959 w 11164922"/>
              <a:gd name="connsiteY2836" fmla="*/ 2115722 h 5421351"/>
              <a:gd name="connsiteX2837" fmla="*/ 6572279 w 11164922"/>
              <a:gd name="connsiteY2837" fmla="*/ 2133095 h 5421351"/>
              <a:gd name="connsiteX2838" fmla="*/ 6574318 w 11164922"/>
              <a:gd name="connsiteY2838" fmla="*/ 2180633 h 5421351"/>
              <a:gd name="connsiteX2839" fmla="*/ 6590390 w 11164922"/>
              <a:gd name="connsiteY2839" fmla="*/ 2195997 h 5421351"/>
              <a:gd name="connsiteX2840" fmla="*/ 6649481 w 11164922"/>
              <a:gd name="connsiteY2840" fmla="*/ 2196824 h 5421351"/>
              <a:gd name="connsiteX2841" fmla="*/ 6729932 w 11164922"/>
              <a:gd name="connsiteY2841" fmla="*/ 2113566 h 5421351"/>
              <a:gd name="connsiteX2842" fmla="*/ 6740745 w 11164922"/>
              <a:gd name="connsiteY2842" fmla="*/ 2146331 h 5421351"/>
              <a:gd name="connsiteX2843" fmla="*/ 6769433 w 11164922"/>
              <a:gd name="connsiteY2843" fmla="*/ 2196765 h 5421351"/>
              <a:gd name="connsiteX2844" fmla="*/ 6788963 w 11164922"/>
              <a:gd name="connsiteY2844" fmla="*/ 2214167 h 5421351"/>
              <a:gd name="connsiteX2845" fmla="*/ 6809319 w 11164922"/>
              <a:gd name="connsiteY2845" fmla="*/ 2213812 h 5421351"/>
              <a:gd name="connsiteX2846" fmla="*/ 6820547 w 11164922"/>
              <a:gd name="connsiteY2846" fmla="*/ 2216767 h 5421351"/>
              <a:gd name="connsiteX2847" fmla="*/ 6824151 w 11164922"/>
              <a:gd name="connsiteY2847" fmla="*/ 2219219 h 5421351"/>
              <a:gd name="connsiteX2848" fmla="*/ 6831685 w 11164922"/>
              <a:gd name="connsiteY2848" fmla="*/ 2226133 h 5421351"/>
              <a:gd name="connsiteX2849" fmla="*/ 6861939 w 11164922"/>
              <a:gd name="connsiteY2849" fmla="*/ 2264541 h 5421351"/>
              <a:gd name="connsiteX2850" fmla="*/ 6868085 w 11164922"/>
              <a:gd name="connsiteY2850" fmla="*/ 2287616 h 5421351"/>
              <a:gd name="connsiteX2851" fmla="*/ 6836590 w 11164922"/>
              <a:gd name="connsiteY2851" fmla="*/ 2354536 h 5421351"/>
              <a:gd name="connsiteX2852" fmla="*/ 6832276 w 11164922"/>
              <a:gd name="connsiteY2852" fmla="*/ 2357047 h 5421351"/>
              <a:gd name="connsiteX2853" fmla="*/ 6824949 w 11164922"/>
              <a:gd name="connsiteY2853" fmla="*/ 2359765 h 5421351"/>
              <a:gd name="connsiteX2854" fmla="*/ 6814578 w 11164922"/>
              <a:gd name="connsiteY2854" fmla="*/ 2379324 h 5421351"/>
              <a:gd name="connsiteX2855" fmla="*/ 6814963 w 11164922"/>
              <a:gd name="connsiteY2855" fmla="*/ 2395574 h 5421351"/>
              <a:gd name="connsiteX2856" fmla="*/ 6812303 w 11164922"/>
              <a:gd name="connsiteY2856" fmla="*/ 2413301 h 5421351"/>
              <a:gd name="connsiteX2857" fmla="*/ 6798772 w 11164922"/>
              <a:gd name="connsiteY2857" fmla="*/ 2421574 h 5421351"/>
              <a:gd name="connsiteX2858" fmla="*/ 6795640 w 11164922"/>
              <a:gd name="connsiteY2858" fmla="*/ 2422696 h 5421351"/>
              <a:gd name="connsiteX2859" fmla="*/ 6773954 w 11164922"/>
              <a:gd name="connsiteY2859" fmla="*/ 2440542 h 5421351"/>
              <a:gd name="connsiteX2860" fmla="*/ 6770999 w 11164922"/>
              <a:gd name="connsiteY2860" fmla="*/ 2446126 h 5421351"/>
              <a:gd name="connsiteX2861" fmla="*/ 6768281 w 11164922"/>
              <a:gd name="connsiteY2861" fmla="*/ 2449967 h 5421351"/>
              <a:gd name="connsiteX2862" fmla="*/ 6765918 w 11164922"/>
              <a:gd name="connsiteY2862" fmla="*/ 2452537 h 5421351"/>
              <a:gd name="connsiteX2863" fmla="*/ 6757439 w 11164922"/>
              <a:gd name="connsiteY2863" fmla="*/ 2457294 h 5421351"/>
              <a:gd name="connsiteX2864" fmla="*/ 6722220 w 11164922"/>
              <a:gd name="connsiteY2864" fmla="*/ 2485687 h 5421351"/>
              <a:gd name="connsiteX2865" fmla="*/ 6630010 w 11164922"/>
              <a:gd name="connsiteY2865" fmla="*/ 2519634 h 5421351"/>
              <a:gd name="connsiteX2866" fmla="*/ 6621147 w 11164922"/>
              <a:gd name="connsiteY2866" fmla="*/ 2533373 h 5421351"/>
              <a:gd name="connsiteX2867" fmla="*/ 6620733 w 11164922"/>
              <a:gd name="connsiteY2867" fmla="*/ 2545515 h 5421351"/>
              <a:gd name="connsiteX2868" fmla="*/ 6580699 w 11164922"/>
              <a:gd name="connsiteY2868" fmla="*/ 2578695 h 5421351"/>
              <a:gd name="connsiteX2869" fmla="*/ 6526100 w 11164922"/>
              <a:gd name="connsiteY2869" fmla="*/ 2592315 h 5421351"/>
              <a:gd name="connsiteX2870" fmla="*/ 6520723 w 11164922"/>
              <a:gd name="connsiteY2870" fmla="*/ 2595270 h 5421351"/>
              <a:gd name="connsiteX2871" fmla="*/ 6513484 w 11164922"/>
              <a:gd name="connsiteY2871" fmla="*/ 2600588 h 5421351"/>
              <a:gd name="connsiteX2872" fmla="*/ 6504621 w 11164922"/>
              <a:gd name="connsiteY2872" fmla="*/ 2609067 h 5421351"/>
              <a:gd name="connsiteX2873" fmla="*/ 6499450 w 11164922"/>
              <a:gd name="connsiteY2873" fmla="*/ 2612022 h 5421351"/>
              <a:gd name="connsiteX2874" fmla="*/ 6468930 w 11164922"/>
              <a:gd name="connsiteY2874" fmla="*/ 2620885 h 5421351"/>
              <a:gd name="connsiteX2875" fmla="*/ 6422101 w 11164922"/>
              <a:gd name="connsiteY2875" fmla="*/ 2643694 h 5421351"/>
              <a:gd name="connsiteX2876" fmla="*/ 6405851 w 11164922"/>
              <a:gd name="connsiteY2876" fmla="*/ 2647949 h 5421351"/>
              <a:gd name="connsiteX2877" fmla="*/ 6384165 w 11164922"/>
              <a:gd name="connsiteY2877" fmla="*/ 2657846 h 5421351"/>
              <a:gd name="connsiteX2878" fmla="*/ 6380324 w 11164922"/>
              <a:gd name="connsiteY2878" fmla="*/ 2660653 h 5421351"/>
              <a:gd name="connsiteX2879" fmla="*/ 6373115 w 11164922"/>
              <a:gd name="connsiteY2879" fmla="*/ 2664642 h 5421351"/>
              <a:gd name="connsiteX2880" fmla="*/ 6319785 w 11164922"/>
              <a:gd name="connsiteY2880" fmla="*/ 2666680 h 5421351"/>
              <a:gd name="connsiteX2881" fmla="*/ 6304481 w 11164922"/>
              <a:gd name="connsiteY2881" fmla="*/ 2651908 h 5421351"/>
              <a:gd name="connsiteX2882" fmla="*/ 6303742 w 11164922"/>
              <a:gd name="connsiteY2882" fmla="*/ 2645821 h 5421351"/>
              <a:gd name="connsiteX2883" fmla="*/ 6304806 w 11164922"/>
              <a:gd name="connsiteY2883" fmla="*/ 2636633 h 5421351"/>
              <a:gd name="connsiteX2884" fmla="*/ 6304599 w 11164922"/>
              <a:gd name="connsiteY2884" fmla="*/ 2628478 h 5421351"/>
              <a:gd name="connsiteX2885" fmla="*/ 6301142 w 11164922"/>
              <a:gd name="connsiteY2885" fmla="*/ 2611224 h 5421351"/>
              <a:gd name="connsiteX2886" fmla="*/ 6287818 w 11164922"/>
              <a:gd name="connsiteY2886" fmla="*/ 2573997 h 5421351"/>
              <a:gd name="connsiteX2887" fmla="*/ 6281199 w 11164922"/>
              <a:gd name="connsiteY2887" fmla="*/ 2541261 h 5421351"/>
              <a:gd name="connsiteX2888" fmla="*/ 6281199 w 11164922"/>
              <a:gd name="connsiteY2888" fmla="*/ 2527168 h 5421351"/>
              <a:gd name="connsiteX2889" fmla="*/ 6257770 w 11164922"/>
              <a:gd name="connsiteY2889" fmla="*/ 2473780 h 5421351"/>
              <a:gd name="connsiteX2890" fmla="*/ 6246838 w 11164922"/>
              <a:gd name="connsiteY2890" fmla="*/ 2464119 h 5421351"/>
              <a:gd name="connsiteX2891" fmla="*/ 6229112 w 11164922"/>
              <a:gd name="connsiteY2891" fmla="*/ 2434574 h 5421351"/>
              <a:gd name="connsiteX2892" fmla="*/ 6224651 w 11164922"/>
              <a:gd name="connsiteY2892" fmla="*/ 2421515 h 5421351"/>
              <a:gd name="connsiteX2893" fmla="*/ 6191176 w 11164922"/>
              <a:gd name="connsiteY2893" fmla="*/ 2377197 h 5421351"/>
              <a:gd name="connsiteX2894" fmla="*/ 6181603 w 11164922"/>
              <a:gd name="connsiteY2894" fmla="*/ 2371140 h 5421351"/>
              <a:gd name="connsiteX2895" fmla="*/ 6163876 w 11164922"/>
              <a:gd name="connsiteY2895" fmla="*/ 2356368 h 5421351"/>
              <a:gd name="connsiteX2896" fmla="*/ 6156106 w 11164922"/>
              <a:gd name="connsiteY2896" fmla="*/ 2346263 h 5421351"/>
              <a:gd name="connsiteX2897" fmla="*/ 6123961 w 11164922"/>
              <a:gd name="connsiteY2897" fmla="*/ 2247051 h 5421351"/>
              <a:gd name="connsiteX2898" fmla="*/ 6121302 w 11164922"/>
              <a:gd name="connsiteY2898" fmla="*/ 2241969 h 5421351"/>
              <a:gd name="connsiteX2899" fmla="*/ 6088212 w 11164922"/>
              <a:gd name="connsiteY2899" fmla="*/ 2203058 h 5421351"/>
              <a:gd name="connsiteX2900" fmla="*/ 6080087 w 11164922"/>
              <a:gd name="connsiteY2900" fmla="*/ 2196824 h 5421351"/>
              <a:gd name="connsiteX2901" fmla="*/ 6072700 w 11164922"/>
              <a:gd name="connsiteY2901" fmla="*/ 2186128 h 5421351"/>
              <a:gd name="connsiteX2902" fmla="*/ 6066082 w 11164922"/>
              <a:gd name="connsiteY2902" fmla="*/ 2169022 h 5421351"/>
              <a:gd name="connsiteX2903" fmla="*/ 5987138 w 11164922"/>
              <a:gd name="connsiteY2903" fmla="*/ 2046439 h 5421351"/>
              <a:gd name="connsiteX2904" fmla="*/ 5969942 w 11164922"/>
              <a:gd name="connsiteY2904" fmla="*/ 2038137 h 5421351"/>
              <a:gd name="connsiteX2905" fmla="*/ 5962023 w 11164922"/>
              <a:gd name="connsiteY2905" fmla="*/ 2051137 h 5421351"/>
              <a:gd name="connsiteX2906" fmla="*/ 5931592 w 11164922"/>
              <a:gd name="connsiteY2906" fmla="*/ 2036157 h 5421351"/>
              <a:gd name="connsiteX2907" fmla="*/ 6021056 w 11164922"/>
              <a:gd name="connsiteY2907" fmla="*/ 2237212 h 5421351"/>
              <a:gd name="connsiteX2908" fmla="*/ 6024690 w 11164922"/>
              <a:gd name="connsiteY2908" fmla="*/ 2241732 h 5421351"/>
              <a:gd name="connsiteX2909" fmla="*/ 6049300 w 11164922"/>
              <a:gd name="connsiteY2909" fmla="*/ 2263153 h 5421351"/>
              <a:gd name="connsiteX2910" fmla="*/ 6071105 w 11164922"/>
              <a:gd name="connsiteY2910" fmla="*/ 2304959 h 5421351"/>
              <a:gd name="connsiteX2911" fmla="*/ 6085050 w 11164922"/>
              <a:gd name="connsiteY2911" fmla="*/ 2353354 h 5421351"/>
              <a:gd name="connsiteX2912" fmla="*/ 6091698 w 11164922"/>
              <a:gd name="connsiteY2912" fmla="*/ 2405915 h 5421351"/>
              <a:gd name="connsiteX2913" fmla="*/ 6095420 w 11164922"/>
              <a:gd name="connsiteY2913" fmla="*/ 2416138 h 5421351"/>
              <a:gd name="connsiteX2914" fmla="*/ 6136311 w 11164922"/>
              <a:gd name="connsiteY2914" fmla="*/ 2453808 h 5421351"/>
              <a:gd name="connsiteX2915" fmla="*/ 6155131 w 11164922"/>
              <a:gd name="connsiteY2915" fmla="*/ 2492807 h 5421351"/>
              <a:gd name="connsiteX2916" fmla="*/ 6159179 w 11164922"/>
              <a:gd name="connsiteY2916" fmla="*/ 2521111 h 5421351"/>
              <a:gd name="connsiteX2917" fmla="*/ 6188074 w 11164922"/>
              <a:gd name="connsiteY2917" fmla="*/ 2564838 h 5421351"/>
              <a:gd name="connsiteX2918" fmla="*/ 6217028 w 11164922"/>
              <a:gd name="connsiteY2918" fmla="*/ 2578872 h 5421351"/>
              <a:gd name="connsiteX2919" fmla="*/ 6242938 w 11164922"/>
              <a:gd name="connsiteY2919" fmla="*/ 2597013 h 5421351"/>
              <a:gd name="connsiteX2920" fmla="*/ 6306874 w 11164922"/>
              <a:gd name="connsiteY2920" fmla="*/ 2673978 h 5421351"/>
              <a:gd name="connsiteX2921" fmla="*/ 6313994 w 11164922"/>
              <a:gd name="connsiteY2921" fmla="*/ 2697614 h 5421351"/>
              <a:gd name="connsiteX2922" fmla="*/ 6312251 w 11164922"/>
              <a:gd name="connsiteY2922" fmla="*/ 2710141 h 5421351"/>
              <a:gd name="connsiteX2923" fmla="*/ 6326462 w 11164922"/>
              <a:gd name="connsiteY2923" fmla="*/ 2732123 h 5421351"/>
              <a:gd name="connsiteX2924" fmla="*/ 6347145 w 11164922"/>
              <a:gd name="connsiteY2924" fmla="*/ 2748668 h 5421351"/>
              <a:gd name="connsiteX2925" fmla="*/ 6379645 w 11164922"/>
              <a:gd name="connsiteY2925" fmla="*/ 2748077 h 5421351"/>
              <a:gd name="connsiteX2926" fmla="*/ 6386115 w 11164922"/>
              <a:gd name="connsiteY2926" fmla="*/ 2745123 h 5421351"/>
              <a:gd name="connsiteX2927" fmla="*/ 6413740 w 11164922"/>
              <a:gd name="connsiteY2927" fmla="*/ 2744177 h 5421351"/>
              <a:gd name="connsiteX2928" fmla="*/ 6418024 w 11164922"/>
              <a:gd name="connsiteY2928" fmla="*/ 2745595 h 5421351"/>
              <a:gd name="connsiteX2929" fmla="*/ 6444792 w 11164922"/>
              <a:gd name="connsiteY2929" fmla="*/ 2735609 h 5421351"/>
              <a:gd name="connsiteX2930" fmla="*/ 6457615 w 11164922"/>
              <a:gd name="connsiteY2930" fmla="*/ 2726095 h 5421351"/>
              <a:gd name="connsiteX2931" fmla="*/ 6463524 w 11164922"/>
              <a:gd name="connsiteY2931" fmla="*/ 2725209 h 5421351"/>
              <a:gd name="connsiteX2932" fmla="*/ 6467393 w 11164922"/>
              <a:gd name="connsiteY2932" fmla="*/ 2726273 h 5421351"/>
              <a:gd name="connsiteX2933" fmla="*/ 6505359 w 11164922"/>
              <a:gd name="connsiteY2933" fmla="*/ 2721339 h 5421351"/>
              <a:gd name="connsiteX2934" fmla="*/ 6573313 w 11164922"/>
              <a:gd name="connsiteY2934" fmla="*/ 2695250 h 5421351"/>
              <a:gd name="connsiteX2935" fmla="*/ 6594261 w 11164922"/>
              <a:gd name="connsiteY2935" fmla="*/ 2704646 h 5421351"/>
              <a:gd name="connsiteX2936" fmla="*/ 6586668 w 11164922"/>
              <a:gd name="connsiteY2936" fmla="*/ 2794817 h 5421351"/>
              <a:gd name="connsiteX2937" fmla="*/ 6584067 w 11164922"/>
              <a:gd name="connsiteY2937" fmla="*/ 2806635 h 5421351"/>
              <a:gd name="connsiteX2938" fmla="*/ 6479300 w 11164922"/>
              <a:gd name="connsiteY2938" fmla="*/ 3021755 h 5421351"/>
              <a:gd name="connsiteX2939" fmla="*/ 6411494 w 11164922"/>
              <a:gd name="connsiteY2939" fmla="*/ 3095618 h 5421351"/>
              <a:gd name="connsiteX2940" fmla="*/ 6348179 w 11164922"/>
              <a:gd name="connsiteY2940" fmla="*/ 3138931 h 5421351"/>
              <a:gd name="connsiteX2941" fmla="*/ 6257918 w 11164922"/>
              <a:gd name="connsiteY2941" fmla="*/ 3257111 h 5421351"/>
              <a:gd name="connsiteX2942" fmla="*/ 6234282 w 11164922"/>
              <a:gd name="connsiteY2942" fmla="*/ 3275311 h 5421351"/>
              <a:gd name="connsiteX2943" fmla="*/ 6219510 w 11164922"/>
              <a:gd name="connsiteY2943" fmla="*/ 3291443 h 5421351"/>
              <a:gd name="connsiteX2944" fmla="*/ 6212094 w 11164922"/>
              <a:gd name="connsiteY2944" fmla="*/ 3302699 h 5421351"/>
              <a:gd name="connsiteX2945" fmla="*/ 6163108 w 11164922"/>
              <a:gd name="connsiteY2945" fmla="*/ 3401971 h 5421351"/>
              <a:gd name="connsiteX2946" fmla="*/ 6170908 w 11164922"/>
              <a:gd name="connsiteY2946" fmla="*/ 3449864 h 5421351"/>
              <a:gd name="connsiteX2947" fmla="*/ 6176551 w 11164922"/>
              <a:gd name="connsiteY2947" fmla="*/ 3454148 h 5421351"/>
              <a:gd name="connsiteX2948" fmla="*/ 6176138 w 11164922"/>
              <a:gd name="connsiteY2948" fmla="*/ 3478936 h 5421351"/>
              <a:gd name="connsiteX2949" fmla="*/ 6172119 w 11164922"/>
              <a:gd name="connsiteY2949" fmla="*/ 3499972 h 5421351"/>
              <a:gd name="connsiteX2950" fmla="*/ 6173124 w 11164922"/>
              <a:gd name="connsiteY2950" fmla="*/ 3532472 h 5421351"/>
              <a:gd name="connsiteX2951" fmla="*/ 6189108 w 11164922"/>
              <a:gd name="connsiteY2951" fmla="*/ 3585653 h 5421351"/>
              <a:gd name="connsiteX2952" fmla="*/ 6197706 w 11164922"/>
              <a:gd name="connsiteY2952" fmla="*/ 3594517 h 5421351"/>
              <a:gd name="connsiteX2953" fmla="*/ 6209317 w 11164922"/>
              <a:gd name="connsiteY2953" fmla="*/ 3644478 h 5421351"/>
              <a:gd name="connsiteX2954" fmla="*/ 6208194 w 11164922"/>
              <a:gd name="connsiteY2954" fmla="*/ 3660018 h 5421351"/>
              <a:gd name="connsiteX2955" fmla="*/ 6214812 w 11164922"/>
              <a:gd name="connsiteY2955" fmla="*/ 3763042 h 5421351"/>
              <a:gd name="connsiteX2956" fmla="*/ 6198090 w 11164922"/>
              <a:gd name="connsiteY2956" fmla="*/ 3834305 h 5421351"/>
              <a:gd name="connsiteX2957" fmla="*/ 6181929 w 11164922"/>
              <a:gd name="connsiteY2957" fmla="*/ 3855607 h 5421351"/>
              <a:gd name="connsiteX2958" fmla="*/ 6168928 w 11164922"/>
              <a:gd name="connsiteY2958" fmla="*/ 3867721 h 5421351"/>
              <a:gd name="connsiteX2959" fmla="*/ 6080293 w 11164922"/>
              <a:gd name="connsiteY2959" fmla="*/ 3921847 h 5421351"/>
              <a:gd name="connsiteX2960" fmla="*/ 6068002 w 11164922"/>
              <a:gd name="connsiteY2960" fmla="*/ 3938836 h 5421351"/>
              <a:gd name="connsiteX2961" fmla="*/ 6008912 w 11164922"/>
              <a:gd name="connsiteY2961" fmla="*/ 3995858 h 5421351"/>
              <a:gd name="connsiteX2962" fmla="*/ 5992810 w 11164922"/>
              <a:gd name="connsiteY2962" fmla="*/ 4007410 h 5421351"/>
              <a:gd name="connsiteX2963" fmla="*/ 6017864 w 11164922"/>
              <a:gd name="connsiteY2963" fmla="*/ 4097287 h 5421351"/>
              <a:gd name="connsiteX2964" fmla="*/ 6015235 w 11164922"/>
              <a:gd name="connsiteY2964" fmla="*/ 4147247 h 5421351"/>
              <a:gd name="connsiteX2965" fmla="*/ 5996976 w 11164922"/>
              <a:gd name="connsiteY2965" fmla="*/ 4195081 h 5421351"/>
              <a:gd name="connsiteX2966" fmla="*/ 5980637 w 11164922"/>
              <a:gd name="connsiteY2966" fmla="*/ 4210356 h 5421351"/>
              <a:gd name="connsiteX2967" fmla="*/ 5921546 w 11164922"/>
              <a:gd name="connsiteY2967" fmla="*/ 4230476 h 5421351"/>
              <a:gd name="connsiteX2968" fmla="*/ 5916287 w 11164922"/>
              <a:gd name="connsiteY2968" fmla="*/ 4253551 h 5421351"/>
              <a:gd name="connsiteX2969" fmla="*/ 5917380 w 11164922"/>
              <a:gd name="connsiteY2969" fmla="*/ 4282475 h 5421351"/>
              <a:gd name="connsiteX2970" fmla="*/ 5896699 w 11164922"/>
              <a:gd name="connsiteY2970" fmla="*/ 4347031 h 5421351"/>
              <a:gd name="connsiteX2971" fmla="*/ 5880006 w 11164922"/>
              <a:gd name="connsiteY2971" fmla="*/ 4369456 h 5421351"/>
              <a:gd name="connsiteX2972" fmla="*/ 5868188 w 11164922"/>
              <a:gd name="connsiteY2972" fmla="*/ 4380270 h 5421351"/>
              <a:gd name="connsiteX2973" fmla="*/ 5799938 w 11164922"/>
              <a:gd name="connsiteY2973" fmla="*/ 4474283 h 5421351"/>
              <a:gd name="connsiteX2974" fmla="*/ 5731128 w 11164922"/>
              <a:gd name="connsiteY2974" fmla="*/ 4542413 h 5421351"/>
              <a:gd name="connsiteX2975" fmla="*/ 5712958 w 11164922"/>
              <a:gd name="connsiteY2975" fmla="*/ 4553907 h 5421351"/>
              <a:gd name="connsiteX2976" fmla="*/ 5700224 w 11164922"/>
              <a:gd name="connsiteY2976" fmla="*/ 4559579 h 5421351"/>
              <a:gd name="connsiteX2977" fmla="*/ 5604054 w 11164922"/>
              <a:gd name="connsiteY2977" fmla="*/ 4585431 h 5421351"/>
              <a:gd name="connsiteX2978" fmla="*/ 5549071 w 11164922"/>
              <a:gd name="connsiteY2978" fmla="*/ 4586288 h 5421351"/>
              <a:gd name="connsiteX2979" fmla="*/ 5444836 w 11164922"/>
              <a:gd name="connsiteY2979" fmla="*/ 4604429 h 5421351"/>
              <a:gd name="connsiteX2980" fmla="*/ 5438483 w 11164922"/>
              <a:gd name="connsiteY2980" fmla="*/ 4602922 h 5421351"/>
              <a:gd name="connsiteX2981" fmla="*/ 5404270 w 11164922"/>
              <a:gd name="connsiteY2981" fmla="*/ 4587322 h 5421351"/>
              <a:gd name="connsiteX2982" fmla="*/ 5398597 w 11164922"/>
              <a:gd name="connsiteY2982" fmla="*/ 4579493 h 5421351"/>
              <a:gd name="connsiteX2983" fmla="*/ 5393841 w 11164922"/>
              <a:gd name="connsiteY2983" fmla="*/ 4554586 h 5421351"/>
              <a:gd name="connsiteX2984" fmla="*/ 5385982 w 11164922"/>
              <a:gd name="connsiteY2984" fmla="*/ 4542148 h 5421351"/>
              <a:gd name="connsiteX2985" fmla="*/ 5386691 w 11164922"/>
              <a:gd name="connsiteY2985" fmla="*/ 4523327 h 5421351"/>
              <a:gd name="connsiteX2986" fmla="*/ 5395554 w 11164922"/>
              <a:gd name="connsiteY2986" fmla="*/ 4514671 h 5421351"/>
              <a:gd name="connsiteX2987" fmla="*/ 5392925 w 11164922"/>
              <a:gd name="connsiteY2987" fmla="*/ 4485539 h 5421351"/>
              <a:gd name="connsiteX2988" fmla="*/ 5379895 w 11164922"/>
              <a:gd name="connsiteY2988" fmla="*/ 4463321 h 5421351"/>
              <a:gd name="connsiteX2989" fmla="*/ 5367043 w 11164922"/>
              <a:gd name="connsiteY2989" fmla="*/ 4431915 h 5421351"/>
              <a:gd name="connsiteX2990" fmla="*/ 5361843 w 11164922"/>
              <a:gd name="connsiteY2990" fmla="*/ 4412031 h 5421351"/>
              <a:gd name="connsiteX2991" fmla="*/ 5336848 w 11164922"/>
              <a:gd name="connsiteY2991" fmla="*/ 4358288 h 5421351"/>
              <a:gd name="connsiteX2992" fmla="*/ 5324055 w 11164922"/>
              <a:gd name="connsiteY2992" fmla="*/ 4348243 h 5421351"/>
              <a:gd name="connsiteX2993" fmla="*/ 5314541 w 11164922"/>
              <a:gd name="connsiteY2993" fmla="*/ 4338581 h 5421351"/>
              <a:gd name="connsiteX2994" fmla="*/ 5290905 w 11164922"/>
              <a:gd name="connsiteY2994" fmla="*/ 4292462 h 5421351"/>
              <a:gd name="connsiteX2995" fmla="*/ 5276901 w 11164922"/>
              <a:gd name="connsiteY2995" fmla="*/ 4231067 h 5421351"/>
              <a:gd name="connsiteX2996" fmla="*/ 5269515 w 11164922"/>
              <a:gd name="connsiteY2996" fmla="*/ 4141368 h 5421351"/>
              <a:gd name="connsiteX2997" fmla="*/ 5272469 w 11164922"/>
              <a:gd name="connsiteY2997" fmla="*/ 4118234 h 5421351"/>
              <a:gd name="connsiteX2998" fmla="*/ 5266205 w 11164922"/>
              <a:gd name="connsiteY2998" fmla="*/ 4093475 h 5421351"/>
              <a:gd name="connsiteX2999" fmla="*/ 5244549 w 11164922"/>
              <a:gd name="connsiteY2999" fmla="*/ 4064964 h 5421351"/>
              <a:gd name="connsiteX3000" fmla="*/ 5178634 w 11164922"/>
              <a:gd name="connsiteY3000" fmla="*/ 3930032 h 5421351"/>
              <a:gd name="connsiteX3001" fmla="*/ 5173079 w 11164922"/>
              <a:gd name="connsiteY3001" fmla="*/ 3869819 h 5421351"/>
              <a:gd name="connsiteX3002" fmla="*/ 5203156 w 11164922"/>
              <a:gd name="connsiteY3002" fmla="*/ 3742508 h 5421351"/>
              <a:gd name="connsiteX3003" fmla="*/ 5247947 w 11164922"/>
              <a:gd name="connsiteY3003" fmla="*/ 3671305 h 5421351"/>
              <a:gd name="connsiteX3004" fmla="*/ 5245376 w 11164922"/>
              <a:gd name="connsiteY3004" fmla="*/ 3619039 h 5421351"/>
              <a:gd name="connsiteX3005" fmla="*/ 5229629 w 11164922"/>
              <a:gd name="connsiteY3005" fmla="*/ 3578149 h 5421351"/>
              <a:gd name="connsiteX3006" fmla="*/ 5225818 w 11164922"/>
              <a:gd name="connsiteY3006" fmla="*/ 3557467 h 5421351"/>
              <a:gd name="connsiteX3007" fmla="*/ 5229540 w 11164922"/>
              <a:gd name="connsiteY3007" fmla="*/ 3546595 h 5421351"/>
              <a:gd name="connsiteX3008" fmla="*/ 5221061 w 11164922"/>
              <a:gd name="connsiteY3008" fmla="*/ 3487859 h 5421351"/>
              <a:gd name="connsiteX3009" fmla="*/ 5201177 w 11164922"/>
              <a:gd name="connsiteY3009" fmla="*/ 3448239 h 5421351"/>
              <a:gd name="connsiteX3010" fmla="*/ 5188384 w 11164922"/>
              <a:gd name="connsiteY3010" fmla="*/ 3406551 h 5421351"/>
              <a:gd name="connsiteX3011" fmla="*/ 5168795 w 11164922"/>
              <a:gd name="connsiteY3011" fmla="*/ 3364360 h 5421351"/>
              <a:gd name="connsiteX3012" fmla="*/ 5084503 w 11164922"/>
              <a:gd name="connsiteY3012" fmla="*/ 3249784 h 5421351"/>
              <a:gd name="connsiteX3013" fmla="*/ 5075846 w 11164922"/>
              <a:gd name="connsiteY3013" fmla="*/ 3229102 h 5421351"/>
              <a:gd name="connsiteX3014" fmla="*/ 5077619 w 11164922"/>
              <a:gd name="connsiteY3014" fmla="*/ 3213857 h 5421351"/>
              <a:gd name="connsiteX3015" fmla="*/ 5089673 w 11164922"/>
              <a:gd name="connsiteY3015" fmla="*/ 3189689 h 5421351"/>
              <a:gd name="connsiteX3016" fmla="*/ 5103353 w 11164922"/>
              <a:gd name="connsiteY3016" fmla="*/ 3090299 h 5421351"/>
              <a:gd name="connsiteX3017" fmla="*/ 5103353 w 11164922"/>
              <a:gd name="connsiteY3017" fmla="*/ 3051891 h 5421351"/>
              <a:gd name="connsiteX3018" fmla="*/ 5097444 w 11164922"/>
              <a:gd name="connsiteY3018" fmla="*/ 3033632 h 5421351"/>
              <a:gd name="connsiteX3019" fmla="*/ 5085124 w 11164922"/>
              <a:gd name="connsiteY3019" fmla="*/ 3025862 h 5421351"/>
              <a:gd name="connsiteX3020" fmla="*/ 5076880 w 11164922"/>
              <a:gd name="connsiteY3020" fmla="*/ 3022168 h 5421351"/>
              <a:gd name="connsiteX3021" fmla="*/ 5075935 w 11164922"/>
              <a:gd name="connsiteY3021" fmla="*/ 3020721 h 5421351"/>
              <a:gd name="connsiteX3022" fmla="*/ 5072389 w 11164922"/>
              <a:gd name="connsiteY3022" fmla="*/ 3013452 h 5421351"/>
              <a:gd name="connsiteX3023" fmla="*/ 5045799 w 11164922"/>
              <a:gd name="connsiteY3023" fmla="*/ 3005978 h 5421351"/>
              <a:gd name="connsiteX3024" fmla="*/ 4970311 w 11164922"/>
              <a:gd name="connsiteY3024" fmla="*/ 3010764 h 5421351"/>
              <a:gd name="connsiteX3025" fmla="*/ 4949629 w 11164922"/>
              <a:gd name="connsiteY3025" fmla="*/ 2988930 h 5421351"/>
              <a:gd name="connsiteX3026" fmla="*/ 4940323 w 11164922"/>
              <a:gd name="connsiteY3026" fmla="*/ 2965678 h 5421351"/>
              <a:gd name="connsiteX3027" fmla="*/ 4906966 w 11164922"/>
              <a:gd name="connsiteY3027" fmla="*/ 2933798 h 5421351"/>
              <a:gd name="connsiteX3028" fmla="*/ 4850476 w 11164922"/>
              <a:gd name="connsiteY3028" fmla="*/ 2930400 h 5421351"/>
              <a:gd name="connsiteX3029" fmla="*/ 4805242 w 11164922"/>
              <a:gd name="connsiteY3029" fmla="*/ 2941363 h 5421351"/>
              <a:gd name="connsiteX3030" fmla="*/ 4689248 w 11164922"/>
              <a:gd name="connsiteY3030" fmla="*/ 2990023 h 5421351"/>
              <a:gd name="connsiteX3031" fmla="*/ 4678553 w 11164922"/>
              <a:gd name="connsiteY3031" fmla="*/ 2992594 h 5421351"/>
              <a:gd name="connsiteX3032" fmla="*/ 4669689 w 11164922"/>
              <a:gd name="connsiteY3032" fmla="*/ 2991707 h 5421351"/>
              <a:gd name="connsiteX3033" fmla="*/ 4665553 w 11164922"/>
              <a:gd name="connsiteY3033" fmla="*/ 2990142 h 5421351"/>
              <a:gd name="connsiteX3034" fmla="*/ 4657871 w 11164922"/>
              <a:gd name="connsiteY3034" fmla="*/ 2985355 h 5421351"/>
              <a:gd name="connsiteX3035" fmla="*/ 4652258 w 11164922"/>
              <a:gd name="connsiteY3035" fmla="*/ 2984055 h 5421351"/>
              <a:gd name="connsiteX3036" fmla="*/ 4644133 w 11164922"/>
              <a:gd name="connsiteY3036" fmla="*/ 2983582 h 5421351"/>
              <a:gd name="connsiteX3037" fmla="*/ 4638549 w 11164922"/>
              <a:gd name="connsiteY3037" fmla="*/ 2984085 h 5421351"/>
              <a:gd name="connsiteX3038" fmla="*/ 4633230 w 11164922"/>
              <a:gd name="connsiteY3038" fmla="*/ 2983907 h 5421351"/>
              <a:gd name="connsiteX3039" fmla="*/ 4607290 w 11164922"/>
              <a:gd name="connsiteY3039" fmla="*/ 2976935 h 5421351"/>
              <a:gd name="connsiteX3040" fmla="*/ 4535466 w 11164922"/>
              <a:gd name="connsiteY3040" fmla="*/ 2989905 h 5421351"/>
              <a:gd name="connsiteX3041" fmla="*/ 4482934 w 11164922"/>
              <a:gd name="connsiteY3041" fmla="*/ 3009080 h 5421351"/>
              <a:gd name="connsiteX3042" fmla="*/ 4455369 w 11164922"/>
              <a:gd name="connsiteY3042" fmla="*/ 3002078 h 5421351"/>
              <a:gd name="connsiteX3043" fmla="*/ 4379645 w 11164922"/>
              <a:gd name="connsiteY3043" fmla="*/ 2941363 h 5421351"/>
              <a:gd name="connsiteX3044" fmla="*/ 4367206 w 11164922"/>
              <a:gd name="connsiteY3044" fmla="*/ 2935718 h 5421351"/>
              <a:gd name="connsiteX3045" fmla="*/ 4346525 w 11164922"/>
              <a:gd name="connsiteY3045" fmla="*/ 2913500 h 5421351"/>
              <a:gd name="connsiteX3046" fmla="*/ 4342890 w 11164922"/>
              <a:gd name="connsiteY3046" fmla="*/ 2904814 h 5421351"/>
              <a:gd name="connsiteX3047" fmla="*/ 4319727 w 11164922"/>
              <a:gd name="connsiteY3047" fmla="*/ 2887767 h 5421351"/>
              <a:gd name="connsiteX3048" fmla="*/ 4307170 w 11164922"/>
              <a:gd name="connsiteY3048" fmla="*/ 2883098 h 5421351"/>
              <a:gd name="connsiteX3049" fmla="*/ 4300700 w 11164922"/>
              <a:gd name="connsiteY3049" fmla="*/ 2878962 h 5421351"/>
              <a:gd name="connsiteX3050" fmla="*/ 4294968 w 11164922"/>
              <a:gd name="connsiteY3050" fmla="*/ 2873644 h 5421351"/>
              <a:gd name="connsiteX3051" fmla="*/ 4289798 w 11164922"/>
              <a:gd name="connsiteY3051" fmla="*/ 2866908 h 5421351"/>
              <a:gd name="connsiteX3052" fmla="*/ 4283889 w 11164922"/>
              <a:gd name="connsiteY3052" fmla="*/ 2855769 h 5421351"/>
              <a:gd name="connsiteX3053" fmla="*/ 4265393 w 11164922"/>
              <a:gd name="connsiteY3053" fmla="*/ 2802588 h 5421351"/>
              <a:gd name="connsiteX3054" fmla="*/ 4260518 w 11164922"/>
              <a:gd name="connsiteY3054" fmla="*/ 2794020 h 5421351"/>
              <a:gd name="connsiteX3055" fmla="*/ 4192033 w 11164922"/>
              <a:gd name="connsiteY3055" fmla="*/ 2720541 h 5421351"/>
              <a:gd name="connsiteX3056" fmla="*/ 4166742 w 11164922"/>
              <a:gd name="connsiteY3056" fmla="*/ 2703700 h 5421351"/>
              <a:gd name="connsiteX3057" fmla="*/ 4153181 w 11164922"/>
              <a:gd name="connsiteY3057" fmla="*/ 2681571 h 5421351"/>
              <a:gd name="connsiteX3058" fmla="*/ 4150611 w 11164922"/>
              <a:gd name="connsiteY3058" fmla="*/ 2656635 h 5421351"/>
              <a:gd name="connsiteX3059" fmla="*/ 4155899 w 11164922"/>
              <a:gd name="connsiteY3059" fmla="*/ 2636692 h 5421351"/>
              <a:gd name="connsiteX3060" fmla="*/ 4157524 w 11164922"/>
              <a:gd name="connsiteY3060" fmla="*/ 2624637 h 5421351"/>
              <a:gd name="connsiteX3061" fmla="*/ 4151172 w 11164922"/>
              <a:gd name="connsiteY3061" fmla="*/ 2609156 h 5421351"/>
              <a:gd name="connsiteX3062" fmla="*/ 4147242 w 11164922"/>
              <a:gd name="connsiteY3062" fmla="*/ 2602863 h 5421351"/>
              <a:gd name="connsiteX3063" fmla="*/ 4132854 w 11164922"/>
              <a:gd name="connsiteY3063" fmla="*/ 2586317 h 5421351"/>
              <a:gd name="connsiteX3064" fmla="*/ 4173686 w 11164922"/>
              <a:gd name="connsiteY3064" fmla="*/ 2490503 h 5421351"/>
              <a:gd name="connsiteX3065" fmla="*/ 4180806 w 11164922"/>
              <a:gd name="connsiteY3065" fmla="*/ 2430112 h 5421351"/>
              <a:gd name="connsiteX3066" fmla="*/ 4178206 w 11164922"/>
              <a:gd name="connsiteY3066" fmla="*/ 2419594 h 5421351"/>
              <a:gd name="connsiteX3067" fmla="*/ 4175576 w 11164922"/>
              <a:gd name="connsiteY3067" fmla="*/ 2413065 h 5421351"/>
              <a:gd name="connsiteX3068" fmla="*/ 4173124 w 11164922"/>
              <a:gd name="connsiteY3068" fmla="*/ 2395338 h 5421351"/>
              <a:gd name="connsiteX3069" fmla="*/ 4175369 w 11164922"/>
              <a:gd name="connsiteY3069" fmla="*/ 2376902 h 5421351"/>
              <a:gd name="connsiteX3070" fmla="*/ 4170406 w 11164922"/>
              <a:gd name="connsiteY3070" fmla="*/ 2350754 h 5421351"/>
              <a:gd name="connsiteX3071" fmla="*/ 4155633 w 11164922"/>
              <a:gd name="connsiteY3071" fmla="*/ 2337931 h 5421351"/>
              <a:gd name="connsiteX3072" fmla="*/ 4153772 w 11164922"/>
              <a:gd name="connsiteY3072" fmla="*/ 2329068 h 5421351"/>
              <a:gd name="connsiteX3073" fmla="*/ 4154570 w 11164922"/>
              <a:gd name="connsiteY3073" fmla="*/ 2313379 h 5421351"/>
              <a:gd name="connsiteX3074" fmla="*/ 4167777 w 11164922"/>
              <a:gd name="connsiteY3074" fmla="*/ 2271307 h 5421351"/>
              <a:gd name="connsiteX3075" fmla="*/ 4190615 w 11164922"/>
              <a:gd name="connsiteY3075" fmla="*/ 2224714 h 5421351"/>
              <a:gd name="connsiteX3076" fmla="*/ 4234933 w 11164922"/>
              <a:gd name="connsiteY3076" fmla="*/ 2183174 h 5421351"/>
              <a:gd name="connsiteX3077" fmla="*/ 4240842 w 11164922"/>
              <a:gd name="connsiteY3077" fmla="*/ 2137586 h 5421351"/>
              <a:gd name="connsiteX3078" fmla="*/ 4323568 w 11164922"/>
              <a:gd name="connsiteY3078" fmla="*/ 2036896 h 5421351"/>
              <a:gd name="connsiteX3079" fmla="*/ 4374031 w 11164922"/>
              <a:gd name="connsiteY3079" fmla="*/ 2014767 h 5421351"/>
              <a:gd name="connsiteX3080" fmla="*/ 4424051 w 11164922"/>
              <a:gd name="connsiteY3080" fmla="*/ 1944479 h 5421351"/>
              <a:gd name="connsiteX3081" fmla="*/ 4424051 w 11164922"/>
              <a:gd name="connsiteY3081" fmla="*/ 1937093 h 5421351"/>
              <a:gd name="connsiteX3082" fmla="*/ 4422662 w 11164922"/>
              <a:gd name="connsiteY3082" fmla="*/ 1929647 h 5421351"/>
              <a:gd name="connsiteX3083" fmla="*/ 4424760 w 11164922"/>
              <a:gd name="connsiteY3083" fmla="*/ 1907636 h 5421351"/>
              <a:gd name="connsiteX3084" fmla="*/ 4446889 w 11164922"/>
              <a:gd name="connsiteY3084" fmla="*/ 1858768 h 5421351"/>
              <a:gd name="connsiteX3085" fmla="*/ 4449312 w 11164922"/>
              <a:gd name="connsiteY3085" fmla="*/ 1855518 h 5421351"/>
              <a:gd name="connsiteX3086" fmla="*/ 4487721 w 11164922"/>
              <a:gd name="connsiteY3086" fmla="*/ 1821305 h 5421351"/>
              <a:gd name="connsiteX3087" fmla="*/ 4518536 w 11164922"/>
              <a:gd name="connsiteY3087" fmla="*/ 1803194 h 5421351"/>
              <a:gd name="connsiteX3088" fmla="*/ 4525095 w 11164922"/>
              <a:gd name="connsiteY3088" fmla="*/ 1797285 h 5421351"/>
              <a:gd name="connsiteX3089" fmla="*/ 4539307 w 11164922"/>
              <a:gd name="connsiteY3089" fmla="*/ 1779912 h 5421351"/>
              <a:gd name="connsiteX3090" fmla="*/ 4571215 w 11164922"/>
              <a:gd name="connsiteY3090" fmla="*/ 1726081 h 5421351"/>
              <a:gd name="connsiteX3091" fmla="*/ 4594467 w 11164922"/>
              <a:gd name="connsiteY3091" fmla="*/ 1728592 h 5421351"/>
              <a:gd name="connsiteX3092" fmla="*/ 4606285 w 11164922"/>
              <a:gd name="connsiteY3092" fmla="*/ 1740854 h 5421351"/>
              <a:gd name="connsiteX3093" fmla="*/ 4700357 w 11164922"/>
              <a:gd name="connsiteY3093" fmla="*/ 1748565 h 5421351"/>
              <a:gd name="connsiteX3094" fmla="*/ 4711200 w 11164922"/>
              <a:gd name="connsiteY3094" fmla="*/ 1746467 h 5421351"/>
              <a:gd name="connsiteX3095" fmla="*/ 4716046 w 11164922"/>
              <a:gd name="connsiteY3095" fmla="*/ 1744576 h 5421351"/>
              <a:gd name="connsiteX3096" fmla="*/ 4720921 w 11164922"/>
              <a:gd name="connsiteY3096" fmla="*/ 1741858 h 5421351"/>
              <a:gd name="connsiteX3097" fmla="*/ 4729784 w 11164922"/>
              <a:gd name="connsiteY3097" fmla="*/ 1735151 h 5421351"/>
              <a:gd name="connsiteX3098" fmla="*/ 4768724 w 11164922"/>
              <a:gd name="connsiteY3098" fmla="*/ 1712254 h 5421351"/>
              <a:gd name="connsiteX3099" fmla="*/ 4784059 w 11164922"/>
              <a:gd name="connsiteY3099" fmla="*/ 1699786 h 5421351"/>
              <a:gd name="connsiteX3100" fmla="*/ 4813160 w 11164922"/>
              <a:gd name="connsiteY3100" fmla="*/ 1689977 h 5421351"/>
              <a:gd name="connsiteX3101" fmla="*/ 4911103 w 11164922"/>
              <a:gd name="connsiteY3101" fmla="*/ 1676032 h 5421351"/>
              <a:gd name="connsiteX3102" fmla="*/ 4976102 w 11164922"/>
              <a:gd name="connsiteY3102" fmla="*/ 1678366 h 5421351"/>
              <a:gd name="connsiteX3103" fmla="*/ 4988629 w 11164922"/>
              <a:gd name="connsiteY3103" fmla="*/ 1673136 h 5421351"/>
              <a:gd name="connsiteX3104" fmla="*/ 5113516 w 11164922"/>
              <a:gd name="connsiteY3104" fmla="*/ 1663179 h 5421351"/>
              <a:gd name="connsiteX3105" fmla="*/ 5115496 w 11164922"/>
              <a:gd name="connsiteY3105" fmla="*/ 1664982 h 5421351"/>
              <a:gd name="connsiteX3106" fmla="*/ 5144745 w 11164922"/>
              <a:gd name="connsiteY3106" fmla="*/ 1670123 h 5421351"/>
              <a:gd name="connsiteX3107" fmla="*/ 5149030 w 11164922"/>
              <a:gd name="connsiteY3107" fmla="*/ 1678307 h 5421351"/>
              <a:gd name="connsiteX3108" fmla="*/ 5144923 w 11164922"/>
              <a:gd name="connsiteY3108" fmla="*/ 1702800 h 5421351"/>
              <a:gd name="connsiteX3109" fmla="*/ 5138009 w 11164922"/>
              <a:gd name="connsiteY3109" fmla="*/ 1713229 h 5421351"/>
              <a:gd name="connsiteX3110" fmla="*/ 5144420 w 11164922"/>
              <a:gd name="connsiteY3110" fmla="*/ 1722093 h 5421351"/>
              <a:gd name="connsiteX3111" fmla="*/ 5148143 w 11164922"/>
              <a:gd name="connsiteY3111" fmla="*/ 1751313 h 5421351"/>
              <a:gd name="connsiteX3112" fmla="*/ 5139280 w 11164922"/>
              <a:gd name="connsiteY3112" fmla="*/ 1769040 h 5421351"/>
              <a:gd name="connsiteX3113" fmla="*/ 5126073 w 11164922"/>
              <a:gd name="connsiteY3113" fmla="*/ 1787535 h 5421351"/>
              <a:gd name="connsiteX3114" fmla="*/ 5125216 w 11164922"/>
              <a:gd name="connsiteY3114" fmla="*/ 1797373 h 5421351"/>
              <a:gd name="connsiteX3115" fmla="*/ 5126930 w 11164922"/>
              <a:gd name="connsiteY3115" fmla="*/ 1799619 h 5421351"/>
              <a:gd name="connsiteX3116" fmla="*/ 5129441 w 11164922"/>
              <a:gd name="connsiteY3116" fmla="*/ 1801983 h 5421351"/>
              <a:gd name="connsiteX3117" fmla="*/ 5185725 w 11164922"/>
              <a:gd name="connsiteY3117" fmla="*/ 1837230 h 5421351"/>
              <a:gd name="connsiteX3118" fmla="*/ 5255421 w 11164922"/>
              <a:gd name="connsiteY3118" fmla="*/ 1844941 h 5421351"/>
              <a:gd name="connsiteX3119" fmla="*/ 5287921 w 11164922"/>
              <a:gd name="connsiteY3119" fmla="*/ 1854012 h 5421351"/>
              <a:gd name="connsiteX3120" fmla="*/ 5301660 w 11164922"/>
              <a:gd name="connsiteY3120" fmla="*/ 1871739 h 5421351"/>
              <a:gd name="connsiteX3121" fmla="*/ 5306742 w 11164922"/>
              <a:gd name="connsiteY3121" fmla="*/ 1887013 h 5421351"/>
              <a:gd name="connsiteX3122" fmla="*/ 5328487 w 11164922"/>
              <a:gd name="connsiteY3122" fmla="*/ 1901786 h 5421351"/>
              <a:gd name="connsiteX3123" fmla="*/ 5362641 w 11164922"/>
              <a:gd name="connsiteY3123" fmla="*/ 1906454 h 5421351"/>
              <a:gd name="connsiteX3124" fmla="*/ 5374459 w 11164922"/>
              <a:gd name="connsiteY3124" fmla="*/ 1910620 h 5421351"/>
              <a:gd name="connsiteX3125" fmla="*/ 5389231 w 11164922"/>
              <a:gd name="connsiteY3125" fmla="*/ 1918272 h 5421351"/>
              <a:gd name="connsiteX3126" fmla="*/ 5406781 w 11164922"/>
              <a:gd name="connsiteY3126" fmla="*/ 1930829 h 5421351"/>
              <a:gd name="connsiteX3127" fmla="*/ 5411981 w 11164922"/>
              <a:gd name="connsiteY3127" fmla="*/ 1933518 h 5421351"/>
              <a:gd name="connsiteX3128" fmla="*/ 5435618 w 11164922"/>
              <a:gd name="connsiteY3128" fmla="*/ 1937417 h 5421351"/>
              <a:gd name="connsiteX3129" fmla="*/ 5454231 w 11164922"/>
              <a:gd name="connsiteY3129" fmla="*/ 1924299 h 5421351"/>
              <a:gd name="connsiteX3130" fmla="*/ 5453226 w 11164922"/>
              <a:gd name="connsiteY3130" fmla="*/ 1901550 h 5421351"/>
              <a:gd name="connsiteX3131" fmla="*/ 5450065 w 11164922"/>
              <a:gd name="connsiteY3131" fmla="*/ 1889732 h 5421351"/>
              <a:gd name="connsiteX3132" fmla="*/ 5450863 w 11164922"/>
              <a:gd name="connsiteY3132" fmla="*/ 1882257 h 5421351"/>
              <a:gd name="connsiteX3133" fmla="*/ 5464985 w 11164922"/>
              <a:gd name="connsiteY3133" fmla="*/ 1862018 h 5421351"/>
              <a:gd name="connsiteX3134" fmla="*/ 5477365 w 11164922"/>
              <a:gd name="connsiteY3134" fmla="*/ 1852564 h 5421351"/>
              <a:gd name="connsiteX3135" fmla="*/ 5498608 w 11164922"/>
              <a:gd name="connsiteY3135" fmla="*/ 1845059 h 5421351"/>
              <a:gd name="connsiteX3136" fmla="*/ 5536957 w 11164922"/>
              <a:gd name="connsiteY3136" fmla="*/ 1840391 h 5421351"/>
              <a:gd name="connsiteX3137" fmla="*/ 5554684 w 11164922"/>
              <a:gd name="connsiteY3137" fmla="*/ 1846773 h 5421351"/>
              <a:gd name="connsiteX3138" fmla="*/ 5556516 w 11164922"/>
              <a:gd name="connsiteY3138" fmla="*/ 1847837 h 5421351"/>
              <a:gd name="connsiteX3139" fmla="*/ 5562898 w 11164922"/>
              <a:gd name="connsiteY3139" fmla="*/ 1850112 h 5421351"/>
              <a:gd name="connsiteX3140" fmla="*/ 5566473 w 11164922"/>
              <a:gd name="connsiteY3140" fmla="*/ 1853775 h 5421351"/>
              <a:gd name="connsiteX3141" fmla="*/ 5579177 w 11164922"/>
              <a:gd name="connsiteY3141" fmla="*/ 1863141 h 5421351"/>
              <a:gd name="connsiteX3142" fmla="*/ 5600716 w 11164922"/>
              <a:gd name="connsiteY3142" fmla="*/ 1872211 h 5421351"/>
              <a:gd name="connsiteX3143" fmla="*/ 5762416 w 11164922"/>
              <a:gd name="connsiteY3143" fmla="*/ 1916884 h 5421351"/>
              <a:gd name="connsiteX3144" fmla="*/ 5786879 w 11164922"/>
              <a:gd name="connsiteY3144" fmla="*/ 1916884 h 5421351"/>
              <a:gd name="connsiteX3145" fmla="*/ 5805404 w 11164922"/>
              <a:gd name="connsiteY3145" fmla="*/ 1904297 h 5421351"/>
              <a:gd name="connsiteX3146" fmla="*/ 5837431 w 11164922"/>
              <a:gd name="connsiteY3146" fmla="*/ 1894518 h 5421351"/>
              <a:gd name="connsiteX3147" fmla="*/ 5900422 w 11164922"/>
              <a:gd name="connsiteY3147" fmla="*/ 1914520 h 5421351"/>
              <a:gd name="connsiteX3148" fmla="*/ 5941785 w 11164922"/>
              <a:gd name="connsiteY3148" fmla="*/ 1909290 h 5421351"/>
              <a:gd name="connsiteX3149" fmla="*/ 5956557 w 11164922"/>
              <a:gd name="connsiteY3149" fmla="*/ 1892627 h 5421351"/>
              <a:gd name="connsiteX3150" fmla="*/ 5990890 w 11164922"/>
              <a:gd name="connsiteY3150" fmla="*/ 1782424 h 5421351"/>
              <a:gd name="connsiteX3151" fmla="*/ 5990890 w 11164922"/>
              <a:gd name="connsiteY3151" fmla="*/ 1697216 h 5421351"/>
              <a:gd name="connsiteX3152" fmla="*/ 5976649 w 11164922"/>
              <a:gd name="connsiteY3152" fmla="*/ 1698959 h 5421351"/>
              <a:gd name="connsiteX3153" fmla="*/ 5964830 w 11164922"/>
              <a:gd name="connsiteY3153" fmla="*/ 1698250 h 5421351"/>
              <a:gd name="connsiteX3154" fmla="*/ 5961876 w 11164922"/>
              <a:gd name="connsiteY3154" fmla="*/ 1697068 h 5421351"/>
              <a:gd name="connsiteX3155" fmla="*/ 5944414 w 11164922"/>
              <a:gd name="connsiteY3155" fmla="*/ 1696713 h 5421351"/>
              <a:gd name="connsiteX3156" fmla="*/ 5911471 w 11164922"/>
              <a:gd name="connsiteY3156" fmla="*/ 1715740 h 5421351"/>
              <a:gd name="connsiteX3157" fmla="*/ 5907453 w 11164922"/>
              <a:gd name="connsiteY3157" fmla="*/ 1717336 h 5421351"/>
              <a:gd name="connsiteX3158" fmla="*/ 5867065 w 11164922"/>
              <a:gd name="connsiteY3158" fmla="*/ 1706050 h 5421351"/>
              <a:gd name="connsiteX3159" fmla="*/ 5856990 w 11164922"/>
              <a:gd name="connsiteY3159" fmla="*/ 1698841 h 5421351"/>
              <a:gd name="connsiteX3160" fmla="*/ 5828243 w 11164922"/>
              <a:gd name="connsiteY3160" fmla="*/ 1689238 h 5421351"/>
              <a:gd name="connsiteX3161" fmla="*/ 5816425 w 11164922"/>
              <a:gd name="connsiteY3161" fmla="*/ 1688411 h 5421351"/>
              <a:gd name="connsiteX3162" fmla="*/ 5804606 w 11164922"/>
              <a:gd name="connsiteY3162" fmla="*/ 1700731 h 5421351"/>
              <a:gd name="connsiteX3163" fmla="*/ 5799170 w 11164922"/>
              <a:gd name="connsiteY3163" fmla="*/ 1704425 h 5421351"/>
              <a:gd name="connsiteX3164" fmla="*/ 5780882 w 11164922"/>
              <a:gd name="connsiteY3164" fmla="*/ 1706729 h 5421351"/>
              <a:gd name="connsiteX3165" fmla="*/ 5746344 w 11164922"/>
              <a:gd name="connsiteY3165" fmla="*/ 1688529 h 5421351"/>
              <a:gd name="connsiteX3166" fmla="*/ 5726105 w 11164922"/>
              <a:gd name="connsiteY3166" fmla="*/ 1684422 h 5421351"/>
              <a:gd name="connsiteX3167" fmla="*/ 5711333 w 11164922"/>
              <a:gd name="connsiteY3167" fmla="*/ 1687022 h 5421351"/>
              <a:gd name="connsiteX3168" fmla="*/ 5701435 w 11164922"/>
              <a:gd name="connsiteY3168" fmla="*/ 1683654 h 5421351"/>
              <a:gd name="connsiteX3169" fmla="*/ 5698215 w 11164922"/>
              <a:gd name="connsiteY3169" fmla="*/ 1679961 h 5421351"/>
              <a:gd name="connsiteX3170" fmla="*/ 5691774 w 11164922"/>
              <a:gd name="connsiteY3170" fmla="*/ 1661968 h 5421351"/>
              <a:gd name="connsiteX3171" fmla="*/ 5664149 w 11164922"/>
              <a:gd name="connsiteY3171" fmla="*/ 1633191 h 5421351"/>
              <a:gd name="connsiteX3172" fmla="*/ 5659451 w 11164922"/>
              <a:gd name="connsiteY3172" fmla="*/ 1631182 h 5421351"/>
              <a:gd name="connsiteX3173" fmla="*/ 5674401 w 11164922"/>
              <a:gd name="connsiteY3173" fmla="*/ 1608876 h 5421351"/>
              <a:gd name="connsiteX3174" fmla="*/ 5654901 w 11164922"/>
              <a:gd name="connsiteY3174" fmla="*/ 1569581 h 5421351"/>
              <a:gd name="connsiteX3175" fmla="*/ 5654517 w 11164922"/>
              <a:gd name="connsiteY3175" fmla="*/ 1556817 h 5421351"/>
              <a:gd name="connsiteX3176" fmla="*/ 5659363 w 11164922"/>
              <a:gd name="connsiteY3176" fmla="*/ 1536135 h 5421351"/>
              <a:gd name="connsiteX3177" fmla="*/ 5601691 w 11164922"/>
              <a:gd name="connsiteY3177" fmla="*/ 1523076 h 5421351"/>
              <a:gd name="connsiteX3178" fmla="*/ 5598352 w 11164922"/>
              <a:gd name="connsiteY3178" fmla="*/ 1523076 h 5421351"/>
              <a:gd name="connsiteX3179" fmla="*/ 5596166 w 11164922"/>
              <a:gd name="connsiteY3179" fmla="*/ 1523874 h 5421351"/>
              <a:gd name="connsiteX3180" fmla="*/ 5558377 w 11164922"/>
              <a:gd name="connsiteY3180" fmla="*/ 1548633 h 5421351"/>
              <a:gd name="connsiteX3181" fmla="*/ 5568009 w 11164922"/>
              <a:gd name="connsiteY3181" fmla="*/ 1573687 h 5421351"/>
              <a:gd name="connsiteX3182" fmla="*/ 5568659 w 11164922"/>
              <a:gd name="connsiteY3182" fmla="*/ 1581192 h 5421351"/>
              <a:gd name="connsiteX3183" fmla="*/ 5567684 w 11164922"/>
              <a:gd name="connsiteY3183" fmla="*/ 1584708 h 5421351"/>
              <a:gd name="connsiteX3184" fmla="*/ 5575336 w 11164922"/>
              <a:gd name="connsiteY3184" fmla="*/ 1601666 h 5421351"/>
              <a:gd name="connsiteX3185" fmla="*/ 5577877 w 11164922"/>
              <a:gd name="connsiteY3185" fmla="*/ 1605566 h 5421351"/>
              <a:gd name="connsiteX3186" fmla="*/ 5583136 w 11164922"/>
              <a:gd name="connsiteY3186" fmla="*/ 1617562 h 5421351"/>
              <a:gd name="connsiteX3187" fmla="*/ 5577818 w 11164922"/>
              <a:gd name="connsiteY3187" fmla="*/ 1641552 h 5421351"/>
              <a:gd name="connsiteX3188" fmla="*/ 5552646 w 11164922"/>
              <a:gd name="connsiteY3188" fmla="*/ 1639750 h 5421351"/>
              <a:gd name="connsiteX3189" fmla="*/ 5562159 w 11164922"/>
              <a:gd name="connsiteY3189" fmla="*/ 1675323 h 5421351"/>
              <a:gd name="connsiteX3190" fmla="*/ 5558377 w 11164922"/>
              <a:gd name="connsiteY3190" fmla="*/ 1694497 h 5421351"/>
              <a:gd name="connsiteX3191" fmla="*/ 5516216 w 11164922"/>
              <a:gd name="connsiteY3191" fmla="*/ 1689120 h 5421351"/>
              <a:gd name="connsiteX3192" fmla="*/ 5503187 w 11164922"/>
              <a:gd name="connsiteY3192" fmla="*/ 1672929 h 5421351"/>
              <a:gd name="connsiteX3193" fmla="*/ 5498253 w 11164922"/>
              <a:gd name="connsiteY3193" fmla="*/ 1652986 h 5421351"/>
              <a:gd name="connsiteX3194" fmla="*/ 5488001 w 11164922"/>
              <a:gd name="connsiteY3194" fmla="*/ 1632305 h 5421351"/>
              <a:gd name="connsiteX3195" fmla="*/ 5461410 w 11164922"/>
              <a:gd name="connsiteY3195" fmla="*/ 1597708 h 5421351"/>
              <a:gd name="connsiteX3196" fmla="*/ 5438483 w 11164922"/>
              <a:gd name="connsiteY3196" fmla="*/ 1557526 h 5421351"/>
              <a:gd name="connsiteX3197" fmla="*/ 5430536 w 11164922"/>
              <a:gd name="connsiteY3197" fmla="*/ 1548219 h 5421351"/>
              <a:gd name="connsiteX3198" fmla="*/ 5425808 w 11164922"/>
              <a:gd name="connsiteY3198" fmla="*/ 1529310 h 5421351"/>
              <a:gd name="connsiteX3199" fmla="*/ 5425808 w 11164922"/>
              <a:gd name="connsiteY3199" fmla="*/ 1510283 h 5421351"/>
              <a:gd name="connsiteX3200" fmla="*/ 5416177 w 11164922"/>
              <a:gd name="connsiteY3200" fmla="*/ 1479497 h 5421351"/>
              <a:gd name="connsiteX3201" fmla="*/ 5406870 w 11164922"/>
              <a:gd name="connsiteY3201" fmla="*/ 1466675 h 5421351"/>
              <a:gd name="connsiteX3202" fmla="*/ 5293417 w 11164922"/>
              <a:gd name="connsiteY3202" fmla="*/ 1388947 h 5421351"/>
              <a:gd name="connsiteX3203" fmla="*/ 5236631 w 11164922"/>
              <a:gd name="connsiteY3203" fmla="*/ 1333964 h 5421351"/>
              <a:gd name="connsiteX3204" fmla="*/ 5200113 w 11164922"/>
              <a:gd name="connsiteY3204" fmla="*/ 1343271 h 5421351"/>
              <a:gd name="connsiteX3205" fmla="*/ 5197838 w 11164922"/>
              <a:gd name="connsiteY3205" fmla="*/ 1346225 h 5421351"/>
              <a:gd name="connsiteX3206" fmla="*/ 5197011 w 11164922"/>
              <a:gd name="connsiteY3206" fmla="*/ 1347850 h 5421351"/>
              <a:gd name="connsiteX3207" fmla="*/ 5195622 w 11164922"/>
              <a:gd name="connsiteY3207" fmla="*/ 1352725 h 5421351"/>
              <a:gd name="connsiteX3208" fmla="*/ 5195031 w 11164922"/>
              <a:gd name="connsiteY3208" fmla="*/ 1369773 h 5421351"/>
              <a:gd name="connsiteX3209" fmla="*/ 5206140 w 11164922"/>
              <a:gd name="connsiteY3209" fmla="*/ 1390454 h 5421351"/>
              <a:gd name="connsiteX3210" fmla="*/ 5230338 w 11164922"/>
              <a:gd name="connsiteY3210" fmla="*/ 1411136 h 5421351"/>
              <a:gd name="connsiteX3211" fmla="*/ 5251522 w 11164922"/>
              <a:gd name="connsiteY3211" fmla="*/ 1446761 h 5421351"/>
              <a:gd name="connsiteX3212" fmla="*/ 5263665 w 11164922"/>
              <a:gd name="connsiteY3212" fmla="*/ 1457309 h 5421351"/>
              <a:gd name="connsiteX3213" fmla="*/ 5309519 w 11164922"/>
              <a:gd name="connsiteY3213" fmla="*/ 1477252 h 5421351"/>
              <a:gd name="connsiteX3214" fmla="*/ 5323937 w 11164922"/>
              <a:gd name="connsiteY3214" fmla="*/ 1493945 h 5421351"/>
              <a:gd name="connsiteX3215" fmla="*/ 5393811 w 11164922"/>
              <a:gd name="connsiteY3215" fmla="*/ 1535929 h 5421351"/>
              <a:gd name="connsiteX3216" fmla="*/ 5398420 w 11164922"/>
              <a:gd name="connsiteY3216" fmla="*/ 1541542 h 5421351"/>
              <a:gd name="connsiteX3217" fmla="*/ 5398420 w 11164922"/>
              <a:gd name="connsiteY3217" fmla="*/ 1547451 h 5421351"/>
              <a:gd name="connsiteX3218" fmla="*/ 5397120 w 11164922"/>
              <a:gd name="connsiteY3218" fmla="*/ 1550110 h 5421351"/>
              <a:gd name="connsiteX3219" fmla="*/ 5389970 w 11164922"/>
              <a:gd name="connsiteY3219" fmla="*/ 1558974 h 5421351"/>
              <a:gd name="connsiteX3220" fmla="*/ 5345239 w 11164922"/>
              <a:gd name="connsiteY3220" fmla="*/ 1541985 h 5421351"/>
              <a:gd name="connsiteX3221" fmla="*/ 5343023 w 11164922"/>
              <a:gd name="connsiteY3221" fmla="*/ 1559712 h 5421351"/>
              <a:gd name="connsiteX3222" fmla="*/ 5343023 w 11164922"/>
              <a:gd name="connsiteY3222" fmla="*/ 1567099 h 5421351"/>
              <a:gd name="connsiteX3223" fmla="*/ 5345239 w 11164922"/>
              <a:gd name="connsiteY3223" fmla="*/ 1574396 h 5421351"/>
              <a:gd name="connsiteX3224" fmla="*/ 5340482 w 11164922"/>
              <a:gd name="connsiteY3224" fmla="*/ 1615582 h 5421351"/>
              <a:gd name="connsiteX3225" fmla="*/ 5317319 w 11164922"/>
              <a:gd name="connsiteY3225" fmla="*/ 1635614 h 5421351"/>
              <a:gd name="connsiteX3226" fmla="*/ 5302546 w 11164922"/>
              <a:gd name="connsiteY3226" fmla="*/ 1641523 h 5421351"/>
              <a:gd name="connsiteX3227" fmla="*/ 5291496 w 11164922"/>
              <a:gd name="connsiteY3227" fmla="*/ 1664450 h 5421351"/>
              <a:gd name="connsiteX3228" fmla="*/ 5291496 w 11164922"/>
              <a:gd name="connsiteY3228" fmla="*/ 1669029 h 5421351"/>
              <a:gd name="connsiteX3229" fmla="*/ 5289842 w 11164922"/>
              <a:gd name="connsiteY3229" fmla="*/ 1678543 h 5421351"/>
              <a:gd name="connsiteX3230" fmla="*/ 5269603 w 11164922"/>
              <a:gd name="connsiteY3230" fmla="*/ 1684688 h 5421351"/>
              <a:gd name="connsiteX3231" fmla="*/ 5206377 w 11164922"/>
              <a:gd name="connsiteY3231" fmla="*/ 1651421 h 5421351"/>
              <a:gd name="connsiteX3232" fmla="*/ 5197986 w 11164922"/>
              <a:gd name="connsiteY3232" fmla="*/ 1641582 h 5421351"/>
              <a:gd name="connsiteX3233" fmla="*/ 5199966 w 11164922"/>
              <a:gd name="connsiteY3233" fmla="*/ 1630857 h 5421351"/>
              <a:gd name="connsiteX3234" fmla="*/ 5216038 w 11164922"/>
              <a:gd name="connsiteY3234" fmla="*/ 1626957 h 5421351"/>
              <a:gd name="connsiteX3235" fmla="*/ 5297494 w 11164922"/>
              <a:gd name="connsiteY3235" fmla="*/ 1623825 h 5421351"/>
              <a:gd name="connsiteX3236" fmla="*/ 5301985 w 11164922"/>
              <a:gd name="connsiteY3236" fmla="*/ 1618773 h 5421351"/>
              <a:gd name="connsiteX3237" fmla="*/ 5309903 w 11164922"/>
              <a:gd name="connsiteY3237" fmla="*/ 1603262 h 5421351"/>
              <a:gd name="connsiteX3238" fmla="*/ 5308958 w 11164922"/>
              <a:gd name="connsiteY3238" fmla="*/ 1579153 h 5421351"/>
              <a:gd name="connsiteX3239" fmla="*/ 5302664 w 11164922"/>
              <a:gd name="connsiteY3239" fmla="*/ 1559210 h 5421351"/>
              <a:gd name="connsiteX3240" fmla="*/ 5301187 w 11164922"/>
              <a:gd name="connsiteY3240" fmla="*/ 1557881 h 5421351"/>
              <a:gd name="connsiteX3241" fmla="*/ 5296194 w 11164922"/>
              <a:gd name="connsiteY3241" fmla="*/ 1556462 h 5421351"/>
              <a:gd name="connsiteX3242" fmla="*/ 5289812 w 11164922"/>
              <a:gd name="connsiteY3242" fmla="*/ 1553508 h 5421351"/>
              <a:gd name="connsiteX3243" fmla="*/ 5284287 w 11164922"/>
              <a:gd name="connsiteY3243" fmla="*/ 1549667 h 5421351"/>
              <a:gd name="connsiteX3244" fmla="*/ 5263044 w 11164922"/>
              <a:gd name="connsiteY3244" fmla="*/ 1529547 h 5421351"/>
              <a:gd name="connsiteX3245" fmla="*/ 5159311 w 11164922"/>
              <a:gd name="connsiteY3245" fmla="*/ 1465729 h 5421351"/>
              <a:gd name="connsiteX3246" fmla="*/ 5137093 w 11164922"/>
              <a:gd name="connsiteY3246" fmla="*/ 1441798 h 5421351"/>
              <a:gd name="connsiteX3247" fmla="*/ 5120134 w 11164922"/>
              <a:gd name="connsiteY3247" fmla="*/ 1414120 h 5421351"/>
              <a:gd name="connsiteX3248" fmla="*/ 5106780 w 11164922"/>
              <a:gd name="connsiteY3248" fmla="*/ 1399820 h 5421351"/>
              <a:gd name="connsiteX3249" fmla="*/ 5087310 w 11164922"/>
              <a:gd name="connsiteY3249" fmla="*/ 1385432 h 5421351"/>
              <a:gd name="connsiteX3250" fmla="*/ 5071119 w 11164922"/>
              <a:gd name="connsiteY3250" fmla="*/ 1387589 h 5421351"/>
              <a:gd name="connsiteX3251" fmla="*/ 5057558 w 11164922"/>
              <a:gd name="connsiteY3251" fmla="*/ 1398697 h 5421351"/>
              <a:gd name="connsiteX3252" fmla="*/ 5037999 w 11164922"/>
              <a:gd name="connsiteY3252" fmla="*/ 1405788 h 5421351"/>
              <a:gd name="connsiteX3253" fmla="*/ 5008927 w 11164922"/>
              <a:gd name="connsiteY3253" fmla="*/ 1423220 h 5421351"/>
              <a:gd name="connsiteX3254" fmla="*/ 5001806 w 11164922"/>
              <a:gd name="connsiteY3254" fmla="*/ 1428804 h 5421351"/>
              <a:gd name="connsiteX3255" fmla="*/ 4994774 w 11164922"/>
              <a:gd name="connsiteY3255" fmla="*/ 1430222 h 5421351"/>
              <a:gd name="connsiteX3256" fmla="*/ 4944961 w 11164922"/>
              <a:gd name="connsiteY3256" fmla="*/ 1419143 h 5421351"/>
              <a:gd name="connsiteX3257" fmla="*/ 4936511 w 11164922"/>
              <a:gd name="connsiteY3257" fmla="*/ 1418699 h 5421351"/>
              <a:gd name="connsiteX3258" fmla="*/ 4913555 w 11164922"/>
              <a:gd name="connsiteY3258" fmla="*/ 1422599 h 5421351"/>
              <a:gd name="connsiteX3259" fmla="*/ 4892548 w 11164922"/>
              <a:gd name="connsiteY3259" fmla="*/ 1443511 h 5421351"/>
              <a:gd name="connsiteX3260" fmla="*/ 4893287 w 11164922"/>
              <a:gd name="connsiteY3260" fmla="*/ 1454945 h 5421351"/>
              <a:gd name="connsiteX3261" fmla="*/ 4887082 w 11164922"/>
              <a:gd name="connsiteY3261" fmla="*/ 1483781 h 5421351"/>
              <a:gd name="connsiteX3262" fmla="*/ 4846251 w 11164922"/>
              <a:gd name="connsiteY3262" fmla="*/ 1512411 h 5421351"/>
              <a:gd name="connsiteX3263" fmla="*/ 4836028 w 11164922"/>
              <a:gd name="connsiteY3263" fmla="*/ 1516252 h 5421351"/>
              <a:gd name="connsiteX3264" fmla="*/ 4805124 w 11164922"/>
              <a:gd name="connsiteY3264" fmla="*/ 1538085 h 5421351"/>
              <a:gd name="connsiteX3265" fmla="*/ 4775284 w 11164922"/>
              <a:gd name="connsiteY3265" fmla="*/ 1579803 h 5421351"/>
              <a:gd name="connsiteX3266" fmla="*/ 4778415 w 11164922"/>
              <a:gd name="connsiteY3266" fmla="*/ 1605951 h 5421351"/>
              <a:gd name="connsiteX3267" fmla="*/ 4751293 w 11164922"/>
              <a:gd name="connsiteY3267" fmla="*/ 1655764 h 5421351"/>
              <a:gd name="connsiteX3268" fmla="*/ 4708866 w 11164922"/>
              <a:gd name="connsiteY3268" fmla="*/ 1688529 h 5421351"/>
              <a:gd name="connsiteX3269" fmla="*/ 4698200 w 11164922"/>
              <a:gd name="connsiteY3269" fmla="*/ 1693847 h 5421351"/>
              <a:gd name="connsiteX3270" fmla="*/ 4635210 w 11164922"/>
              <a:gd name="connsiteY3270" fmla="*/ 1700170 h 5421351"/>
              <a:gd name="connsiteX3271" fmla="*/ 4617808 w 11164922"/>
              <a:gd name="connsiteY3271" fmla="*/ 1707231 h 5421351"/>
              <a:gd name="connsiteX3272" fmla="*/ 4590449 w 11164922"/>
              <a:gd name="connsiteY3272" fmla="*/ 1713908 h 5421351"/>
              <a:gd name="connsiteX3273" fmla="*/ 4561731 w 11164922"/>
              <a:gd name="connsiteY3273" fmla="*/ 1693227 h 5421351"/>
              <a:gd name="connsiteX3274" fmla="*/ 4558334 w 11164922"/>
              <a:gd name="connsiteY3274" fmla="*/ 1689061 h 5421351"/>
              <a:gd name="connsiteX3275" fmla="*/ 4550947 w 11164922"/>
              <a:gd name="connsiteY3275" fmla="*/ 1682236 h 5421351"/>
              <a:gd name="connsiteX3276" fmla="*/ 4513868 w 11164922"/>
              <a:gd name="connsiteY3276" fmla="*/ 1674348 h 5421351"/>
              <a:gd name="connsiteX3277" fmla="*/ 4473746 w 11164922"/>
              <a:gd name="connsiteY3277" fmla="*/ 1674525 h 5421351"/>
              <a:gd name="connsiteX3278" fmla="*/ 4473746 w 11164922"/>
              <a:gd name="connsiteY3278" fmla="*/ 1634846 h 5421351"/>
              <a:gd name="connsiteX3279" fmla="*/ 4464321 w 11164922"/>
              <a:gd name="connsiteY3279" fmla="*/ 1611446 h 5421351"/>
              <a:gd name="connsiteX3280" fmla="*/ 4458412 w 11164922"/>
              <a:gd name="connsiteY3280" fmla="*/ 1603085 h 5421351"/>
              <a:gd name="connsiteX3281" fmla="*/ 4460037 w 11164922"/>
              <a:gd name="connsiteY3281" fmla="*/ 1592655 h 5421351"/>
              <a:gd name="connsiteX3282" fmla="*/ 4489050 w 11164922"/>
              <a:gd name="connsiteY3282" fmla="*/ 1524908 h 5421351"/>
              <a:gd name="connsiteX3283" fmla="*/ 4489257 w 11164922"/>
              <a:gd name="connsiteY3283" fmla="*/ 1427681 h 5421351"/>
              <a:gd name="connsiteX3284" fmla="*/ 4524947 w 11164922"/>
              <a:gd name="connsiteY3284" fmla="*/ 1403661 h 5421351"/>
              <a:gd name="connsiteX3285" fmla="*/ 4536973 w 11164922"/>
              <a:gd name="connsiteY3285" fmla="*/ 1402125 h 5421351"/>
              <a:gd name="connsiteX3286" fmla="*/ 4722457 w 11164922"/>
              <a:gd name="connsiteY3286" fmla="*/ 1415450 h 5421351"/>
              <a:gd name="connsiteX3287" fmla="*/ 4736963 w 11164922"/>
              <a:gd name="connsiteY3287" fmla="*/ 1403632 h 5421351"/>
              <a:gd name="connsiteX3288" fmla="*/ 4749550 w 11164922"/>
              <a:gd name="connsiteY3288" fmla="*/ 1354586 h 5421351"/>
              <a:gd name="connsiteX3289" fmla="*/ 4748161 w 11164922"/>
              <a:gd name="connsiteY3289" fmla="*/ 1314760 h 5421351"/>
              <a:gd name="connsiteX3290" fmla="*/ 4743434 w 11164922"/>
              <a:gd name="connsiteY3290" fmla="*/ 1305896 h 5421351"/>
              <a:gd name="connsiteX3291" fmla="*/ 4712057 w 11164922"/>
              <a:gd name="connsiteY3291" fmla="*/ 1262819 h 5421351"/>
              <a:gd name="connsiteX3292" fmla="*/ 4672526 w 11164922"/>
              <a:gd name="connsiteY3292" fmla="*/ 1242847 h 5421351"/>
              <a:gd name="connsiteX3293" fmla="*/ 4659732 w 11164922"/>
              <a:gd name="connsiteY3293" fmla="*/ 1240513 h 5421351"/>
              <a:gd name="connsiteX3294" fmla="*/ 4642005 w 11164922"/>
              <a:gd name="connsiteY3294" fmla="*/ 1221368 h 5421351"/>
              <a:gd name="connsiteX3295" fmla="*/ 4637367 w 11164922"/>
              <a:gd name="connsiteY3295" fmla="*/ 1205443 h 5421351"/>
              <a:gd name="connsiteX3296" fmla="*/ 4675864 w 11164922"/>
              <a:gd name="connsiteY3296" fmla="*/ 1195397 h 5421351"/>
              <a:gd name="connsiteX3297" fmla="*/ 4729400 w 11164922"/>
              <a:gd name="connsiteY3297" fmla="*/ 1200862 h 5421351"/>
              <a:gd name="connsiteX3298" fmla="*/ 4737052 w 11164922"/>
              <a:gd name="connsiteY3298" fmla="*/ 1178053 h 5421351"/>
              <a:gd name="connsiteX3299" fmla="*/ 4737643 w 11164922"/>
              <a:gd name="connsiteY3299" fmla="*/ 1168541 h 5421351"/>
              <a:gd name="connsiteX3300" fmla="*/ 4742784 w 11164922"/>
              <a:gd name="connsiteY3300" fmla="*/ 1165083 h 5421351"/>
              <a:gd name="connsiteX3301" fmla="*/ 4767159 w 11164922"/>
              <a:gd name="connsiteY3301" fmla="*/ 1167653 h 5421351"/>
              <a:gd name="connsiteX3302" fmla="*/ 4804563 w 11164922"/>
              <a:gd name="connsiteY3302" fmla="*/ 1165497 h 5421351"/>
              <a:gd name="connsiteX3303" fmla="*/ 4820576 w 11164922"/>
              <a:gd name="connsiteY3303" fmla="*/ 1156072 h 5421351"/>
              <a:gd name="connsiteX3304" fmla="*/ 4834935 w 11164922"/>
              <a:gd name="connsiteY3304" fmla="*/ 1149985 h 5421351"/>
              <a:gd name="connsiteX3305" fmla="*/ 4839308 w 11164922"/>
              <a:gd name="connsiteY3305" fmla="*/ 1145642 h 5421351"/>
              <a:gd name="connsiteX3306" fmla="*/ 4858985 w 11164922"/>
              <a:gd name="connsiteY3306" fmla="*/ 1115595 h 5421351"/>
              <a:gd name="connsiteX3307" fmla="*/ 4904839 w 11164922"/>
              <a:gd name="connsiteY3307" fmla="*/ 1089743 h 5421351"/>
              <a:gd name="connsiteX3308" fmla="*/ 4932729 w 11164922"/>
              <a:gd name="connsiteY3308" fmla="*/ 1065634 h 5421351"/>
              <a:gd name="connsiteX3309" fmla="*/ 4938816 w 11164922"/>
              <a:gd name="connsiteY3309" fmla="*/ 1053402 h 5421351"/>
              <a:gd name="connsiteX3310" fmla="*/ 4956543 w 11164922"/>
              <a:gd name="connsiteY3310" fmla="*/ 1033843 h 5421351"/>
              <a:gd name="connsiteX3311" fmla="*/ 5032238 w 11164922"/>
              <a:gd name="connsiteY3311" fmla="*/ 1006307 h 5421351"/>
              <a:gd name="connsiteX3312" fmla="*/ 5057351 w 11164922"/>
              <a:gd name="connsiteY3312" fmla="*/ 1005244 h 5421351"/>
              <a:gd name="connsiteX3313" fmla="*/ 5065092 w 11164922"/>
              <a:gd name="connsiteY3313" fmla="*/ 997503 h 5421351"/>
              <a:gd name="connsiteX3314" fmla="*/ 5064353 w 11164922"/>
              <a:gd name="connsiteY3314" fmla="*/ 963467 h 5421351"/>
              <a:gd name="connsiteX3315" fmla="*/ 5062462 w 11164922"/>
              <a:gd name="connsiteY3315" fmla="*/ 960512 h 5421351"/>
              <a:gd name="connsiteX3316" fmla="*/ 5049197 w 11164922"/>
              <a:gd name="connsiteY3316" fmla="*/ 932208 h 5421351"/>
              <a:gd name="connsiteX3317" fmla="*/ 5057056 w 11164922"/>
              <a:gd name="connsiteY3317" fmla="*/ 903934 h 5421351"/>
              <a:gd name="connsiteX3318" fmla="*/ 5071208 w 11164922"/>
              <a:gd name="connsiteY3318" fmla="*/ 879677 h 5421351"/>
              <a:gd name="connsiteX3319" fmla="*/ 5075108 w 11164922"/>
              <a:gd name="connsiteY3319" fmla="*/ 877461 h 5421351"/>
              <a:gd name="connsiteX3320" fmla="*/ 5082849 w 11164922"/>
              <a:gd name="connsiteY3320" fmla="*/ 875038 h 5421351"/>
              <a:gd name="connsiteX3321" fmla="*/ 5085094 w 11164922"/>
              <a:gd name="connsiteY3321" fmla="*/ 873856 h 5421351"/>
              <a:gd name="connsiteX3322" fmla="*/ 5092953 w 11164922"/>
              <a:gd name="connsiteY3322" fmla="*/ 867091 h 5421351"/>
              <a:gd name="connsiteX3323" fmla="*/ 5103678 w 11164922"/>
              <a:gd name="connsiteY3323" fmla="*/ 860206 h 5421351"/>
              <a:gd name="connsiteX3324" fmla="*/ 5126428 w 11164922"/>
              <a:gd name="connsiteY3324" fmla="*/ 855834 h 5421351"/>
              <a:gd name="connsiteX3325" fmla="*/ 5131805 w 11164922"/>
              <a:gd name="connsiteY3325" fmla="*/ 868597 h 5421351"/>
              <a:gd name="connsiteX3326" fmla="*/ 5128850 w 11164922"/>
              <a:gd name="connsiteY3326" fmla="*/ 874684 h 5421351"/>
              <a:gd name="connsiteX3327" fmla="*/ 5122616 w 11164922"/>
              <a:gd name="connsiteY3327" fmla="*/ 906652 h 5421351"/>
              <a:gd name="connsiteX3328" fmla="*/ 5114048 w 11164922"/>
              <a:gd name="connsiteY3328" fmla="*/ 928486 h 5421351"/>
              <a:gd name="connsiteX3329" fmla="*/ 5107667 w 11164922"/>
              <a:gd name="connsiteY3329" fmla="*/ 939270 h 5421351"/>
              <a:gd name="connsiteX3330" fmla="*/ 5107223 w 11164922"/>
              <a:gd name="connsiteY3330" fmla="*/ 941988 h 5421351"/>
              <a:gd name="connsiteX3331" fmla="*/ 5117889 w 11164922"/>
              <a:gd name="connsiteY3331" fmla="*/ 968874 h 5421351"/>
              <a:gd name="connsiteX3332" fmla="*/ 5139221 w 11164922"/>
              <a:gd name="connsiteY3332" fmla="*/ 980514 h 5421351"/>
              <a:gd name="connsiteX3333" fmla="*/ 5148793 w 11164922"/>
              <a:gd name="connsiteY3333" fmla="*/ 984208 h 5421351"/>
              <a:gd name="connsiteX3334" fmla="*/ 5157066 w 11164922"/>
              <a:gd name="connsiteY3334" fmla="*/ 989319 h 5421351"/>
              <a:gd name="connsiteX3335" fmla="*/ 5160197 w 11164922"/>
              <a:gd name="connsiteY3335" fmla="*/ 983410 h 5421351"/>
              <a:gd name="connsiteX3336" fmla="*/ 5152752 w 11164922"/>
              <a:gd name="connsiteY3336" fmla="*/ 978771 h 5421351"/>
              <a:gd name="connsiteX3337" fmla="*/ 5147966 w 11164922"/>
              <a:gd name="connsiteY3337" fmla="*/ 972862 h 5421351"/>
              <a:gd name="connsiteX3338" fmla="*/ 5146902 w 11164922"/>
              <a:gd name="connsiteY3338" fmla="*/ 970233 h 5421351"/>
              <a:gd name="connsiteX3339" fmla="*/ 5146341 w 11164922"/>
              <a:gd name="connsiteY3339" fmla="*/ 959242 h 5421351"/>
              <a:gd name="connsiteX3340" fmla="*/ 5147257 w 11164922"/>
              <a:gd name="connsiteY3340" fmla="*/ 957144 h 5421351"/>
              <a:gd name="connsiteX3341" fmla="*/ 5146104 w 11164922"/>
              <a:gd name="connsiteY3341" fmla="*/ 943760 h 5421351"/>
              <a:gd name="connsiteX3342" fmla="*/ 5144096 w 11164922"/>
              <a:gd name="connsiteY3342" fmla="*/ 938738 h 5421351"/>
              <a:gd name="connsiteX3343" fmla="*/ 5144096 w 11164922"/>
              <a:gd name="connsiteY3343" fmla="*/ 928692 h 5421351"/>
              <a:gd name="connsiteX3344" fmla="*/ 5159784 w 11164922"/>
              <a:gd name="connsiteY3344" fmla="*/ 920095 h 5421351"/>
              <a:gd name="connsiteX3345" fmla="*/ 5168352 w 11164922"/>
              <a:gd name="connsiteY3345" fmla="*/ 919504 h 5421351"/>
              <a:gd name="connsiteX3346" fmla="*/ 5170716 w 11164922"/>
              <a:gd name="connsiteY3346" fmla="*/ 918588 h 5421351"/>
              <a:gd name="connsiteX3347" fmla="*/ 5187320 w 11164922"/>
              <a:gd name="connsiteY3347" fmla="*/ 908927 h 5421351"/>
              <a:gd name="connsiteX3348" fmla="*/ 5178722 w 11164922"/>
              <a:gd name="connsiteY3348" fmla="*/ 868982 h 5421351"/>
              <a:gd name="connsiteX3349" fmla="*/ 5128496 w 11164922"/>
              <a:gd name="connsiteY3349" fmla="*/ 798959 h 5421351"/>
              <a:gd name="connsiteX3350" fmla="*/ 5102378 w 11164922"/>
              <a:gd name="connsiteY3350" fmla="*/ 810038 h 5421351"/>
              <a:gd name="connsiteX3351" fmla="*/ 5071680 w 11164922"/>
              <a:gd name="connsiteY3351" fmla="*/ 831872 h 5421351"/>
              <a:gd name="connsiteX3352" fmla="*/ 5037556 w 11164922"/>
              <a:gd name="connsiteY3352" fmla="*/ 843542 h 5421351"/>
              <a:gd name="connsiteX3353" fmla="*/ 4997581 w 11164922"/>
              <a:gd name="connsiteY3353" fmla="*/ 831724 h 5421351"/>
              <a:gd name="connsiteX3354" fmla="*/ 4984138 w 11164922"/>
              <a:gd name="connsiteY3354" fmla="*/ 805784 h 5421351"/>
              <a:gd name="connsiteX3355" fmla="*/ 4977402 w 11164922"/>
              <a:gd name="connsiteY3355" fmla="*/ 778986 h 5421351"/>
              <a:gd name="connsiteX3356" fmla="*/ 4974447 w 11164922"/>
              <a:gd name="connsiteY3356" fmla="*/ 773225 h 5421351"/>
              <a:gd name="connsiteX3357" fmla="*/ 4967298 w 11164922"/>
              <a:gd name="connsiteY3357" fmla="*/ 732984 h 5421351"/>
              <a:gd name="connsiteX3358" fmla="*/ 4967298 w 11164922"/>
              <a:gd name="connsiteY3358" fmla="*/ 710560 h 5421351"/>
              <a:gd name="connsiteX3359" fmla="*/ 4979647 w 11164922"/>
              <a:gd name="connsiteY3359" fmla="*/ 685151 h 5421351"/>
              <a:gd name="connsiteX3360" fmla="*/ 5066362 w 11164922"/>
              <a:gd name="connsiteY3360" fmla="*/ 641010 h 5421351"/>
              <a:gd name="connsiteX3361" fmla="*/ 5091623 w 11164922"/>
              <a:gd name="connsiteY3361" fmla="*/ 634924 h 5421351"/>
              <a:gd name="connsiteX3362" fmla="*/ 5107312 w 11164922"/>
              <a:gd name="connsiteY3362" fmla="*/ 628365 h 5421351"/>
              <a:gd name="connsiteX3363" fmla="*/ 5174172 w 11164922"/>
              <a:gd name="connsiteY3363" fmla="*/ 571136 h 5421351"/>
              <a:gd name="connsiteX3364" fmla="*/ 5177334 w 11164922"/>
              <a:gd name="connsiteY3364" fmla="*/ 566497 h 5421351"/>
              <a:gd name="connsiteX3365" fmla="*/ 5180613 w 11164922"/>
              <a:gd name="connsiteY3365" fmla="*/ 558402 h 5421351"/>
              <a:gd name="connsiteX3366" fmla="*/ 5225345 w 11164922"/>
              <a:gd name="connsiteY3366" fmla="*/ 513405 h 5421351"/>
              <a:gd name="connsiteX3367" fmla="*/ 5240117 w 11164922"/>
              <a:gd name="connsiteY3367" fmla="*/ 501912 h 5421351"/>
              <a:gd name="connsiteX3368" fmla="*/ 5271405 w 11164922"/>
              <a:gd name="connsiteY3368" fmla="*/ 461849 h 5421351"/>
              <a:gd name="connsiteX3369" fmla="*/ 5278496 w 11164922"/>
              <a:gd name="connsiteY3369" fmla="*/ 457534 h 5421351"/>
              <a:gd name="connsiteX3370" fmla="*/ 5289782 w 11164922"/>
              <a:gd name="connsiteY3370" fmla="*/ 453783 h 5421351"/>
              <a:gd name="connsiteX3371" fmla="*/ 5347425 w 11164922"/>
              <a:gd name="connsiteY3371" fmla="*/ 403230 h 5421351"/>
              <a:gd name="connsiteX3372" fmla="*/ 5363055 w 11164922"/>
              <a:gd name="connsiteY3372" fmla="*/ 402373 h 5421351"/>
              <a:gd name="connsiteX3373" fmla="*/ 5371918 w 11164922"/>
              <a:gd name="connsiteY3373" fmla="*/ 405328 h 5421351"/>
              <a:gd name="connsiteX3374" fmla="*/ 5417034 w 11164922"/>
              <a:gd name="connsiteY3374" fmla="*/ 400276 h 5421351"/>
              <a:gd name="connsiteX3375" fmla="*/ 5476833 w 11164922"/>
              <a:gd name="connsiteY3375" fmla="*/ 373893 h 5421351"/>
              <a:gd name="connsiteX3376" fmla="*/ 5640158 w 11164922"/>
              <a:gd name="connsiteY3376" fmla="*/ 382756 h 5421351"/>
              <a:gd name="connsiteX3377" fmla="*/ 5661933 w 11164922"/>
              <a:gd name="connsiteY3377" fmla="*/ 390911 h 5421351"/>
              <a:gd name="connsiteX3378" fmla="*/ 5665094 w 11164922"/>
              <a:gd name="connsiteY3378" fmla="*/ 405919 h 5421351"/>
              <a:gd name="connsiteX3379" fmla="*/ 5863815 w 11164922"/>
              <a:gd name="connsiteY3379" fmla="*/ 453577 h 5421351"/>
              <a:gd name="connsiteX3380" fmla="*/ 5933187 w 11164922"/>
              <a:gd name="connsiteY3380" fmla="*/ 484067 h 5421351"/>
              <a:gd name="connsiteX3381" fmla="*/ 5936289 w 11164922"/>
              <a:gd name="connsiteY3381" fmla="*/ 486430 h 5421351"/>
              <a:gd name="connsiteX3382" fmla="*/ 5950648 w 11164922"/>
              <a:gd name="connsiteY3382" fmla="*/ 505220 h 5421351"/>
              <a:gd name="connsiteX3383" fmla="*/ 5940603 w 11164922"/>
              <a:gd name="connsiteY3383" fmla="*/ 529271 h 5421351"/>
              <a:gd name="connsiteX3384" fmla="*/ 5916967 w 11164922"/>
              <a:gd name="connsiteY3384" fmla="*/ 542330 h 5421351"/>
              <a:gd name="connsiteX3385" fmla="*/ 5880006 w 11164922"/>
              <a:gd name="connsiteY3385" fmla="*/ 550069 h 5421351"/>
              <a:gd name="connsiteX3386" fmla="*/ 5808359 w 11164922"/>
              <a:gd name="connsiteY3386" fmla="*/ 545254 h 5421351"/>
              <a:gd name="connsiteX3387" fmla="*/ 5795950 w 11164922"/>
              <a:gd name="connsiteY3387" fmla="*/ 540143 h 5421351"/>
              <a:gd name="connsiteX3388" fmla="*/ 5791400 w 11164922"/>
              <a:gd name="connsiteY3388" fmla="*/ 540320 h 5421351"/>
              <a:gd name="connsiteX3389" fmla="*/ 5789923 w 11164922"/>
              <a:gd name="connsiteY3389" fmla="*/ 540674 h 5421351"/>
              <a:gd name="connsiteX3390" fmla="*/ 5793084 w 11164922"/>
              <a:gd name="connsiteY3390" fmla="*/ 559229 h 5421351"/>
              <a:gd name="connsiteX3391" fmla="*/ 5798639 w 11164922"/>
              <a:gd name="connsiteY3391" fmla="*/ 568891 h 5421351"/>
              <a:gd name="connsiteX3392" fmla="*/ 5821802 w 11164922"/>
              <a:gd name="connsiteY3392" fmla="*/ 596486 h 5421351"/>
              <a:gd name="connsiteX3393" fmla="*/ 5850047 w 11164922"/>
              <a:gd name="connsiteY3393" fmla="*/ 606472 h 5421351"/>
              <a:gd name="connsiteX3394" fmla="*/ 5860063 w 11164922"/>
              <a:gd name="connsiteY3394" fmla="*/ 602956 h 5421351"/>
              <a:gd name="connsiteX3395" fmla="*/ 5846354 w 11164922"/>
              <a:gd name="connsiteY3395" fmla="*/ 596220 h 5421351"/>
              <a:gd name="connsiteX3396" fmla="*/ 5844877 w 11164922"/>
              <a:gd name="connsiteY3396" fmla="*/ 575538 h 5421351"/>
              <a:gd name="connsiteX3397" fmla="*/ 5873181 w 11164922"/>
              <a:gd name="connsiteY3397" fmla="*/ 571195 h 5421351"/>
              <a:gd name="connsiteX3398" fmla="*/ 5935964 w 11164922"/>
              <a:gd name="connsiteY3398" fmla="*/ 594093 h 5421351"/>
              <a:gd name="connsiteX3399" fmla="*/ 5923644 w 11164922"/>
              <a:gd name="connsiteY3399" fmla="*/ 575036 h 5421351"/>
              <a:gd name="connsiteX3400" fmla="*/ 5931739 w 11164922"/>
              <a:gd name="connsiteY3400" fmla="*/ 559110 h 5421351"/>
              <a:gd name="connsiteX3401" fmla="*/ 5947723 w 11164922"/>
              <a:gd name="connsiteY3401" fmla="*/ 553202 h 5421351"/>
              <a:gd name="connsiteX3402" fmla="*/ 5985542 w 11164922"/>
              <a:gd name="connsiteY3402" fmla="*/ 531250 h 5421351"/>
              <a:gd name="connsiteX3403" fmla="*/ 6004156 w 11164922"/>
              <a:gd name="connsiteY3403" fmla="*/ 526198 h 5421351"/>
              <a:gd name="connsiteX3404" fmla="*/ 6024837 w 11164922"/>
              <a:gd name="connsiteY3404" fmla="*/ 523243 h 5421351"/>
              <a:gd name="connsiteX3405" fmla="*/ 6020878 w 11164922"/>
              <a:gd name="connsiteY3405" fmla="*/ 517571 h 5421351"/>
              <a:gd name="connsiteX3406" fmla="*/ 6012576 w 11164922"/>
              <a:gd name="connsiteY3406" fmla="*/ 501173 h 5421351"/>
              <a:gd name="connsiteX3407" fmla="*/ 6012251 w 11164922"/>
              <a:gd name="connsiteY3407" fmla="*/ 484687 h 5421351"/>
              <a:gd name="connsiteX3408" fmla="*/ 6007464 w 11164922"/>
              <a:gd name="connsiteY3408" fmla="*/ 470623 h 5421351"/>
              <a:gd name="connsiteX3409" fmla="*/ 6001555 w 11164922"/>
              <a:gd name="connsiteY3409" fmla="*/ 460489 h 5421351"/>
              <a:gd name="connsiteX3410" fmla="*/ 6050542 w 11164922"/>
              <a:gd name="connsiteY3410" fmla="*/ 452455 h 5421351"/>
              <a:gd name="connsiteX3411" fmla="*/ 6075803 w 11164922"/>
              <a:gd name="connsiteY3411" fmla="*/ 458363 h 5421351"/>
              <a:gd name="connsiteX3412" fmla="*/ 6089837 w 11164922"/>
              <a:gd name="connsiteY3412" fmla="*/ 475823 h 5421351"/>
              <a:gd name="connsiteX3413" fmla="*/ 6062360 w 11164922"/>
              <a:gd name="connsiteY3413" fmla="*/ 492605 h 5421351"/>
              <a:gd name="connsiteX3414" fmla="*/ 6084104 w 11164922"/>
              <a:gd name="connsiteY3414" fmla="*/ 505280 h 5421351"/>
              <a:gd name="connsiteX3415" fmla="*/ 6118259 w 11164922"/>
              <a:gd name="connsiteY3415" fmla="*/ 508234 h 5421351"/>
              <a:gd name="connsiteX3416" fmla="*/ 6132765 w 11164922"/>
              <a:gd name="connsiteY3416" fmla="*/ 483505 h 5421351"/>
              <a:gd name="connsiteX3417" fmla="*/ 6187719 w 11164922"/>
              <a:gd name="connsiteY3417" fmla="*/ 467816 h 5421351"/>
              <a:gd name="connsiteX3418" fmla="*/ 6242229 w 11164922"/>
              <a:gd name="connsiteY3418" fmla="*/ 443265 h 5421351"/>
              <a:gd name="connsiteX3419" fmla="*/ 6301319 w 11164922"/>
              <a:gd name="connsiteY3419" fmla="*/ 452127 h 5421351"/>
              <a:gd name="connsiteX3420" fmla="*/ 6400504 w 11164922"/>
              <a:gd name="connsiteY3420" fmla="*/ 438448 h 5421351"/>
              <a:gd name="connsiteX3421" fmla="*/ 6423135 w 11164922"/>
              <a:gd name="connsiteY3421" fmla="*/ 445422 h 5421351"/>
              <a:gd name="connsiteX3422" fmla="*/ 6432796 w 11164922"/>
              <a:gd name="connsiteY3422" fmla="*/ 444742 h 5421351"/>
              <a:gd name="connsiteX3423" fmla="*/ 6428217 w 11164922"/>
              <a:gd name="connsiteY3423" fmla="*/ 432422 h 5421351"/>
              <a:gd name="connsiteX3424" fmla="*/ 6427272 w 11164922"/>
              <a:gd name="connsiteY3424" fmla="*/ 415048 h 5421351"/>
              <a:gd name="connsiteX3425" fmla="*/ 6444999 w 11164922"/>
              <a:gd name="connsiteY3425" fmla="*/ 410263 h 5421351"/>
              <a:gd name="connsiteX3426" fmla="*/ 6485977 w 11164922"/>
              <a:gd name="connsiteY3426" fmla="*/ 407928 h 5421351"/>
              <a:gd name="connsiteX3427" fmla="*/ 6533427 w 11164922"/>
              <a:gd name="connsiteY3427" fmla="*/ 417029 h 5421351"/>
              <a:gd name="connsiteX3428" fmla="*/ 6654414 w 11164922"/>
              <a:gd name="connsiteY3428" fmla="*/ 459396 h 5421351"/>
              <a:gd name="connsiteX3429" fmla="*/ 6637101 w 11164922"/>
              <a:gd name="connsiteY3429" fmla="*/ 442703 h 5421351"/>
              <a:gd name="connsiteX3430" fmla="*/ 6601972 w 11164922"/>
              <a:gd name="connsiteY3430" fmla="*/ 427252 h 5421351"/>
              <a:gd name="connsiteX3431" fmla="*/ 6566518 w 11164922"/>
              <a:gd name="connsiteY3431" fmla="*/ 376168 h 5421351"/>
              <a:gd name="connsiteX3432" fmla="*/ 6569059 w 11164922"/>
              <a:gd name="connsiteY3432" fmla="*/ 367688 h 5421351"/>
              <a:gd name="connsiteX3433" fmla="*/ 6592695 w 11164922"/>
              <a:gd name="connsiteY3433" fmla="*/ 350700 h 5421351"/>
              <a:gd name="connsiteX3434" fmla="*/ 6593669 w 11164922"/>
              <a:gd name="connsiteY3434" fmla="*/ 347893 h 5421351"/>
              <a:gd name="connsiteX3435" fmla="*/ 6594113 w 11164922"/>
              <a:gd name="connsiteY3435" fmla="*/ 343432 h 5421351"/>
              <a:gd name="connsiteX3436" fmla="*/ 6593404 w 11164922"/>
              <a:gd name="connsiteY3436" fmla="*/ 325705 h 5421351"/>
              <a:gd name="connsiteX3437" fmla="*/ 6600494 w 11164922"/>
              <a:gd name="connsiteY3437" fmla="*/ 312498 h 5421351"/>
              <a:gd name="connsiteX3438" fmla="*/ 6618222 w 11164922"/>
              <a:gd name="connsiteY3438" fmla="*/ 306589 h 5421351"/>
              <a:gd name="connsiteX3439" fmla="*/ 6660383 w 11164922"/>
              <a:gd name="connsiteY3439" fmla="*/ 303959 h 5421351"/>
              <a:gd name="connsiteX3440" fmla="*/ 6690785 w 11164922"/>
              <a:gd name="connsiteY3440" fmla="*/ 314241 h 5421351"/>
              <a:gd name="connsiteX3441" fmla="*/ 6701627 w 11164922"/>
              <a:gd name="connsiteY3441" fmla="*/ 333209 h 5421351"/>
              <a:gd name="connsiteX3442" fmla="*/ 6702869 w 11164922"/>
              <a:gd name="connsiteY3442" fmla="*/ 357495 h 5421351"/>
              <a:gd name="connsiteX3443" fmla="*/ 6731030 w 11164922"/>
              <a:gd name="connsiteY3443" fmla="*/ 368365 h 5421351"/>
              <a:gd name="connsiteX3444" fmla="*/ 6733862 w 11164922"/>
              <a:gd name="connsiteY3444" fmla="*/ 372386 h 5421351"/>
              <a:gd name="connsiteX3445" fmla="*/ 6734747 w 11164922"/>
              <a:gd name="connsiteY3445" fmla="*/ 379595 h 5421351"/>
              <a:gd name="connsiteX3446" fmla="*/ 6759950 w 11164922"/>
              <a:gd name="connsiteY3446" fmla="*/ 430531 h 5421351"/>
              <a:gd name="connsiteX3447" fmla="*/ 6791445 w 11164922"/>
              <a:gd name="connsiteY3447" fmla="*/ 471125 h 5421351"/>
              <a:gd name="connsiteX3448" fmla="*/ 6779627 w 11164922"/>
              <a:gd name="connsiteY3448" fmla="*/ 507082 h 5421351"/>
              <a:gd name="connsiteX3449" fmla="*/ 6758591 w 11164922"/>
              <a:gd name="connsiteY3449" fmla="*/ 528887 h 5421351"/>
              <a:gd name="connsiteX3450" fmla="*/ 6802584 w 11164922"/>
              <a:gd name="connsiteY3450" fmla="*/ 530630 h 5421351"/>
              <a:gd name="connsiteX3451" fmla="*/ 6826013 w 11164922"/>
              <a:gd name="connsiteY3451" fmla="*/ 495352 h 5421351"/>
              <a:gd name="connsiteX3452" fmla="*/ 6808286 w 11164922"/>
              <a:gd name="connsiteY3452" fmla="*/ 444801 h 5421351"/>
              <a:gd name="connsiteX3453" fmla="*/ 6772477 w 11164922"/>
              <a:gd name="connsiteY3453" fmla="*/ 429585 h 5421351"/>
              <a:gd name="connsiteX3454" fmla="*/ 6754573 w 11164922"/>
              <a:gd name="connsiteY3454" fmla="*/ 394130 h 5421351"/>
              <a:gd name="connsiteX3455" fmla="*/ 6731559 w 11164922"/>
              <a:gd name="connsiteY3455" fmla="*/ 366950 h 5421351"/>
              <a:gd name="connsiteX3456" fmla="*/ 6731616 w 11164922"/>
              <a:gd name="connsiteY3456" fmla="*/ 366950 h 5421351"/>
              <a:gd name="connsiteX3457" fmla="*/ 6727923 w 11164922"/>
              <a:gd name="connsiteY3457" fmla="*/ 356875 h 5421351"/>
              <a:gd name="connsiteX3458" fmla="*/ 6737850 w 11164922"/>
              <a:gd name="connsiteY3458" fmla="*/ 341304 h 5421351"/>
              <a:gd name="connsiteX3459" fmla="*/ 6746211 w 11164922"/>
              <a:gd name="connsiteY3459" fmla="*/ 323577 h 5421351"/>
              <a:gd name="connsiteX3460" fmla="*/ 6746004 w 11164922"/>
              <a:gd name="connsiteY3460" fmla="*/ 316693 h 5421351"/>
              <a:gd name="connsiteX3461" fmla="*/ 6764854 w 11164922"/>
              <a:gd name="connsiteY3461" fmla="*/ 316309 h 5421351"/>
              <a:gd name="connsiteX3462" fmla="*/ 6782582 w 11164922"/>
              <a:gd name="connsiteY3462" fmla="*/ 328807 h 5421351"/>
              <a:gd name="connsiteX3463" fmla="*/ 6811624 w 11164922"/>
              <a:gd name="connsiteY3463" fmla="*/ 334036 h 5421351"/>
              <a:gd name="connsiteX3464" fmla="*/ 6823767 w 11164922"/>
              <a:gd name="connsiteY3464" fmla="*/ 330520 h 5421351"/>
              <a:gd name="connsiteX3465" fmla="*/ 6888028 w 11164922"/>
              <a:gd name="connsiteY3465" fmla="*/ 325468 h 5421351"/>
              <a:gd name="connsiteX3466" fmla="*/ 6875235 w 11164922"/>
              <a:gd name="connsiteY3466" fmla="*/ 311286 h 5421351"/>
              <a:gd name="connsiteX3467" fmla="*/ 6867908 w 11164922"/>
              <a:gd name="connsiteY3467" fmla="*/ 299705 h 5421351"/>
              <a:gd name="connsiteX3468" fmla="*/ 6891544 w 11164922"/>
              <a:gd name="connsiteY3468" fmla="*/ 280205 h 5421351"/>
              <a:gd name="connsiteX3469" fmla="*/ 6986856 w 11164922"/>
              <a:gd name="connsiteY3469" fmla="*/ 272996 h 5421351"/>
              <a:gd name="connsiteX3470" fmla="*/ 6992293 w 11164922"/>
              <a:gd name="connsiteY3470" fmla="*/ 271046 h 5421351"/>
              <a:gd name="connsiteX3471" fmla="*/ 6985556 w 11164922"/>
              <a:gd name="connsiteY3471" fmla="*/ 251251 h 5421351"/>
              <a:gd name="connsiteX3472" fmla="*/ 6998113 w 11164922"/>
              <a:gd name="connsiteY3472" fmla="*/ 242387 h 5421351"/>
              <a:gd name="connsiteX3473" fmla="*/ 7011320 w 11164922"/>
              <a:gd name="connsiteY3473" fmla="*/ 236833 h 5421351"/>
              <a:gd name="connsiteX3474" fmla="*/ 7127048 w 11164922"/>
              <a:gd name="connsiteY3474" fmla="*/ 206726 h 5421351"/>
              <a:gd name="connsiteX3475" fmla="*/ 7261213 w 11164922"/>
              <a:gd name="connsiteY3475" fmla="*/ 190181 h 5421351"/>
              <a:gd name="connsiteX3476" fmla="*/ 7262453 w 11164922"/>
              <a:gd name="connsiteY3476" fmla="*/ 178364 h 5421351"/>
              <a:gd name="connsiteX3477" fmla="*/ 2308394 w 11164922"/>
              <a:gd name="connsiteY3477" fmla="*/ 145657 h 5421351"/>
              <a:gd name="connsiteX3478" fmla="*/ 2332267 w 11164922"/>
              <a:gd name="connsiteY3478" fmla="*/ 154402 h 5421351"/>
              <a:gd name="connsiteX3479" fmla="*/ 2289869 w 11164922"/>
              <a:gd name="connsiteY3479" fmla="*/ 172633 h 5421351"/>
              <a:gd name="connsiteX3480" fmla="*/ 2254119 w 11164922"/>
              <a:gd name="connsiteY3480" fmla="*/ 163740 h 5421351"/>
              <a:gd name="connsiteX3481" fmla="*/ 2644176 w 11164922"/>
              <a:gd name="connsiteY3481" fmla="*/ 133869 h 5421351"/>
              <a:gd name="connsiteX3482" fmla="*/ 2665775 w 11164922"/>
              <a:gd name="connsiteY3482" fmla="*/ 135346 h 5421351"/>
              <a:gd name="connsiteX3483" fmla="*/ 2691182 w 11164922"/>
              <a:gd name="connsiteY3483" fmla="*/ 145568 h 5421351"/>
              <a:gd name="connsiteX3484" fmla="*/ 2697328 w 11164922"/>
              <a:gd name="connsiteY3484" fmla="*/ 157771 h 5421351"/>
              <a:gd name="connsiteX3485" fmla="*/ 2689173 w 11164922"/>
              <a:gd name="connsiteY3485" fmla="*/ 167580 h 5421351"/>
              <a:gd name="connsiteX3486" fmla="*/ 2680339 w 11164922"/>
              <a:gd name="connsiteY3486" fmla="*/ 169500 h 5421351"/>
              <a:gd name="connsiteX3487" fmla="*/ 2645564 w 11164922"/>
              <a:gd name="connsiteY3487" fmla="*/ 161701 h 5421351"/>
              <a:gd name="connsiteX3488" fmla="*/ 2625739 w 11164922"/>
              <a:gd name="connsiteY3488" fmla="*/ 142614 h 5421351"/>
              <a:gd name="connsiteX3489" fmla="*/ 2628458 w 11164922"/>
              <a:gd name="connsiteY3489" fmla="*/ 138035 h 5421351"/>
              <a:gd name="connsiteX3490" fmla="*/ 2630437 w 11164922"/>
              <a:gd name="connsiteY3490" fmla="*/ 135878 h 5421351"/>
              <a:gd name="connsiteX3491" fmla="*/ 2518135 w 11164922"/>
              <a:gd name="connsiteY3491" fmla="*/ 109524 h 5421351"/>
              <a:gd name="connsiteX3492" fmla="*/ 2538936 w 11164922"/>
              <a:gd name="connsiteY3492" fmla="*/ 111090 h 5421351"/>
              <a:gd name="connsiteX3493" fmla="*/ 2582366 w 11164922"/>
              <a:gd name="connsiteY3493" fmla="*/ 125922 h 5421351"/>
              <a:gd name="connsiteX3494" fmla="*/ 2595928 w 11164922"/>
              <a:gd name="connsiteY3494" fmla="*/ 137976 h 5421351"/>
              <a:gd name="connsiteX3495" fmla="*/ 2584317 w 11164922"/>
              <a:gd name="connsiteY3495" fmla="*/ 150356 h 5421351"/>
              <a:gd name="connsiteX3496" fmla="*/ 2555688 w 11164922"/>
              <a:gd name="connsiteY3496" fmla="*/ 154552 h 5421351"/>
              <a:gd name="connsiteX3497" fmla="*/ 2522065 w 11164922"/>
              <a:gd name="connsiteY3497" fmla="*/ 146250 h 5421351"/>
              <a:gd name="connsiteX3498" fmla="*/ 2506287 w 11164922"/>
              <a:gd name="connsiteY3498" fmla="*/ 137976 h 5421351"/>
              <a:gd name="connsiteX3499" fmla="*/ 2501029 w 11164922"/>
              <a:gd name="connsiteY3499" fmla="*/ 124769 h 5421351"/>
              <a:gd name="connsiteX3500" fmla="*/ 2500939 w 11164922"/>
              <a:gd name="connsiteY3500" fmla="*/ 121844 h 5421351"/>
              <a:gd name="connsiteX3501" fmla="*/ 2505342 w 11164922"/>
              <a:gd name="connsiteY3501" fmla="*/ 115581 h 5421351"/>
              <a:gd name="connsiteX3502" fmla="*/ 2513585 w 11164922"/>
              <a:gd name="connsiteY3502" fmla="*/ 110676 h 5421351"/>
              <a:gd name="connsiteX3503" fmla="*/ 2840266 w 11164922"/>
              <a:gd name="connsiteY3503" fmla="*/ 67717 h 5421351"/>
              <a:gd name="connsiteX3504" fmla="*/ 2895544 w 11164922"/>
              <a:gd name="connsiteY3504" fmla="*/ 74187 h 5421351"/>
              <a:gd name="connsiteX3505" fmla="*/ 2941222 w 11164922"/>
              <a:gd name="connsiteY3505" fmla="*/ 99537 h 5421351"/>
              <a:gd name="connsiteX3506" fmla="*/ 2948844 w 11164922"/>
              <a:gd name="connsiteY3506" fmla="*/ 113483 h 5421351"/>
              <a:gd name="connsiteX3507" fmla="*/ 2940394 w 11164922"/>
              <a:gd name="connsiteY3507" fmla="*/ 122140 h 5421351"/>
              <a:gd name="connsiteX3508" fmla="*/ 2935076 w 11164922"/>
              <a:gd name="connsiteY3508" fmla="*/ 124030 h 5421351"/>
              <a:gd name="connsiteX3509" fmla="*/ 2795948 w 11164922"/>
              <a:gd name="connsiteY3509" fmla="*/ 148879 h 5421351"/>
              <a:gd name="connsiteX3510" fmla="*/ 2769712 w 11164922"/>
              <a:gd name="connsiteY3510" fmla="*/ 146248 h 5421351"/>
              <a:gd name="connsiteX3511" fmla="*/ 2752339 w 11164922"/>
              <a:gd name="connsiteY3511" fmla="*/ 135789 h 5421351"/>
              <a:gd name="connsiteX3512" fmla="*/ 2749030 w 11164922"/>
              <a:gd name="connsiteY3512" fmla="*/ 101930 h 5421351"/>
              <a:gd name="connsiteX3513" fmla="*/ 3426281 w 11164922"/>
              <a:gd name="connsiteY3513" fmla="*/ 18022 h 5421351"/>
              <a:gd name="connsiteX3514" fmla="*/ 3516630 w 11164922"/>
              <a:gd name="connsiteY3514" fmla="*/ 23872 h 5421351"/>
              <a:gd name="connsiteX3515" fmla="*/ 3538021 w 11164922"/>
              <a:gd name="connsiteY3515" fmla="*/ 29810 h 5421351"/>
              <a:gd name="connsiteX3516" fmla="*/ 3539587 w 11164922"/>
              <a:gd name="connsiteY3516" fmla="*/ 31051 h 5421351"/>
              <a:gd name="connsiteX3517" fmla="*/ 3542512 w 11164922"/>
              <a:gd name="connsiteY3517" fmla="*/ 34804 h 5421351"/>
              <a:gd name="connsiteX3518" fmla="*/ 3526469 w 11164922"/>
              <a:gd name="connsiteY3518" fmla="*/ 41363 h 5421351"/>
              <a:gd name="connsiteX3519" fmla="*/ 3027020 w 11164922"/>
              <a:gd name="connsiteY3519" fmla="*/ 173016 h 5421351"/>
              <a:gd name="connsiteX3520" fmla="*/ 3018423 w 11164922"/>
              <a:gd name="connsiteY3520" fmla="*/ 180432 h 5421351"/>
              <a:gd name="connsiteX3521" fmla="*/ 2979276 w 11164922"/>
              <a:gd name="connsiteY3521" fmla="*/ 201912 h 5421351"/>
              <a:gd name="connsiteX3522" fmla="*/ 2753580 w 11164922"/>
              <a:gd name="connsiteY3522" fmla="*/ 204038 h 5421351"/>
              <a:gd name="connsiteX3523" fmla="*/ 2758071 w 11164922"/>
              <a:gd name="connsiteY3523" fmla="*/ 196830 h 5421351"/>
              <a:gd name="connsiteX3524" fmla="*/ 2766284 w 11164922"/>
              <a:gd name="connsiteY3524" fmla="*/ 187404 h 5421351"/>
              <a:gd name="connsiteX3525" fmla="*/ 2794263 w 11164922"/>
              <a:gd name="connsiteY3525" fmla="*/ 175232 h 5421351"/>
              <a:gd name="connsiteX3526" fmla="*/ 2850844 w 11164922"/>
              <a:gd name="connsiteY3526" fmla="*/ 158539 h 5421351"/>
              <a:gd name="connsiteX3527" fmla="*/ 2856663 w 11164922"/>
              <a:gd name="connsiteY3527" fmla="*/ 153841 h 5421351"/>
              <a:gd name="connsiteX3528" fmla="*/ 2881068 w 11164922"/>
              <a:gd name="connsiteY3528" fmla="*/ 148346 h 5421351"/>
              <a:gd name="connsiteX3529" fmla="*/ 2888691 w 11164922"/>
              <a:gd name="connsiteY3529" fmla="*/ 148523 h 5421351"/>
              <a:gd name="connsiteX3530" fmla="*/ 2937203 w 11164922"/>
              <a:gd name="connsiteY3530" fmla="*/ 141048 h 5421351"/>
              <a:gd name="connsiteX3531" fmla="*/ 2955432 w 11164922"/>
              <a:gd name="connsiteY3531" fmla="*/ 132982 h 5421351"/>
              <a:gd name="connsiteX3532" fmla="*/ 2980044 w 11164922"/>
              <a:gd name="connsiteY3532" fmla="*/ 115580 h 5421351"/>
              <a:gd name="connsiteX3533" fmla="*/ 2978685 w 11164922"/>
              <a:gd name="connsiteY3533" fmla="*/ 108991 h 5421351"/>
              <a:gd name="connsiteX3534" fmla="*/ 2982023 w 11164922"/>
              <a:gd name="connsiteY3534" fmla="*/ 95401 h 5421351"/>
              <a:gd name="connsiteX3535" fmla="*/ 2992572 w 11164922"/>
              <a:gd name="connsiteY3535" fmla="*/ 85060 h 5421351"/>
              <a:gd name="connsiteX3536" fmla="*/ 2932623 w 11164922"/>
              <a:gd name="connsiteY3536" fmla="*/ 68899 h 5421351"/>
              <a:gd name="connsiteX3537" fmla="*/ 2916019 w 11164922"/>
              <a:gd name="connsiteY3537" fmla="*/ 54540 h 5421351"/>
              <a:gd name="connsiteX3538" fmla="*/ 3126735 w 11164922"/>
              <a:gd name="connsiteY3538" fmla="*/ 20592 h 5421351"/>
              <a:gd name="connsiteX3539" fmla="*/ 3382466 w 11164922"/>
              <a:gd name="connsiteY3539" fmla="*/ 24345 h 5421351"/>
              <a:gd name="connsiteX3540" fmla="*/ 4301054 w 11164922"/>
              <a:gd name="connsiteY3540" fmla="*/ 0 h 5421351"/>
              <a:gd name="connsiteX3541" fmla="*/ 4407801 w 11164922"/>
              <a:gd name="connsiteY3541" fmla="*/ 18584 h 5421351"/>
              <a:gd name="connsiteX3542" fmla="*/ 4432116 w 11164922"/>
              <a:gd name="connsiteY3542" fmla="*/ 28600 h 5421351"/>
              <a:gd name="connsiteX3543" fmla="*/ 4434952 w 11164922"/>
              <a:gd name="connsiteY3543" fmla="*/ 38379 h 5421351"/>
              <a:gd name="connsiteX3544" fmla="*/ 4603241 w 11164922"/>
              <a:gd name="connsiteY3544" fmla="*/ 43018 h 5421351"/>
              <a:gd name="connsiteX3545" fmla="*/ 4629921 w 11164922"/>
              <a:gd name="connsiteY3545" fmla="*/ 51023 h 5421351"/>
              <a:gd name="connsiteX3546" fmla="*/ 4621501 w 11164922"/>
              <a:gd name="connsiteY3546" fmla="*/ 59120 h 5421351"/>
              <a:gd name="connsiteX3547" fmla="*/ 4614469 w 11164922"/>
              <a:gd name="connsiteY3547" fmla="*/ 63197 h 5421351"/>
              <a:gd name="connsiteX3548" fmla="*/ 4473775 w 11164922"/>
              <a:gd name="connsiteY3548" fmla="*/ 106775 h 5421351"/>
              <a:gd name="connsiteX3549" fmla="*/ 4407801 w 11164922"/>
              <a:gd name="connsiteY3549" fmla="*/ 147667 h 5421351"/>
              <a:gd name="connsiteX3550" fmla="*/ 4419264 w 11164922"/>
              <a:gd name="connsiteY3550" fmla="*/ 154994 h 5421351"/>
              <a:gd name="connsiteX3551" fmla="*/ 4431111 w 11164922"/>
              <a:gd name="connsiteY3551" fmla="*/ 168762 h 5421351"/>
              <a:gd name="connsiteX3552" fmla="*/ 4426768 w 11164922"/>
              <a:gd name="connsiteY3552" fmla="*/ 183357 h 5421351"/>
              <a:gd name="connsiteX3553" fmla="*/ 4405939 w 11164922"/>
              <a:gd name="connsiteY3553" fmla="*/ 191778 h 5421351"/>
              <a:gd name="connsiteX3554" fmla="*/ 4389807 w 11164922"/>
              <a:gd name="connsiteY3554" fmla="*/ 195382 h 5421351"/>
              <a:gd name="connsiteX3555" fmla="*/ 4396485 w 11164922"/>
              <a:gd name="connsiteY3555" fmla="*/ 213345 h 5421351"/>
              <a:gd name="connsiteX3556" fmla="*/ 4396987 w 11164922"/>
              <a:gd name="connsiteY3556" fmla="*/ 239759 h 5421351"/>
              <a:gd name="connsiteX3557" fmla="*/ 4373676 w 11164922"/>
              <a:gd name="connsiteY3557" fmla="*/ 267709 h 5421351"/>
              <a:gd name="connsiteX3558" fmla="*/ 4316831 w 11164922"/>
              <a:gd name="connsiteY3558" fmla="*/ 300208 h 5421351"/>
              <a:gd name="connsiteX3559" fmla="*/ 4278806 w 11164922"/>
              <a:gd name="connsiteY3559" fmla="*/ 303281 h 5421351"/>
              <a:gd name="connsiteX3560" fmla="*/ 4237414 w 11164922"/>
              <a:gd name="connsiteY3560" fmla="*/ 314538 h 5421351"/>
              <a:gd name="connsiteX3561" fmla="*/ 4241225 w 11164922"/>
              <a:gd name="connsiteY3561" fmla="*/ 322072 h 5421351"/>
              <a:gd name="connsiteX3562" fmla="*/ 4253427 w 11164922"/>
              <a:gd name="connsiteY3562" fmla="*/ 330049 h 5421351"/>
              <a:gd name="connsiteX3563" fmla="*/ 4266486 w 11164922"/>
              <a:gd name="connsiteY3563" fmla="*/ 335574 h 5421351"/>
              <a:gd name="connsiteX3564" fmla="*/ 4289413 w 11164922"/>
              <a:gd name="connsiteY3564" fmla="*/ 356049 h 5421351"/>
              <a:gd name="connsiteX3565" fmla="*/ 4290802 w 11164922"/>
              <a:gd name="connsiteY3565" fmla="*/ 387632 h 5421351"/>
              <a:gd name="connsiteX3566" fmla="*/ 4272632 w 11164922"/>
              <a:gd name="connsiteY3566" fmla="*/ 397381 h 5421351"/>
              <a:gd name="connsiteX3567" fmla="*/ 4252807 w 11164922"/>
              <a:gd name="connsiteY3567" fmla="*/ 398681 h 5421351"/>
              <a:gd name="connsiteX3568" fmla="*/ 4252747 w 11164922"/>
              <a:gd name="connsiteY3568" fmla="*/ 408904 h 5421351"/>
              <a:gd name="connsiteX3569" fmla="*/ 4245745 w 11164922"/>
              <a:gd name="connsiteY3569" fmla="*/ 420279 h 5421351"/>
              <a:gd name="connsiteX3570" fmla="*/ 4194071 w 11164922"/>
              <a:gd name="connsiteY3570" fmla="*/ 440548 h 5421351"/>
              <a:gd name="connsiteX3571" fmla="*/ 4126383 w 11164922"/>
              <a:gd name="connsiteY3571" fmla="*/ 463208 h 5421351"/>
              <a:gd name="connsiteX3572" fmla="*/ 4032164 w 11164922"/>
              <a:gd name="connsiteY3572" fmla="*/ 480935 h 5421351"/>
              <a:gd name="connsiteX3573" fmla="*/ 4005603 w 11164922"/>
              <a:gd name="connsiteY3573" fmla="*/ 476238 h 5421351"/>
              <a:gd name="connsiteX3574" fmla="*/ 3906301 w 11164922"/>
              <a:gd name="connsiteY3574" fmla="*/ 540468 h 5421351"/>
              <a:gd name="connsiteX3575" fmla="*/ 3833768 w 11164922"/>
              <a:gd name="connsiteY3575" fmla="*/ 560944 h 5421351"/>
              <a:gd name="connsiteX3576" fmla="*/ 3813530 w 11164922"/>
              <a:gd name="connsiteY3576" fmla="*/ 550987 h 5421351"/>
              <a:gd name="connsiteX3577" fmla="*/ 3790928 w 11164922"/>
              <a:gd name="connsiteY3577" fmla="*/ 567089 h 5421351"/>
              <a:gd name="connsiteX3578" fmla="*/ 3757069 w 11164922"/>
              <a:gd name="connsiteY3578" fmla="*/ 570959 h 5421351"/>
              <a:gd name="connsiteX3579" fmla="*/ 3726785 w 11164922"/>
              <a:gd name="connsiteY3579" fmla="*/ 588835 h 5421351"/>
              <a:gd name="connsiteX3580" fmla="*/ 3707226 w 11164922"/>
              <a:gd name="connsiteY3580" fmla="*/ 615632 h 5421351"/>
              <a:gd name="connsiteX3581" fmla="*/ 3700106 w 11164922"/>
              <a:gd name="connsiteY3581" fmla="*/ 628543 h 5421351"/>
              <a:gd name="connsiteX3582" fmla="*/ 3643645 w 11164922"/>
              <a:gd name="connsiteY3582" fmla="*/ 672979 h 5421351"/>
              <a:gd name="connsiteX3583" fmla="*/ 3642493 w 11164922"/>
              <a:gd name="connsiteY3583" fmla="*/ 682256 h 5421351"/>
              <a:gd name="connsiteX3584" fmla="*/ 3616257 w 11164922"/>
              <a:gd name="connsiteY3584" fmla="*/ 723560 h 5421351"/>
              <a:gd name="connsiteX3585" fmla="*/ 3591320 w 11164922"/>
              <a:gd name="connsiteY3585" fmla="*/ 748319 h 5421351"/>
              <a:gd name="connsiteX3586" fmla="*/ 3552557 w 11164922"/>
              <a:gd name="connsiteY3586" fmla="*/ 764067 h 5421351"/>
              <a:gd name="connsiteX3587" fmla="*/ 3535155 w 11164922"/>
              <a:gd name="connsiteY3587" fmla="*/ 752751 h 5421351"/>
              <a:gd name="connsiteX3588" fmla="*/ 3508712 w 11164922"/>
              <a:gd name="connsiteY3588" fmla="*/ 730415 h 5421351"/>
              <a:gd name="connsiteX3589" fmla="*/ 3470894 w 11164922"/>
              <a:gd name="connsiteY3589" fmla="*/ 728672 h 5421351"/>
              <a:gd name="connsiteX3590" fmla="*/ 3443683 w 11164922"/>
              <a:gd name="connsiteY3590" fmla="*/ 715642 h 5421351"/>
              <a:gd name="connsiteX3591" fmla="*/ 3423297 w 11164922"/>
              <a:gd name="connsiteY3591" fmla="*/ 674722 h 5421351"/>
              <a:gd name="connsiteX3592" fmla="*/ 3411450 w 11164922"/>
              <a:gd name="connsiteY3592" fmla="*/ 635634 h 5421351"/>
              <a:gd name="connsiteX3593" fmla="*/ 3409618 w 11164922"/>
              <a:gd name="connsiteY3593" fmla="*/ 589366 h 5421351"/>
              <a:gd name="connsiteX3594" fmla="*/ 3402852 w 11164922"/>
              <a:gd name="connsiteY3594" fmla="*/ 548150 h 5421351"/>
              <a:gd name="connsiteX3595" fmla="*/ 3412720 w 11164922"/>
              <a:gd name="connsiteY3595" fmla="*/ 495087 h 5421351"/>
              <a:gd name="connsiteX3596" fmla="*/ 3503778 w 11164922"/>
              <a:gd name="connsiteY3596" fmla="*/ 434815 h 5421351"/>
              <a:gd name="connsiteX3597" fmla="*/ 3483067 w 11164922"/>
              <a:gd name="connsiteY3597" fmla="*/ 404472 h 5421351"/>
              <a:gd name="connsiteX3598" fmla="*/ 3483865 w 11164922"/>
              <a:gd name="connsiteY3598" fmla="*/ 388075 h 5421351"/>
              <a:gd name="connsiteX3599" fmla="*/ 3527001 w 11164922"/>
              <a:gd name="connsiteY3599" fmla="*/ 389346 h 5421351"/>
              <a:gd name="connsiteX3600" fmla="*/ 3529896 w 11164922"/>
              <a:gd name="connsiteY3600" fmla="*/ 377735 h 5421351"/>
              <a:gd name="connsiteX3601" fmla="*/ 3513144 w 11164922"/>
              <a:gd name="connsiteY3601" fmla="*/ 366242 h 5421351"/>
              <a:gd name="connsiteX3602" fmla="*/ 3499524 w 11164922"/>
              <a:gd name="connsiteY3602" fmla="*/ 362608 h 5421351"/>
              <a:gd name="connsiteX3603" fmla="*/ 3464395 w 11164922"/>
              <a:gd name="connsiteY3603" fmla="*/ 358530 h 5421351"/>
              <a:gd name="connsiteX3604" fmla="*/ 3464867 w 11164922"/>
              <a:gd name="connsiteY3604" fmla="*/ 332678 h 5421351"/>
              <a:gd name="connsiteX3605" fmla="*/ 3474174 w 11164922"/>
              <a:gd name="connsiteY3605" fmla="*/ 310785 h 5421351"/>
              <a:gd name="connsiteX3606" fmla="*/ 3458663 w 11164922"/>
              <a:gd name="connsiteY3606" fmla="*/ 237838 h 5421351"/>
              <a:gd name="connsiteX3607" fmla="*/ 3415291 w 11164922"/>
              <a:gd name="connsiteY3607" fmla="*/ 216832 h 5421351"/>
              <a:gd name="connsiteX3608" fmla="*/ 3361105 w 11164922"/>
              <a:gd name="connsiteY3608" fmla="*/ 210007 h 5421351"/>
              <a:gd name="connsiteX3609" fmla="*/ 3271122 w 11164922"/>
              <a:gd name="connsiteY3609" fmla="*/ 211632 h 5421351"/>
              <a:gd name="connsiteX3610" fmla="*/ 3251623 w 11164922"/>
              <a:gd name="connsiteY3610" fmla="*/ 207614 h 5421351"/>
              <a:gd name="connsiteX3611" fmla="*/ 3226982 w 11164922"/>
              <a:gd name="connsiteY3611" fmla="*/ 197480 h 5421351"/>
              <a:gd name="connsiteX3612" fmla="*/ 3221014 w 11164922"/>
              <a:gd name="connsiteY3612" fmla="*/ 170475 h 5421351"/>
              <a:gd name="connsiteX3613" fmla="*/ 3216316 w 11164922"/>
              <a:gd name="connsiteY3613" fmla="*/ 162143 h 5421351"/>
              <a:gd name="connsiteX3614" fmla="*/ 3208281 w 11164922"/>
              <a:gd name="connsiteY3614" fmla="*/ 140487 h 5421351"/>
              <a:gd name="connsiteX3615" fmla="*/ 3400843 w 11164922"/>
              <a:gd name="connsiteY3615" fmla="*/ 113216 h 5421351"/>
              <a:gd name="connsiteX3616" fmla="*/ 3399632 w 11164922"/>
              <a:gd name="connsiteY3616" fmla="*/ 91708 h 5421351"/>
              <a:gd name="connsiteX3617" fmla="*/ 3411036 w 11164922"/>
              <a:gd name="connsiteY3617" fmla="*/ 86950 h 5421351"/>
              <a:gd name="connsiteX3618" fmla="*/ 3592502 w 11164922"/>
              <a:gd name="connsiteY3618" fmla="*/ 47389 h 5421351"/>
              <a:gd name="connsiteX3619" fmla="*/ 3658831 w 11164922"/>
              <a:gd name="connsiteY3619" fmla="*/ 42811 h 5421351"/>
              <a:gd name="connsiteX3620" fmla="*/ 3674727 w 11164922"/>
              <a:gd name="connsiteY3620" fmla="*/ 38644 h 542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Lst>
            <a:rect l="l" t="t" r="r" b="b"/>
            <a:pathLst>
              <a:path w="11164922" h="5421351">
                <a:moveTo>
                  <a:pt x="2963795" y="5273713"/>
                </a:moveTo>
                <a:lnTo>
                  <a:pt x="2971122" y="5286625"/>
                </a:lnTo>
                <a:lnTo>
                  <a:pt x="2971328" y="5291559"/>
                </a:lnTo>
                <a:lnTo>
                  <a:pt x="2971890" y="5291234"/>
                </a:lnTo>
                <a:lnTo>
                  <a:pt x="2984477" y="5276018"/>
                </a:lnTo>
                <a:lnTo>
                  <a:pt x="2997713" y="5274275"/>
                </a:lnTo>
                <a:lnTo>
                  <a:pt x="3020019" y="5286300"/>
                </a:lnTo>
                <a:lnTo>
                  <a:pt x="3004272" y="5300334"/>
                </a:lnTo>
                <a:lnTo>
                  <a:pt x="2995112" y="5306568"/>
                </a:lnTo>
                <a:lnTo>
                  <a:pt x="2979129" y="5305357"/>
                </a:lnTo>
                <a:lnTo>
                  <a:pt x="2974225" y="5296346"/>
                </a:lnTo>
                <a:lnTo>
                  <a:pt x="2972157" y="5291087"/>
                </a:lnTo>
                <a:lnTo>
                  <a:pt x="2971359" y="5292032"/>
                </a:lnTo>
                <a:lnTo>
                  <a:pt x="2971328" y="5291589"/>
                </a:lnTo>
                <a:lnTo>
                  <a:pt x="2971241" y="5291619"/>
                </a:lnTo>
                <a:lnTo>
                  <a:pt x="2952567" y="5302166"/>
                </a:lnTo>
                <a:lnTo>
                  <a:pt x="2949141" y="5303437"/>
                </a:lnTo>
                <a:lnTo>
                  <a:pt x="2944473" y="5304293"/>
                </a:lnTo>
                <a:lnTo>
                  <a:pt x="2936524" y="5290673"/>
                </a:lnTo>
                <a:lnTo>
                  <a:pt x="2941872" y="5277761"/>
                </a:lnTo>
                <a:close/>
                <a:moveTo>
                  <a:pt x="9585616" y="4842118"/>
                </a:moveTo>
                <a:lnTo>
                  <a:pt x="9602840" y="4846875"/>
                </a:lnTo>
                <a:lnTo>
                  <a:pt x="9630524" y="4850361"/>
                </a:lnTo>
                <a:lnTo>
                  <a:pt x="9664620" y="4847732"/>
                </a:lnTo>
                <a:lnTo>
                  <a:pt x="9690620" y="4858102"/>
                </a:lnTo>
                <a:lnTo>
                  <a:pt x="9675670" y="4886554"/>
                </a:lnTo>
                <a:lnTo>
                  <a:pt x="9634838" y="4936367"/>
                </a:lnTo>
                <a:lnTo>
                  <a:pt x="9574418" y="4969694"/>
                </a:lnTo>
                <a:lnTo>
                  <a:pt x="9564964" y="4971112"/>
                </a:lnTo>
                <a:lnTo>
                  <a:pt x="9550605" y="4959767"/>
                </a:lnTo>
                <a:lnTo>
                  <a:pt x="9544607" y="4923190"/>
                </a:lnTo>
                <a:lnTo>
                  <a:pt x="9566057" y="4857600"/>
                </a:lnTo>
                <a:lnTo>
                  <a:pt x="9573680" y="4846845"/>
                </a:lnTo>
                <a:close/>
                <a:moveTo>
                  <a:pt x="10493301" y="4841498"/>
                </a:moveTo>
                <a:lnTo>
                  <a:pt x="10513805" y="4855532"/>
                </a:lnTo>
                <a:lnTo>
                  <a:pt x="10544178" y="4850804"/>
                </a:lnTo>
                <a:lnTo>
                  <a:pt x="10526658" y="4896688"/>
                </a:lnTo>
                <a:lnTo>
                  <a:pt x="10415273" y="4982517"/>
                </a:lnTo>
                <a:lnTo>
                  <a:pt x="10382891" y="4989696"/>
                </a:lnTo>
                <a:lnTo>
                  <a:pt x="10329119" y="5015755"/>
                </a:lnTo>
                <a:lnTo>
                  <a:pt x="10289499" y="5049111"/>
                </a:lnTo>
                <a:lnTo>
                  <a:pt x="10217349" y="5085570"/>
                </a:lnTo>
                <a:lnTo>
                  <a:pt x="10179768" y="5082763"/>
                </a:lnTo>
                <a:lnTo>
                  <a:pt x="10131107" y="5071182"/>
                </a:lnTo>
                <a:lnTo>
                  <a:pt x="10148598" y="5049673"/>
                </a:lnTo>
                <a:lnTo>
                  <a:pt x="10168364" y="5034398"/>
                </a:lnTo>
                <a:lnTo>
                  <a:pt x="10234752" y="4999387"/>
                </a:lnTo>
                <a:lnTo>
                  <a:pt x="10252951" y="4985412"/>
                </a:lnTo>
                <a:lnTo>
                  <a:pt x="10286130" y="4967301"/>
                </a:lnTo>
                <a:lnTo>
                  <a:pt x="10338928" y="4951081"/>
                </a:lnTo>
                <a:lnTo>
                  <a:pt x="10364484" y="4938495"/>
                </a:lnTo>
                <a:lnTo>
                  <a:pt x="10395980" y="4916217"/>
                </a:lnTo>
                <a:lnTo>
                  <a:pt x="10420384" y="4893557"/>
                </a:lnTo>
                <a:lnTo>
                  <a:pt x="10422541" y="4890395"/>
                </a:lnTo>
                <a:lnTo>
                  <a:pt x="10423633" y="4889213"/>
                </a:lnTo>
                <a:lnTo>
                  <a:pt x="10434506" y="4883511"/>
                </a:lnTo>
                <a:close/>
                <a:moveTo>
                  <a:pt x="10665845" y="4587941"/>
                </a:moveTo>
                <a:lnTo>
                  <a:pt x="10693056" y="4616304"/>
                </a:lnTo>
                <a:lnTo>
                  <a:pt x="10700975" y="4642924"/>
                </a:lnTo>
                <a:lnTo>
                  <a:pt x="10690043" y="4680417"/>
                </a:lnTo>
                <a:lnTo>
                  <a:pt x="10711906" y="4685085"/>
                </a:lnTo>
                <a:lnTo>
                  <a:pt x="10711345" y="4699858"/>
                </a:lnTo>
                <a:lnTo>
                  <a:pt x="10721360" y="4725444"/>
                </a:lnTo>
                <a:lnTo>
                  <a:pt x="10746356" y="4723405"/>
                </a:lnTo>
                <a:lnTo>
                  <a:pt x="10746955" y="4723041"/>
                </a:lnTo>
                <a:lnTo>
                  <a:pt x="10746799" y="4723140"/>
                </a:lnTo>
                <a:lnTo>
                  <a:pt x="10747035" y="4722992"/>
                </a:lnTo>
                <a:lnTo>
                  <a:pt x="10746955" y="4723041"/>
                </a:lnTo>
                <a:lnTo>
                  <a:pt x="10747124" y="4722933"/>
                </a:lnTo>
                <a:lnTo>
                  <a:pt x="10778205" y="4725178"/>
                </a:lnTo>
                <a:lnTo>
                  <a:pt x="10773655" y="4737114"/>
                </a:lnTo>
                <a:lnTo>
                  <a:pt x="10736753" y="4770205"/>
                </a:lnTo>
                <a:lnTo>
                  <a:pt x="10681180" y="4799514"/>
                </a:lnTo>
                <a:lnTo>
                  <a:pt x="10658045" y="4834378"/>
                </a:lnTo>
                <a:lnTo>
                  <a:pt x="10592603" y="4874412"/>
                </a:lnTo>
                <a:lnTo>
                  <a:pt x="10575821" y="4880793"/>
                </a:lnTo>
                <a:lnTo>
                  <a:pt x="10565569" y="4880144"/>
                </a:lnTo>
                <a:lnTo>
                  <a:pt x="10574433" y="4855503"/>
                </a:lnTo>
                <a:lnTo>
                  <a:pt x="10592573" y="4831689"/>
                </a:lnTo>
                <a:lnTo>
                  <a:pt x="10595321" y="4824096"/>
                </a:lnTo>
                <a:lnTo>
                  <a:pt x="10583828" y="4812131"/>
                </a:lnTo>
                <a:lnTo>
                  <a:pt x="10575437" y="4794107"/>
                </a:lnTo>
                <a:lnTo>
                  <a:pt x="10630509" y="4755048"/>
                </a:lnTo>
                <a:lnTo>
                  <a:pt x="10653229" y="4690404"/>
                </a:lnTo>
                <a:lnTo>
                  <a:pt x="10650482" y="4630161"/>
                </a:lnTo>
                <a:close/>
                <a:moveTo>
                  <a:pt x="10572305" y="4013082"/>
                </a:moveTo>
                <a:lnTo>
                  <a:pt x="10612043" y="4042213"/>
                </a:lnTo>
                <a:lnTo>
                  <a:pt x="10650009" y="4081184"/>
                </a:lnTo>
                <a:lnTo>
                  <a:pt x="10650777" y="4088334"/>
                </a:lnTo>
                <a:lnTo>
                  <a:pt x="10649950" y="4100093"/>
                </a:lnTo>
                <a:lnTo>
                  <a:pt x="10629209" y="4088453"/>
                </a:lnTo>
                <a:lnTo>
                  <a:pt x="10605780" y="4068213"/>
                </a:lnTo>
                <a:lnTo>
                  <a:pt x="10583148" y="4036127"/>
                </a:lnTo>
                <a:close/>
                <a:moveTo>
                  <a:pt x="10749339" y="3905980"/>
                </a:moveTo>
                <a:lnTo>
                  <a:pt x="10755751" y="3908166"/>
                </a:lnTo>
                <a:lnTo>
                  <a:pt x="10751290" y="3919452"/>
                </a:lnTo>
                <a:lnTo>
                  <a:pt x="10747301" y="3917680"/>
                </a:lnTo>
                <a:close/>
                <a:moveTo>
                  <a:pt x="11102315" y="3889967"/>
                </a:moveTo>
                <a:lnTo>
                  <a:pt x="11114074" y="3927401"/>
                </a:lnTo>
                <a:lnTo>
                  <a:pt x="11079270" y="3939278"/>
                </a:lnTo>
                <a:lnTo>
                  <a:pt x="11058736" y="3909053"/>
                </a:lnTo>
                <a:lnTo>
                  <a:pt x="11069756" y="3892892"/>
                </a:lnTo>
                <a:lnTo>
                  <a:pt x="11086479" y="3890056"/>
                </a:lnTo>
                <a:close/>
                <a:moveTo>
                  <a:pt x="10755189" y="3865178"/>
                </a:moveTo>
                <a:lnTo>
                  <a:pt x="10761779" y="3877262"/>
                </a:lnTo>
                <a:lnTo>
                  <a:pt x="10757524" y="3879626"/>
                </a:lnTo>
                <a:lnTo>
                  <a:pt x="10750846" y="3867571"/>
                </a:lnTo>
                <a:close/>
                <a:moveTo>
                  <a:pt x="11164922" y="3851174"/>
                </a:moveTo>
                <a:lnTo>
                  <a:pt x="11158658" y="3868990"/>
                </a:lnTo>
                <a:lnTo>
                  <a:pt x="11121106" y="3877795"/>
                </a:lnTo>
                <a:lnTo>
                  <a:pt x="11121106" y="3858472"/>
                </a:lnTo>
                <a:close/>
                <a:moveTo>
                  <a:pt x="10762665" y="3806650"/>
                </a:moveTo>
                <a:lnTo>
                  <a:pt x="10756666" y="3843906"/>
                </a:lnTo>
                <a:lnTo>
                  <a:pt x="10752855" y="3829104"/>
                </a:lnTo>
                <a:close/>
                <a:moveTo>
                  <a:pt x="6524740" y="3679606"/>
                </a:moveTo>
                <a:lnTo>
                  <a:pt x="6539866" y="3714617"/>
                </a:lnTo>
                <a:lnTo>
                  <a:pt x="6557239" y="3775332"/>
                </a:lnTo>
                <a:lnTo>
                  <a:pt x="6560459" y="3798436"/>
                </a:lnTo>
                <a:lnTo>
                  <a:pt x="6557269" y="3825293"/>
                </a:lnTo>
                <a:lnTo>
                  <a:pt x="6546603" y="3832679"/>
                </a:lnTo>
                <a:lnTo>
                  <a:pt x="6540399" y="3846211"/>
                </a:lnTo>
                <a:lnTo>
                  <a:pt x="6540162" y="3854395"/>
                </a:lnTo>
                <a:lnTo>
                  <a:pt x="6534431" y="3878563"/>
                </a:lnTo>
                <a:lnTo>
                  <a:pt x="6530678" y="3884531"/>
                </a:lnTo>
                <a:lnTo>
                  <a:pt x="6526217" y="3900663"/>
                </a:lnTo>
                <a:lnTo>
                  <a:pt x="6525301" y="3912806"/>
                </a:lnTo>
                <a:lnTo>
                  <a:pt x="6421243" y="4205125"/>
                </a:lnTo>
                <a:lnTo>
                  <a:pt x="6419588" y="4207253"/>
                </a:lnTo>
                <a:lnTo>
                  <a:pt x="6399262" y="4220814"/>
                </a:lnTo>
                <a:lnTo>
                  <a:pt x="6381682" y="4225275"/>
                </a:lnTo>
                <a:lnTo>
                  <a:pt x="6366939" y="4231066"/>
                </a:lnTo>
                <a:lnTo>
                  <a:pt x="6349035" y="4233873"/>
                </a:lnTo>
                <a:lnTo>
                  <a:pt x="6333494" y="4228968"/>
                </a:lnTo>
                <a:lnTo>
                  <a:pt x="6309238" y="4210975"/>
                </a:lnTo>
                <a:lnTo>
                  <a:pt x="6295115" y="4186807"/>
                </a:lnTo>
                <a:lnTo>
                  <a:pt x="6282440" y="4105086"/>
                </a:lnTo>
                <a:lnTo>
                  <a:pt x="6292013" y="4064254"/>
                </a:lnTo>
                <a:lnTo>
                  <a:pt x="6304983" y="4044577"/>
                </a:lnTo>
                <a:lnTo>
                  <a:pt x="6325280" y="3998782"/>
                </a:lnTo>
                <a:lnTo>
                  <a:pt x="6322739" y="3899776"/>
                </a:lnTo>
                <a:lnTo>
                  <a:pt x="6334144" y="3869138"/>
                </a:lnTo>
                <a:lnTo>
                  <a:pt x="6349566" y="3849254"/>
                </a:lnTo>
                <a:lnTo>
                  <a:pt x="6373971" y="3837850"/>
                </a:lnTo>
                <a:lnTo>
                  <a:pt x="6390634" y="3833684"/>
                </a:lnTo>
                <a:lnTo>
                  <a:pt x="6422632" y="3818291"/>
                </a:lnTo>
                <a:lnTo>
                  <a:pt x="6468869" y="3758285"/>
                </a:lnTo>
                <a:lnTo>
                  <a:pt x="6473508" y="3749008"/>
                </a:lnTo>
                <a:lnTo>
                  <a:pt x="6496849" y="3721619"/>
                </a:lnTo>
                <a:lnTo>
                  <a:pt x="6505358" y="3698810"/>
                </a:lnTo>
                <a:lnTo>
                  <a:pt x="6514192" y="3685722"/>
                </a:lnTo>
                <a:lnTo>
                  <a:pt x="6519244" y="3682176"/>
                </a:lnTo>
                <a:close/>
                <a:moveTo>
                  <a:pt x="9864050" y="3616940"/>
                </a:moveTo>
                <a:lnTo>
                  <a:pt x="9882575" y="3653015"/>
                </a:lnTo>
                <a:lnTo>
                  <a:pt x="9897701" y="3717541"/>
                </a:lnTo>
                <a:lnTo>
                  <a:pt x="9896756" y="3758580"/>
                </a:lnTo>
                <a:lnTo>
                  <a:pt x="9893388" y="3766793"/>
                </a:lnTo>
                <a:lnTo>
                  <a:pt x="9916552" y="3766527"/>
                </a:lnTo>
                <a:lnTo>
                  <a:pt x="9942669" y="3789957"/>
                </a:lnTo>
                <a:lnTo>
                  <a:pt x="9949081" y="3803518"/>
                </a:lnTo>
                <a:lnTo>
                  <a:pt x="9959481" y="3934462"/>
                </a:lnTo>
                <a:lnTo>
                  <a:pt x="9968817" y="3960196"/>
                </a:lnTo>
                <a:lnTo>
                  <a:pt x="10023032" y="4003509"/>
                </a:lnTo>
                <a:lnTo>
                  <a:pt x="10028941" y="4026022"/>
                </a:lnTo>
                <a:lnTo>
                  <a:pt x="10042827" y="4058581"/>
                </a:lnTo>
                <a:lnTo>
                  <a:pt x="10044511" y="4084788"/>
                </a:lnTo>
                <a:lnTo>
                  <a:pt x="10046077" y="4089012"/>
                </a:lnTo>
                <a:lnTo>
                  <a:pt x="10062830" y="4096015"/>
                </a:lnTo>
                <a:lnTo>
                  <a:pt x="10080881" y="4135162"/>
                </a:lnTo>
                <a:lnTo>
                  <a:pt x="10084722" y="4148398"/>
                </a:lnTo>
                <a:lnTo>
                  <a:pt x="10124845" y="4216559"/>
                </a:lnTo>
                <a:lnTo>
                  <a:pt x="10140710" y="4212422"/>
                </a:lnTo>
                <a:lnTo>
                  <a:pt x="10121211" y="4280672"/>
                </a:lnTo>
                <a:lnTo>
                  <a:pt x="10117665" y="4293258"/>
                </a:lnTo>
                <a:lnTo>
                  <a:pt x="10118847" y="4333617"/>
                </a:lnTo>
                <a:lnTo>
                  <a:pt x="10055886" y="4464768"/>
                </a:lnTo>
                <a:lnTo>
                  <a:pt x="9936110" y="4576891"/>
                </a:lnTo>
                <a:lnTo>
                  <a:pt x="9911056" y="4610484"/>
                </a:lnTo>
                <a:lnTo>
                  <a:pt x="9905058" y="4621593"/>
                </a:lnTo>
                <a:lnTo>
                  <a:pt x="9893713" y="4630841"/>
                </a:lnTo>
                <a:lnTo>
                  <a:pt x="9809775" y="4728458"/>
                </a:lnTo>
                <a:lnTo>
                  <a:pt x="9727226" y="4755433"/>
                </a:lnTo>
                <a:lnTo>
                  <a:pt x="9690620" y="4777207"/>
                </a:lnTo>
                <a:lnTo>
                  <a:pt x="9665742" y="4773810"/>
                </a:lnTo>
                <a:lnTo>
                  <a:pt x="9639772" y="4745801"/>
                </a:lnTo>
                <a:lnTo>
                  <a:pt x="9607923" y="4762139"/>
                </a:lnTo>
                <a:lnTo>
                  <a:pt x="9576103" y="4770501"/>
                </a:lnTo>
                <a:lnTo>
                  <a:pt x="9502801" y="4746924"/>
                </a:lnTo>
                <a:lnTo>
                  <a:pt x="9486965" y="4718531"/>
                </a:lnTo>
                <a:lnTo>
                  <a:pt x="9492194" y="4675099"/>
                </a:lnTo>
                <a:lnTo>
                  <a:pt x="9486818" y="4652940"/>
                </a:lnTo>
                <a:lnTo>
                  <a:pt x="9470892" y="4642452"/>
                </a:lnTo>
                <a:lnTo>
                  <a:pt x="9470892" y="4624341"/>
                </a:lnTo>
                <a:lnTo>
                  <a:pt x="9429380" y="4629541"/>
                </a:lnTo>
                <a:lnTo>
                  <a:pt x="9450742" y="4595534"/>
                </a:lnTo>
                <a:lnTo>
                  <a:pt x="9464776" y="4580555"/>
                </a:lnTo>
                <a:lnTo>
                  <a:pt x="9479254" y="4555737"/>
                </a:lnTo>
                <a:lnTo>
                  <a:pt x="9412954" y="4602064"/>
                </a:lnTo>
                <a:lnTo>
                  <a:pt x="9388992" y="4606998"/>
                </a:lnTo>
                <a:lnTo>
                  <a:pt x="9379864" y="4578930"/>
                </a:lnTo>
                <a:lnTo>
                  <a:pt x="9376732" y="4549414"/>
                </a:lnTo>
                <a:lnTo>
                  <a:pt x="9366952" y="4524035"/>
                </a:lnTo>
                <a:lnTo>
                  <a:pt x="9348338" y="4508672"/>
                </a:lnTo>
                <a:lnTo>
                  <a:pt x="9331527" y="4502142"/>
                </a:lnTo>
                <a:lnTo>
                  <a:pt x="9305114" y="4487813"/>
                </a:lnTo>
                <a:lnTo>
                  <a:pt x="9303578" y="4486335"/>
                </a:lnTo>
                <a:lnTo>
                  <a:pt x="9293473" y="4481844"/>
                </a:lnTo>
                <a:lnTo>
                  <a:pt x="9269955" y="4481283"/>
                </a:lnTo>
                <a:lnTo>
                  <a:pt x="9078768" y="4524774"/>
                </a:lnTo>
                <a:lnTo>
                  <a:pt x="9006619" y="4555707"/>
                </a:lnTo>
                <a:lnTo>
                  <a:pt x="8995658" y="4567053"/>
                </a:lnTo>
                <a:lnTo>
                  <a:pt x="8968742" y="4576389"/>
                </a:lnTo>
                <a:lnTo>
                  <a:pt x="8908795" y="4575798"/>
                </a:lnTo>
                <a:lnTo>
                  <a:pt x="8839364" y="4590305"/>
                </a:lnTo>
                <a:lnTo>
                  <a:pt x="8804028" y="4615477"/>
                </a:lnTo>
                <a:lnTo>
                  <a:pt x="8749901" y="4628802"/>
                </a:lnTo>
                <a:lnTo>
                  <a:pt x="8696720" y="4586139"/>
                </a:lnTo>
                <a:lnTo>
                  <a:pt x="8705850" y="4560051"/>
                </a:lnTo>
                <a:lnTo>
                  <a:pt x="8730579" y="4534287"/>
                </a:lnTo>
                <a:lnTo>
                  <a:pt x="8751408" y="4486601"/>
                </a:lnTo>
                <a:lnTo>
                  <a:pt x="8751556" y="4479717"/>
                </a:lnTo>
                <a:lnTo>
                  <a:pt x="8749901" y="4473424"/>
                </a:lnTo>
                <a:lnTo>
                  <a:pt x="8742279" y="4342628"/>
                </a:lnTo>
                <a:lnTo>
                  <a:pt x="8725970" y="4282297"/>
                </a:lnTo>
                <a:lnTo>
                  <a:pt x="8721331" y="4247581"/>
                </a:lnTo>
                <a:lnTo>
                  <a:pt x="8747656" y="4239752"/>
                </a:lnTo>
                <a:lnTo>
                  <a:pt x="8752797" y="4244036"/>
                </a:lnTo>
                <a:lnTo>
                  <a:pt x="8745795" y="4206602"/>
                </a:lnTo>
                <a:lnTo>
                  <a:pt x="8751704" y="4167189"/>
                </a:lnTo>
                <a:lnTo>
                  <a:pt x="8774453" y="4117464"/>
                </a:lnTo>
                <a:lnTo>
                  <a:pt x="8774394" y="4097905"/>
                </a:lnTo>
                <a:lnTo>
                  <a:pt x="8842526" y="4054917"/>
                </a:lnTo>
                <a:lnTo>
                  <a:pt x="8931752" y="4016124"/>
                </a:lnTo>
                <a:lnTo>
                  <a:pt x="8935947" y="4013111"/>
                </a:lnTo>
                <a:lnTo>
                  <a:pt x="8986588" y="3995797"/>
                </a:lnTo>
                <a:lnTo>
                  <a:pt x="9002069" y="3995620"/>
                </a:lnTo>
                <a:lnTo>
                  <a:pt x="9078325" y="3947137"/>
                </a:lnTo>
                <a:lnTo>
                  <a:pt x="9104118" y="3920103"/>
                </a:lnTo>
                <a:lnTo>
                  <a:pt x="9136293" y="3854749"/>
                </a:lnTo>
                <a:lnTo>
                  <a:pt x="9162942" y="3888224"/>
                </a:lnTo>
                <a:lnTo>
                  <a:pt x="9163120" y="3875637"/>
                </a:lnTo>
                <a:lnTo>
                  <a:pt x="9170210" y="3845383"/>
                </a:lnTo>
                <a:lnTo>
                  <a:pt x="9193078" y="3832235"/>
                </a:lnTo>
                <a:lnTo>
                  <a:pt x="9195176" y="3809279"/>
                </a:lnTo>
                <a:lnTo>
                  <a:pt x="9224839" y="3798495"/>
                </a:lnTo>
                <a:lnTo>
                  <a:pt x="9244487" y="3768625"/>
                </a:lnTo>
                <a:lnTo>
                  <a:pt x="9289248" y="3748652"/>
                </a:lnTo>
                <a:lnTo>
                  <a:pt x="9309457" y="3749627"/>
                </a:lnTo>
                <a:lnTo>
                  <a:pt x="9317523" y="3755241"/>
                </a:lnTo>
                <a:lnTo>
                  <a:pt x="9334009" y="3770309"/>
                </a:lnTo>
                <a:lnTo>
                  <a:pt x="9340952" y="3787179"/>
                </a:lnTo>
                <a:lnTo>
                  <a:pt x="9381458" y="3792379"/>
                </a:lnTo>
                <a:lnTo>
                  <a:pt x="9380158" y="3761445"/>
                </a:lnTo>
                <a:lnTo>
                  <a:pt x="9389082" y="3748268"/>
                </a:lnTo>
                <a:lnTo>
                  <a:pt x="9401166" y="3734796"/>
                </a:lnTo>
                <a:lnTo>
                  <a:pt x="9426220" y="3698721"/>
                </a:lnTo>
                <a:lnTo>
                  <a:pt x="9431834" y="3692842"/>
                </a:lnTo>
                <a:lnTo>
                  <a:pt x="9436294" y="3689444"/>
                </a:lnTo>
                <a:lnTo>
                  <a:pt x="9441346" y="3686667"/>
                </a:lnTo>
                <a:lnTo>
                  <a:pt x="9446932" y="3684658"/>
                </a:lnTo>
                <a:lnTo>
                  <a:pt x="9452634" y="3683446"/>
                </a:lnTo>
                <a:lnTo>
                  <a:pt x="9466047" y="3682944"/>
                </a:lnTo>
                <a:lnTo>
                  <a:pt x="9475354" y="3683801"/>
                </a:lnTo>
                <a:lnTo>
                  <a:pt x="9495356" y="3679783"/>
                </a:lnTo>
                <a:lnTo>
                  <a:pt x="9498044" y="3668349"/>
                </a:lnTo>
                <a:lnTo>
                  <a:pt x="9495710" y="3657978"/>
                </a:lnTo>
                <a:lnTo>
                  <a:pt x="9488472" y="3645776"/>
                </a:lnTo>
                <a:lnTo>
                  <a:pt x="9511280" y="3645747"/>
                </a:lnTo>
                <a:lnTo>
                  <a:pt x="9615457" y="3674228"/>
                </a:lnTo>
                <a:lnTo>
                  <a:pt x="9639714" y="3675321"/>
                </a:lnTo>
                <a:lnTo>
                  <a:pt x="9643348" y="3673667"/>
                </a:lnTo>
                <a:lnTo>
                  <a:pt x="9652447" y="3676119"/>
                </a:lnTo>
                <a:lnTo>
                  <a:pt x="9659124" y="3688824"/>
                </a:lnTo>
                <a:lnTo>
                  <a:pt x="9657677" y="3704955"/>
                </a:lnTo>
                <a:lnTo>
                  <a:pt x="9617259" y="3761711"/>
                </a:lnTo>
                <a:lnTo>
                  <a:pt x="9606387" y="3788568"/>
                </a:lnTo>
                <a:lnTo>
                  <a:pt x="9727256" y="3888667"/>
                </a:lnTo>
                <a:lnTo>
                  <a:pt x="9765664" y="3891001"/>
                </a:lnTo>
                <a:close/>
                <a:moveTo>
                  <a:pt x="10559571" y="3610824"/>
                </a:moveTo>
                <a:lnTo>
                  <a:pt x="10568849" y="3615020"/>
                </a:lnTo>
                <a:lnTo>
                  <a:pt x="10574049" y="3625006"/>
                </a:lnTo>
                <a:lnTo>
                  <a:pt x="10559956" y="3625775"/>
                </a:lnTo>
                <a:lnTo>
                  <a:pt x="10548699" y="3612537"/>
                </a:lnTo>
                <a:close/>
                <a:moveTo>
                  <a:pt x="9050937" y="3565118"/>
                </a:moveTo>
                <a:lnTo>
                  <a:pt x="9075402" y="3571057"/>
                </a:lnTo>
                <a:lnTo>
                  <a:pt x="9088165" y="3576286"/>
                </a:lnTo>
                <a:lnTo>
                  <a:pt x="9092006" y="3579270"/>
                </a:lnTo>
                <a:lnTo>
                  <a:pt x="9096142" y="3589847"/>
                </a:lnTo>
                <a:lnTo>
                  <a:pt x="9097117" y="3596791"/>
                </a:lnTo>
                <a:lnTo>
                  <a:pt x="9091769" y="3601814"/>
                </a:lnTo>
                <a:lnTo>
                  <a:pt x="9084767" y="3604296"/>
                </a:lnTo>
                <a:lnTo>
                  <a:pt x="9036933" y="3583702"/>
                </a:lnTo>
                <a:lnTo>
                  <a:pt x="9033830" y="3580540"/>
                </a:lnTo>
                <a:lnTo>
                  <a:pt x="9031850" y="3577586"/>
                </a:lnTo>
                <a:lnTo>
                  <a:pt x="9028453" y="3572711"/>
                </a:lnTo>
                <a:lnTo>
                  <a:pt x="9043816" y="3565797"/>
                </a:lnTo>
                <a:close/>
                <a:moveTo>
                  <a:pt x="10522729" y="3559150"/>
                </a:moveTo>
                <a:lnTo>
                  <a:pt x="10530233" y="3591384"/>
                </a:lnTo>
                <a:lnTo>
                  <a:pt x="10497644" y="3582904"/>
                </a:lnTo>
                <a:lnTo>
                  <a:pt x="10499505" y="3560657"/>
                </a:lnTo>
                <a:close/>
                <a:moveTo>
                  <a:pt x="9203746" y="3528866"/>
                </a:moveTo>
                <a:lnTo>
                  <a:pt x="9204514" y="3534125"/>
                </a:lnTo>
                <a:lnTo>
                  <a:pt x="9190420" y="3536104"/>
                </a:lnTo>
                <a:lnTo>
                  <a:pt x="9189652" y="3530757"/>
                </a:lnTo>
                <a:close/>
                <a:moveTo>
                  <a:pt x="10534753" y="3528778"/>
                </a:moveTo>
                <a:lnTo>
                  <a:pt x="10547782" y="3562136"/>
                </a:lnTo>
                <a:lnTo>
                  <a:pt x="10552569" y="3573894"/>
                </a:lnTo>
                <a:lnTo>
                  <a:pt x="10547487" y="3575874"/>
                </a:lnTo>
                <a:lnTo>
                  <a:pt x="10532891" y="3551971"/>
                </a:lnTo>
                <a:lnTo>
                  <a:pt x="10528903" y="3529930"/>
                </a:lnTo>
                <a:close/>
                <a:moveTo>
                  <a:pt x="9272733" y="3524257"/>
                </a:moveTo>
                <a:lnTo>
                  <a:pt x="9331410" y="3533771"/>
                </a:lnTo>
                <a:lnTo>
                  <a:pt x="9307656" y="3549961"/>
                </a:lnTo>
                <a:lnTo>
                  <a:pt x="9247087" y="3578798"/>
                </a:lnTo>
                <a:lnTo>
                  <a:pt x="9230778" y="3591119"/>
                </a:lnTo>
                <a:lnTo>
                  <a:pt x="9219019" y="3602819"/>
                </a:lnTo>
                <a:lnTo>
                  <a:pt x="9211633" y="3606659"/>
                </a:lnTo>
                <a:lnTo>
                  <a:pt x="9193876" y="3606896"/>
                </a:lnTo>
                <a:lnTo>
                  <a:pt x="9188499" y="3598919"/>
                </a:lnTo>
                <a:lnTo>
                  <a:pt x="9193995" y="3576375"/>
                </a:lnTo>
                <a:lnTo>
                  <a:pt x="9213612" y="3563020"/>
                </a:lnTo>
                <a:lnTo>
                  <a:pt x="9235595" y="3555841"/>
                </a:lnTo>
                <a:close/>
                <a:moveTo>
                  <a:pt x="9243070" y="3522898"/>
                </a:moveTo>
                <a:lnTo>
                  <a:pt x="9242863" y="3528364"/>
                </a:lnTo>
                <a:lnTo>
                  <a:pt x="9230336" y="3529132"/>
                </a:lnTo>
                <a:lnTo>
                  <a:pt x="9229686" y="3524848"/>
                </a:lnTo>
                <a:close/>
                <a:moveTo>
                  <a:pt x="9079271" y="3522780"/>
                </a:moveTo>
                <a:lnTo>
                  <a:pt x="9152220" y="3534126"/>
                </a:lnTo>
                <a:lnTo>
                  <a:pt x="9152248" y="3533948"/>
                </a:lnTo>
                <a:lnTo>
                  <a:pt x="9152337" y="3534037"/>
                </a:lnTo>
                <a:lnTo>
                  <a:pt x="9152633" y="3534126"/>
                </a:lnTo>
                <a:lnTo>
                  <a:pt x="9156739" y="3533091"/>
                </a:lnTo>
                <a:lnTo>
                  <a:pt x="9167583" y="3535485"/>
                </a:lnTo>
                <a:lnTo>
                  <a:pt x="9174555" y="3541571"/>
                </a:lnTo>
                <a:lnTo>
                  <a:pt x="9152662" y="3534155"/>
                </a:lnTo>
                <a:lnTo>
                  <a:pt x="9152574" y="3534155"/>
                </a:lnTo>
                <a:lnTo>
                  <a:pt x="9152485" y="3534184"/>
                </a:lnTo>
                <a:lnTo>
                  <a:pt x="9152248" y="3534155"/>
                </a:lnTo>
                <a:lnTo>
                  <a:pt x="9152220" y="3534214"/>
                </a:lnTo>
                <a:lnTo>
                  <a:pt x="9150771" y="3544113"/>
                </a:lnTo>
                <a:lnTo>
                  <a:pt x="9149678" y="3546890"/>
                </a:lnTo>
                <a:lnTo>
                  <a:pt x="9148762" y="3547244"/>
                </a:lnTo>
                <a:lnTo>
                  <a:pt x="9119069" y="3551676"/>
                </a:lnTo>
                <a:lnTo>
                  <a:pt x="9097353" y="3552119"/>
                </a:lnTo>
                <a:lnTo>
                  <a:pt x="9056344" y="3546329"/>
                </a:lnTo>
                <a:lnTo>
                  <a:pt x="9063671" y="3531437"/>
                </a:lnTo>
                <a:close/>
                <a:moveTo>
                  <a:pt x="10417784" y="3519737"/>
                </a:moveTo>
                <a:lnTo>
                  <a:pt x="10438644" y="3527094"/>
                </a:lnTo>
                <a:lnTo>
                  <a:pt x="10445823" y="3534747"/>
                </a:lnTo>
                <a:lnTo>
                  <a:pt x="10429661" y="3529961"/>
                </a:lnTo>
                <a:close/>
                <a:moveTo>
                  <a:pt x="8935032" y="3516989"/>
                </a:moveTo>
                <a:lnTo>
                  <a:pt x="8948474" y="3519027"/>
                </a:lnTo>
                <a:lnTo>
                  <a:pt x="8955801" y="3523400"/>
                </a:lnTo>
                <a:lnTo>
                  <a:pt x="8960352" y="3527478"/>
                </a:lnTo>
                <a:lnTo>
                  <a:pt x="8982924" y="3528807"/>
                </a:lnTo>
                <a:lnTo>
                  <a:pt x="8990754" y="3525853"/>
                </a:lnTo>
                <a:lnTo>
                  <a:pt x="9009219" y="3522366"/>
                </a:lnTo>
                <a:lnTo>
                  <a:pt x="9042753" y="3523341"/>
                </a:lnTo>
                <a:lnTo>
                  <a:pt x="9043403" y="3532323"/>
                </a:lnTo>
                <a:lnTo>
                  <a:pt x="9042221" y="3543077"/>
                </a:lnTo>
                <a:lnTo>
                  <a:pt x="9035869" y="3547421"/>
                </a:lnTo>
                <a:lnTo>
                  <a:pt x="9008244" y="3547184"/>
                </a:lnTo>
                <a:lnTo>
                  <a:pt x="9006442" y="3549193"/>
                </a:lnTo>
                <a:lnTo>
                  <a:pt x="8994949" y="3558826"/>
                </a:lnTo>
                <a:lnTo>
                  <a:pt x="8976099" y="3563287"/>
                </a:lnTo>
                <a:lnTo>
                  <a:pt x="8957308" y="3554985"/>
                </a:lnTo>
                <a:lnTo>
                  <a:pt x="8949745" y="3550021"/>
                </a:lnTo>
                <a:lnTo>
                  <a:pt x="8941680" y="3550908"/>
                </a:lnTo>
                <a:lnTo>
                  <a:pt x="8925636" y="3549843"/>
                </a:lnTo>
                <a:lnTo>
                  <a:pt x="8925636" y="3536223"/>
                </a:lnTo>
                <a:close/>
                <a:moveTo>
                  <a:pt x="10390396" y="3507919"/>
                </a:moveTo>
                <a:lnTo>
                  <a:pt x="10394532" y="3517404"/>
                </a:lnTo>
                <a:lnTo>
                  <a:pt x="10388830" y="3519354"/>
                </a:lnTo>
                <a:lnTo>
                  <a:pt x="10386732" y="3509071"/>
                </a:lnTo>
                <a:close/>
                <a:moveTo>
                  <a:pt x="10455691" y="3501182"/>
                </a:moveTo>
                <a:lnTo>
                  <a:pt x="10472857" y="3501477"/>
                </a:lnTo>
                <a:lnTo>
                  <a:pt x="10498886" y="3529133"/>
                </a:lnTo>
                <a:close/>
                <a:moveTo>
                  <a:pt x="10367942" y="3446258"/>
                </a:moveTo>
                <a:lnTo>
                  <a:pt x="10368119" y="3446495"/>
                </a:lnTo>
                <a:lnTo>
                  <a:pt x="10368089" y="3446495"/>
                </a:lnTo>
                <a:close/>
                <a:moveTo>
                  <a:pt x="8581022" y="3428413"/>
                </a:moveTo>
                <a:lnTo>
                  <a:pt x="8643569" y="3439285"/>
                </a:lnTo>
                <a:lnTo>
                  <a:pt x="8662182" y="3448858"/>
                </a:lnTo>
                <a:lnTo>
                  <a:pt x="8709248" y="3460410"/>
                </a:lnTo>
                <a:lnTo>
                  <a:pt x="8739710" y="3446406"/>
                </a:lnTo>
                <a:lnTo>
                  <a:pt x="8764410" y="3454974"/>
                </a:lnTo>
                <a:lnTo>
                  <a:pt x="8840813" y="3461356"/>
                </a:lnTo>
                <a:lnTo>
                  <a:pt x="8850741" y="3481092"/>
                </a:lnTo>
                <a:lnTo>
                  <a:pt x="8841818" y="3485258"/>
                </a:lnTo>
                <a:lnTo>
                  <a:pt x="8840636" y="3485494"/>
                </a:lnTo>
                <a:lnTo>
                  <a:pt x="8839484" y="3485996"/>
                </a:lnTo>
                <a:lnTo>
                  <a:pt x="8838390" y="3487385"/>
                </a:lnTo>
                <a:lnTo>
                  <a:pt x="8869590" y="3504522"/>
                </a:lnTo>
                <a:lnTo>
                  <a:pt x="8896003" y="3511849"/>
                </a:lnTo>
                <a:lnTo>
                  <a:pt x="8903213" y="3512765"/>
                </a:lnTo>
                <a:lnTo>
                  <a:pt x="8912460" y="3516754"/>
                </a:lnTo>
                <a:lnTo>
                  <a:pt x="8916744" y="3528602"/>
                </a:lnTo>
                <a:lnTo>
                  <a:pt x="8910185" y="3536372"/>
                </a:lnTo>
                <a:lnTo>
                  <a:pt x="8907349" y="3537436"/>
                </a:lnTo>
                <a:lnTo>
                  <a:pt x="8858895" y="3540803"/>
                </a:lnTo>
                <a:lnTo>
                  <a:pt x="8836145" y="3534836"/>
                </a:lnTo>
                <a:lnTo>
                  <a:pt x="8798800" y="3537465"/>
                </a:lnTo>
                <a:lnTo>
                  <a:pt x="8769018" y="3535367"/>
                </a:lnTo>
                <a:lnTo>
                  <a:pt x="8724464" y="3521747"/>
                </a:lnTo>
                <a:lnTo>
                  <a:pt x="8717875" y="3518438"/>
                </a:lnTo>
                <a:lnTo>
                  <a:pt x="8713502" y="3516133"/>
                </a:lnTo>
                <a:lnTo>
                  <a:pt x="8609060" y="3492703"/>
                </a:lnTo>
                <a:lnTo>
                  <a:pt x="8583031" y="3477842"/>
                </a:lnTo>
                <a:lnTo>
                  <a:pt x="8555879" y="3467915"/>
                </a:lnTo>
                <a:close/>
                <a:moveTo>
                  <a:pt x="10326312" y="3398543"/>
                </a:moveTo>
                <a:lnTo>
                  <a:pt x="10368355" y="3446850"/>
                </a:lnTo>
                <a:lnTo>
                  <a:pt x="10369005" y="3447825"/>
                </a:lnTo>
                <a:lnTo>
                  <a:pt x="10358841" y="3461770"/>
                </a:lnTo>
                <a:close/>
                <a:moveTo>
                  <a:pt x="10217203" y="3358302"/>
                </a:moveTo>
                <a:lnTo>
                  <a:pt x="10242819" y="3372188"/>
                </a:lnTo>
                <a:lnTo>
                  <a:pt x="10229553" y="3401320"/>
                </a:lnTo>
                <a:lnTo>
                  <a:pt x="10199062" y="3434618"/>
                </a:lnTo>
                <a:lnTo>
                  <a:pt x="10146205" y="3446672"/>
                </a:lnTo>
                <a:lnTo>
                  <a:pt x="10107176" y="3435386"/>
                </a:lnTo>
                <a:lnTo>
                  <a:pt x="10099465" y="3415975"/>
                </a:lnTo>
                <a:lnTo>
                  <a:pt x="10098874" y="3410449"/>
                </a:lnTo>
                <a:lnTo>
                  <a:pt x="10176342" y="3409888"/>
                </a:lnTo>
                <a:lnTo>
                  <a:pt x="10183403" y="3406874"/>
                </a:lnTo>
                <a:lnTo>
                  <a:pt x="10187924" y="3400876"/>
                </a:lnTo>
                <a:lnTo>
                  <a:pt x="10207010" y="3383120"/>
                </a:lnTo>
                <a:lnTo>
                  <a:pt x="10215106" y="3371361"/>
                </a:lnTo>
                <a:close/>
                <a:moveTo>
                  <a:pt x="9329371" y="3314664"/>
                </a:moveTo>
                <a:lnTo>
                  <a:pt x="9360009" y="3319746"/>
                </a:lnTo>
                <a:lnTo>
                  <a:pt x="9357262" y="3336823"/>
                </a:lnTo>
                <a:lnTo>
                  <a:pt x="9349580" y="3345775"/>
                </a:lnTo>
                <a:lnTo>
                  <a:pt x="9329784" y="3345716"/>
                </a:lnTo>
                <a:lnTo>
                  <a:pt x="9310876" y="3341668"/>
                </a:lnTo>
                <a:lnTo>
                  <a:pt x="9304169" y="3337384"/>
                </a:lnTo>
                <a:lnTo>
                  <a:pt x="9308305" y="3317589"/>
                </a:lnTo>
                <a:close/>
                <a:moveTo>
                  <a:pt x="10206802" y="3305062"/>
                </a:moveTo>
                <a:lnTo>
                  <a:pt x="10243291" y="3327014"/>
                </a:lnTo>
                <a:lnTo>
                  <a:pt x="10262998" y="3347991"/>
                </a:lnTo>
                <a:lnTo>
                  <a:pt x="10267843" y="3364300"/>
                </a:lnTo>
                <a:lnTo>
                  <a:pt x="10269025" y="3378098"/>
                </a:lnTo>
                <a:lnTo>
                  <a:pt x="10262614" y="3378718"/>
                </a:lnTo>
                <a:lnTo>
                  <a:pt x="10189223" y="3307189"/>
                </a:lnTo>
                <a:close/>
                <a:moveTo>
                  <a:pt x="9376820" y="3301103"/>
                </a:moveTo>
                <a:lnTo>
                  <a:pt x="9441081" y="3308194"/>
                </a:lnTo>
                <a:lnTo>
                  <a:pt x="9453726" y="3313069"/>
                </a:lnTo>
                <a:lnTo>
                  <a:pt x="9463920" y="3318889"/>
                </a:lnTo>
                <a:lnTo>
                  <a:pt x="9468204" y="3324857"/>
                </a:lnTo>
                <a:lnTo>
                  <a:pt x="9464776" y="3337916"/>
                </a:lnTo>
                <a:lnTo>
                  <a:pt x="9451540" y="3338832"/>
                </a:lnTo>
                <a:lnTo>
                  <a:pt x="9432602" y="3331003"/>
                </a:lnTo>
                <a:lnTo>
                  <a:pt x="9409349" y="3326630"/>
                </a:lnTo>
                <a:lnTo>
                  <a:pt x="9384413" y="3326689"/>
                </a:lnTo>
                <a:lnTo>
                  <a:pt x="9378416" y="3321371"/>
                </a:lnTo>
                <a:close/>
                <a:moveTo>
                  <a:pt x="9243926" y="3259178"/>
                </a:moveTo>
                <a:lnTo>
                  <a:pt x="9310876" y="3259178"/>
                </a:lnTo>
                <a:lnTo>
                  <a:pt x="9306798" y="3289580"/>
                </a:lnTo>
                <a:lnTo>
                  <a:pt x="9290165" y="3278648"/>
                </a:lnTo>
                <a:lnTo>
                  <a:pt x="9257458" y="3268958"/>
                </a:lnTo>
                <a:lnTo>
                  <a:pt x="9247560" y="3262694"/>
                </a:lnTo>
                <a:close/>
                <a:moveTo>
                  <a:pt x="9444686" y="3254628"/>
                </a:moveTo>
                <a:lnTo>
                  <a:pt x="9450211" y="3259562"/>
                </a:lnTo>
                <a:lnTo>
                  <a:pt x="9441051" y="3269934"/>
                </a:lnTo>
                <a:lnTo>
                  <a:pt x="9436295" y="3266417"/>
                </a:lnTo>
                <a:close/>
                <a:moveTo>
                  <a:pt x="9651117" y="3251289"/>
                </a:moveTo>
                <a:lnTo>
                  <a:pt x="9680337" y="3256105"/>
                </a:lnTo>
                <a:lnTo>
                  <a:pt x="9675669" y="3259887"/>
                </a:lnTo>
                <a:lnTo>
                  <a:pt x="9667100" y="3263373"/>
                </a:lnTo>
                <a:lnTo>
                  <a:pt x="9650378" y="3256962"/>
                </a:lnTo>
                <a:close/>
                <a:moveTo>
                  <a:pt x="9351736" y="3240062"/>
                </a:moveTo>
                <a:lnTo>
                  <a:pt x="9374251" y="3249340"/>
                </a:lnTo>
                <a:lnTo>
                  <a:pt x="9371089" y="3256431"/>
                </a:lnTo>
                <a:lnTo>
                  <a:pt x="9368844" y="3257258"/>
                </a:lnTo>
                <a:lnTo>
                  <a:pt x="9359625" y="3254333"/>
                </a:lnTo>
                <a:close/>
                <a:moveTo>
                  <a:pt x="9515770" y="3206470"/>
                </a:moveTo>
                <a:lnTo>
                  <a:pt x="9567652" y="3209897"/>
                </a:lnTo>
                <a:lnTo>
                  <a:pt x="9596784" y="3235129"/>
                </a:lnTo>
                <a:lnTo>
                  <a:pt x="9610492" y="3289433"/>
                </a:lnTo>
                <a:lnTo>
                  <a:pt x="9632414" y="3318417"/>
                </a:lnTo>
                <a:lnTo>
                  <a:pt x="9661989" y="3275635"/>
                </a:lnTo>
                <a:lnTo>
                  <a:pt x="9693987" y="3260124"/>
                </a:lnTo>
                <a:lnTo>
                  <a:pt x="9705125" y="3250906"/>
                </a:lnTo>
                <a:lnTo>
                  <a:pt x="9726605" y="3245942"/>
                </a:lnTo>
                <a:lnTo>
                  <a:pt x="9941930" y="3327044"/>
                </a:lnTo>
                <a:lnTo>
                  <a:pt x="9987991" y="3362202"/>
                </a:lnTo>
                <a:lnTo>
                  <a:pt x="10004212" y="3377654"/>
                </a:lnTo>
                <a:lnTo>
                  <a:pt x="10013548" y="3399045"/>
                </a:lnTo>
                <a:lnTo>
                  <a:pt x="10012514" y="3407229"/>
                </a:lnTo>
                <a:lnTo>
                  <a:pt x="10061795" y="3428590"/>
                </a:lnTo>
                <a:lnTo>
                  <a:pt x="10083393" y="3456717"/>
                </a:lnTo>
                <a:lnTo>
                  <a:pt x="10051691" y="3474356"/>
                </a:lnTo>
                <a:lnTo>
                  <a:pt x="10088386" y="3528453"/>
                </a:lnTo>
                <a:lnTo>
                  <a:pt x="10093674" y="3541364"/>
                </a:lnTo>
                <a:lnTo>
                  <a:pt x="10104399" y="3550582"/>
                </a:lnTo>
                <a:lnTo>
                  <a:pt x="10123013" y="3549223"/>
                </a:lnTo>
                <a:lnTo>
                  <a:pt x="10134683" y="3574100"/>
                </a:lnTo>
                <a:lnTo>
                  <a:pt x="10166119" y="3602877"/>
                </a:lnTo>
                <a:lnTo>
                  <a:pt x="10170816" y="3616350"/>
                </a:lnTo>
                <a:lnTo>
                  <a:pt x="10159324" y="3624681"/>
                </a:lnTo>
                <a:lnTo>
                  <a:pt x="10133176" y="3617975"/>
                </a:lnTo>
                <a:lnTo>
                  <a:pt x="10121535" y="3611061"/>
                </a:lnTo>
                <a:lnTo>
                  <a:pt x="10095211" y="3607486"/>
                </a:lnTo>
                <a:lnTo>
                  <a:pt x="10086879" y="3608727"/>
                </a:lnTo>
                <a:lnTo>
                  <a:pt x="10049298" y="3594900"/>
                </a:lnTo>
                <a:lnTo>
                  <a:pt x="10025366" y="3563671"/>
                </a:lnTo>
                <a:lnTo>
                  <a:pt x="10008466" y="3530964"/>
                </a:lnTo>
                <a:lnTo>
                  <a:pt x="9993871" y="3519087"/>
                </a:lnTo>
                <a:lnTo>
                  <a:pt x="9951976" y="3504462"/>
                </a:lnTo>
                <a:lnTo>
                  <a:pt x="9936701" y="3511819"/>
                </a:lnTo>
                <a:lnTo>
                  <a:pt x="9919949" y="3532826"/>
                </a:lnTo>
                <a:lnTo>
                  <a:pt x="9909993" y="3550168"/>
                </a:lnTo>
                <a:lnTo>
                  <a:pt x="9867093" y="3570023"/>
                </a:lnTo>
                <a:lnTo>
                  <a:pt x="9803865" y="3542044"/>
                </a:lnTo>
                <a:lnTo>
                  <a:pt x="9788354" y="3526444"/>
                </a:lnTo>
                <a:lnTo>
                  <a:pt x="9770627" y="3520594"/>
                </a:lnTo>
                <a:lnTo>
                  <a:pt x="9749030" y="3531112"/>
                </a:lnTo>
                <a:lnTo>
                  <a:pt x="9710177" y="3534273"/>
                </a:lnTo>
                <a:lnTo>
                  <a:pt x="9726486" y="3488183"/>
                </a:lnTo>
                <a:lnTo>
                  <a:pt x="9740757" y="3476306"/>
                </a:lnTo>
                <a:lnTo>
                  <a:pt x="9720991" y="3422061"/>
                </a:lnTo>
                <a:lnTo>
                  <a:pt x="9695819" y="3398247"/>
                </a:lnTo>
                <a:lnTo>
                  <a:pt x="9602426" y="3358923"/>
                </a:lnTo>
                <a:lnTo>
                  <a:pt x="9573916" y="3340723"/>
                </a:lnTo>
                <a:lnTo>
                  <a:pt x="9568272" y="3343500"/>
                </a:lnTo>
                <a:lnTo>
                  <a:pt x="9566263" y="3345598"/>
                </a:lnTo>
                <a:lnTo>
                  <a:pt x="9563840" y="3351773"/>
                </a:lnTo>
                <a:lnTo>
                  <a:pt x="9552968" y="3363384"/>
                </a:lnTo>
                <a:lnTo>
                  <a:pt x="9530927" y="3343205"/>
                </a:lnTo>
                <a:lnTo>
                  <a:pt x="9512225" y="3302905"/>
                </a:lnTo>
                <a:lnTo>
                  <a:pt x="9558759" y="3286212"/>
                </a:lnTo>
                <a:lnTo>
                  <a:pt x="9558375" y="3281869"/>
                </a:lnTo>
                <a:lnTo>
                  <a:pt x="9537870" y="3280155"/>
                </a:lnTo>
                <a:lnTo>
                  <a:pt x="9515150" y="3268278"/>
                </a:lnTo>
                <a:lnTo>
                  <a:pt x="9494261" y="3249488"/>
                </a:lnTo>
                <a:lnTo>
                  <a:pt x="9484748" y="3248099"/>
                </a:lnTo>
                <a:lnTo>
                  <a:pt x="9464864" y="3236606"/>
                </a:lnTo>
                <a:lnTo>
                  <a:pt x="9462589" y="3226974"/>
                </a:lnTo>
                <a:close/>
                <a:moveTo>
                  <a:pt x="9358059" y="3196336"/>
                </a:moveTo>
                <a:lnTo>
                  <a:pt x="9364057" y="3200443"/>
                </a:lnTo>
                <a:lnTo>
                  <a:pt x="9373748" y="3210193"/>
                </a:lnTo>
                <a:lnTo>
                  <a:pt x="9374516" y="3220267"/>
                </a:lnTo>
                <a:lnTo>
                  <a:pt x="9364618" y="3226768"/>
                </a:lnTo>
                <a:lnTo>
                  <a:pt x="9354041" y="3225083"/>
                </a:lnTo>
                <a:lnTo>
                  <a:pt x="9343818" y="3212497"/>
                </a:lnTo>
                <a:close/>
                <a:moveTo>
                  <a:pt x="5952687" y="3182362"/>
                </a:moveTo>
                <a:lnTo>
                  <a:pt x="5912446" y="3202867"/>
                </a:lnTo>
                <a:lnTo>
                  <a:pt x="5904853" y="3276552"/>
                </a:lnTo>
                <a:lnTo>
                  <a:pt x="5951535" y="3276552"/>
                </a:lnTo>
                <a:lnTo>
                  <a:pt x="6000551" y="3199055"/>
                </a:lnTo>
                <a:lnTo>
                  <a:pt x="5987019" y="3194623"/>
                </a:lnTo>
                <a:lnTo>
                  <a:pt x="5972395" y="3187237"/>
                </a:lnTo>
                <a:close/>
                <a:moveTo>
                  <a:pt x="9261388" y="3111482"/>
                </a:moveTo>
                <a:lnTo>
                  <a:pt x="9268596" y="3127998"/>
                </a:lnTo>
                <a:lnTo>
                  <a:pt x="9261653" y="3146109"/>
                </a:lnTo>
                <a:lnTo>
                  <a:pt x="9243040" y="3167943"/>
                </a:lnTo>
                <a:lnTo>
                  <a:pt x="9211545" y="3179849"/>
                </a:lnTo>
                <a:lnTo>
                  <a:pt x="9121728" y="3175093"/>
                </a:lnTo>
                <a:lnTo>
                  <a:pt x="9102168" y="3179465"/>
                </a:lnTo>
                <a:lnTo>
                  <a:pt x="9099273" y="3202540"/>
                </a:lnTo>
                <a:lnTo>
                  <a:pt x="9104739" y="3222542"/>
                </a:lnTo>
                <a:lnTo>
                  <a:pt x="9122466" y="3237138"/>
                </a:lnTo>
                <a:lnTo>
                  <a:pt x="9135643" y="3216486"/>
                </a:lnTo>
                <a:lnTo>
                  <a:pt x="9142468" y="3215422"/>
                </a:lnTo>
                <a:lnTo>
                  <a:pt x="9148643" y="3217106"/>
                </a:lnTo>
                <a:lnTo>
                  <a:pt x="9190863" y="3213590"/>
                </a:lnTo>
                <a:lnTo>
                  <a:pt x="9207733" y="3219351"/>
                </a:lnTo>
                <a:lnTo>
                  <a:pt x="9203775" y="3228865"/>
                </a:lnTo>
                <a:lnTo>
                  <a:pt x="9197688" y="3236931"/>
                </a:lnTo>
                <a:lnTo>
                  <a:pt x="9147314" y="3269135"/>
                </a:lnTo>
                <a:lnTo>
                  <a:pt x="9189120" y="3360045"/>
                </a:lnTo>
                <a:lnTo>
                  <a:pt x="9188647" y="3363089"/>
                </a:lnTo>
                <a:lnTo>
                  <a:pt x="9184747" y="3372011"/>
                </a:lnTo>
                <a:lnTo>
                  <a:pt x="9183211" y="3410331"/>
                </a:lnTo>
                <a:lnTo>
                  <a:pt x="9165690" y="3396031"/>
                </a:lnTo>
                <a:lnTo>
                  <a:pt x="9165986" y="3377832"/>
                </a:lnTo>
                <a:lnTo>
                  <a:pt x="9167759" y="3372011"/>
                </a:lnTo>
                <a:lnTo>
                  <a:pt x="9148643" y="3382677"/>
                </a:lnTo>
                <a:lnTo>
                  <a:pt x="9134196" y="3385631"/>
                </a:lnTo>
                <a:lnTo>
                  <a:pt x="9123382" y="3367018"/>
                </a:lnTo>
                <a:lnTo>
                  <a:pt x="9121964" y="3353634"/>
                </a:lnTo>
                <a:lnTo>
                  <a:pt x="9115523" y="3331387"/>
                </a:lnTo>
                <a:lnTo>
                  <a:pt x="9113780" y="3316643"/>
                </a:lnTo>
                <a:lnTo>
                  <a:pt x="9109880" y="3306066"/>
                </a:lnTo>
                <a:lnTo>
                  <a:pt x="9097412" y="3308164"/>
                </a:lnTo>
                <a:lnTo>
                  <a:pt x="9096319" y="3309021"/>
                </a:lnTo>
                <a:lnTo>
                  <a:pt x="9095994" y="3313600"/>
                </a:lnTo>
                <a:lnTo>
                  <a:pt x="9102612" y="3343323"/>
                </a:lnTo>
                <a:lnTo>
                  <a:pt x="9092212" y="3405486"/>
                </a:lnTo>
                <a:lnTo>
                  <a:pt x="9085800" y="3415235"/>
                </a:lnTo>
                <a:lnTo>
                  <a:pt x="9062992" y="3419549"/>
                </a:lnTo>
                <a:lnTo>
                  <a:pt x="9057408" y="3403359"/>
                </a:lnTo>
                <a:lnTo>
                  <a:pt x="9062460" y="3359779"/>
                </a:lnTo>
                <a:lnTo>
                  <a:pt x="9055576" y="3340368"/>
                </a:lnTo>
                <a:lnTo>
                  <a:pt x="9051203" y="3336350"/>
                </a:lnTo>
                <a:lnTo>
                  <a:pt x="9035249" y="3310439"/>
                </a:lnTo>
                <a:lnTo>
                  <a:pt x="9040921" y="3292919"/>
                </a:lnTo>
                <a:lnTo>
                  <a:pt x="9048692" y="3279623"/>
                </a:lnTo>
                <a:lnTo>
                  <a:pt x="9055162" y="3258321"/>
                </a:lnTo>
                <a:lnTo>
                  <a:pt x="9066094" y="3193322"/>
                </a:lnTo>
                <a:lnTo>
                  <a:pt x="9072003" y="3174502"/>
                </a:lnTo>
                <a:lnTo>
                  <a:pt x="9092625" y="3150629"/>
                </a:lnTo>
                <a:lnTo>
                  <a:pt x="9108875" y="3139314"/>
                </a:lnTo>
                <a:lnTo>
                  <a:pt x="9118330" y="3130834"/>
                </a:lnTo>
                <a:lnTo>
                  <a:pt x="9125864" y="3129445"/>
                </a:lnTo>
                <a:lnTo>
                  <a:pt x="9214499" y="3142298"/>
                </a:lnTo>
                <a:lnTo>
                  <a:pt x="9230306" y="3134616"/>
                </a:lnTo>
                <a:lnTo>
                  <a:pt x="9238608" y="3128146"/>
                </a:lnTo>
                <a:lnTo>
                  <a:pt x="9245019" y="3117627"/>
                </a:lnTo>
                <a:close/>
                <a:moveTo>
                  <a:pt x="9368754" y="3106489"/>
                </a:moveTo>
                <a:lnTo>
                  <a:pt x="9378356" y="3127762"/>
                </a:lnTo>
                <a:lnTo>
                  <a:pt x="9394932" y="3118603"/>
                </a:lnTo>
                <a:lnTo>
                  <a:pt x="9401225" y="3127584"/>
                </a:lnTo>
                <a:lnTo>
                  <a:pt x="9404801" y="3135089"/>
                </a:lnTo>
                <a:lnTo>
                  <a:pt x="9403411" y="3142534"/>
                </a:lnTo>
                <a:lnTo>
                  <a:pt x="9386453" y="3157869"/>
                </a:lnTo>
                <a:lnTo>
                  <a:pt x="9359359" y="3176808"/>
                </a:lnTo>
                <a:lnTo>
                  <a:pt x="9353509" y="3159199"/>
                </a:lnTo>
                <a:lnTo>
                  <a:pt x="9354011" y="3127525"/>
                </a:lnTo>
                <a:close/>
                <a:moveTo>
                  <a:pt x="9393779" y="3080725"/>
                </a:moveTo>
                <a:lnTo>
                  <a:pt x="9385181" y="3107789"/>
                </a:lnTo>
                <a:lnTo>
                  <a:pt x="9381577" y="3095380"/>
                </a:lnTo>
                <a:close/>
                <a:moveTo>
                  <a:pt x="8190021" y="2954390"/>
                </a:moveTo>
                <a:lnTo>
                  <a:pt x="8266129" y="2969606"/>
                </a:lnTo>
                <a:lnTo>
                  <a:pt x="8282438" y="2982990"/>
                </a:lnTo>
                <a:lnTo>
                  <a:pt x="8285865" y="2987894"/>
                </a:lnTo>
                <a:lnTo>
                  <a:pt x="8346522" y="3046246"/>
                </a:lnTo>
                <a:lnTo>
                  <a:pt x="8372255" y="3077948"/>
                </a:lnTo>
                <a:lnTo>
                  <a:pt x="8399113" y="3094404"/>
                </a:lnTo>
                <a:lnTo>
                  <a:pt x="8402511" y="3095025"/>
                </a:lnTo>
                <a:lnTo>
                  <a:pt x="8415924" y="3103445"/>
                </a:lnTo>
                <a:lnTo>
                  <a:pt x="8445115" y="3129297"/>
                </a:lnTo>
                <a:lnTo>
                  <a:pt x="8456342" y="3135827"/>
                </a:lnTo>
                <a:lnTo>
                  <a:pt x="8487158" y="3164072"/>
                </a:lnTo>
                <a:lnTo>
                  <a:pt x="8499714" y="3201151"/>
                </a:lnTo>
                <a:lnTo>
                  <a:pt x="8498444" y="3214151"/>
                </a:lnTo>
                <a:lnTo>
                  <a:pt x="8522080" y="3228924"/>
                </a:lnTo>
                <a:lnTo>
                  <a:pt x="8527103" y="3247005"/>
                </a:lnTo>
                <a:lnTo>
                  <a:pt x="8535996" y="3265265"/>
                </a:lnTo>
                <a:lnTo>
                  <a:pt x="8557179" y="3278294"/>
                </a:lnTo>
                <a:lnTo>
                  <a:pt x="8577152" y="3314812"/>
                </a:lnTo>
                <a:lnTo>
                  <a:pt x="8569677" y="3401557"/>
                </a:lnTo>
                <a:lnTo>
                  <a:pt x="8567727" y="3419284"/>
                </a:lnTo>
                <a:lnTo>
                  <a:pt x="8533219" y="3426257"/>
                </a:lnTo>
                <a:lnTo>
                  <a:pt x="8518800" y="3425725"/>
                </a:lnTo>
                <a:lnTo>
                  <a:pt x="8396720" y="3286715"/>
                </a:lnTo>
                <a:lnTo>
                  <a:pt x="8345990" y="3194976"/>
                </a:lnTo>
                <a:lnTo>
                  <a:pt x="8331276" y="3182360"/>
                </a:lnTo>
                <a:lnTo>
                  <a:pt x="8309029" y="3117804"/>
                </a:lnTo>
                <a:lnTo>
                  <a:pt x="8291006" y="3099339"/>
                </a:lnTo>
                <a:lnTo>
                  <a:pt x="8284330" y="3097832"/>
                </a:lnTo>
                <a:lnTo>
                  <a:pt x="8277623" y="3093282"/>
                </a:lnTo>
                <a:lnTo>
                  <a:pt x="8259157" y="3059423"/>
                </a:lnTo>
                <a:lnTo>
                  <a:pt x="8196078" y="2996433"/>
                </a:lnTo>
                <a:lnTo>
                  <a:pt x="8186387" y="2968365"/>
                </a:lnTo>
                <a:close/>
                <a:moveTo>
                  <a:pt x="8964074" y="2891282"/>
                </a:moveTo>
                <a:lnTo>
                  <a:pt x="8999883" y="2935807"/>
                </a:lnTo>
                <a:lnTo>
                  <a:pt x="9043994" y="2957818"/>
                </a:lnTo>
                <a:lnTo>
                  <a:pt x="9053508" y="2970818"/>
                </a:lnTo>
                <a:lnTo>
                  <a:pt x="9044053" y="2983463"/>
                </a:lnTo>
                <a:lnTo>
                  <a:pt x="9039740" y="2986181"/>
                </a:lnTo>
                <a:lnTo>
                  <a:pt x="9034215" y="2988663"/>
                </a:lnTo>
                <a:lnTo>
                  <a:pt x="9030019" y="2992622"/>
                </a:lnTo>
                <a:lnTo>
                  <a:pt x="9031585" y="3003731"/>
                </a:lnTo>
                <a:lnTo>
                  <a:pt x="9013917" y="3016524"/>
                </a:lnTo>
                <a:lnTo>
                  <a:pt x="9006117" y="3019360"/>
                </a:lnTo>
                <a:lnTo>
                  <a:pt x="9001685" y="3033956"/>
                </a:lnTo>
                <a:lnTo>
                  <a:pt x="9003370" y="3044296"/>
                </a:lnTo>
                <a:lnTo>
                  <a:pt x="9003812" y="3056085"/>
                </a:lnTo>
                <a:lnTo>
                  <a:pt x="9012115" y="3081494"/>
                </a:lnTo>
                <a:lnTo>
                  <a:pt x="9017020" y="3090978"/>
                </a:lnTo>
                <a:lnTo>
                  <a:pt x="9017758" y="3106046"/>
                </a:lnTo>
                <a:lnTo>
                  <a:pt x="9046121" y="3150393"/>
                </a:lnTo>
                <a:lnTo>
                  <a:pt x="9010106" y="3161797"/>
                </a:lnTo>
                <a:lnTo>
                  <a:pt x="8998731" y="3199852"/>
                </a:lnTo>
                <a:lnTo>
                  <a:pt x="8985820" y="3225142"/>
                </a:lnTo>
                <a:lnTo>
                  <a:pt x="8959761" y="3246474"/>
                </a:lnTo>
                <a:lnTo>
                  <a:pt x="8956570" y="3288162"/>
                </a:lnTo>
                <a:lnTo>
                  <a:pt x="8948859" y="3301280"/>
                </a:lnTo>
                <a:lnTo>
                  <a:pt x="8950011" y="3337118"/>
                </a:lnTo>
                <a:lnTo>
                  <a:pt x="8889857" y="3358952"/>
                </a:lnTo>
                <a:lnTo>
                  <a:pt x="8877064" y="3336823"/>
                </a:lnTo>
                <a:lnTo>
                  <a:pt x="8832215" y="3319480"/>
                </a:lnTo>
                <a:lnTo>
                  <a:pt x="8804383" y="3333839"/>
                </a:lnTo>
                <a:lnTo>
                  <a:pt x="8788931" y="3334282"/>
                </a:lnTo>
                <a:lnTo>
                  <a:pt x="8773804" y="3317175"/>
                </a:lnTo>
                <a:lnTo>
                  <a:pt x="8765324" y="3318564"/>
                </a:lnTo>
                <a:lnTo>
                  <a:pt x="8744672" y="3318416"/>
                </a:lnTo>
                <a:lnTo>
                  <a:pt x="8728629" y="3302639"/>
                </a:lnTo>
                <a:lnTo>
                  <a:pt x="8714773" y="3256519"/>
                </a:lnTo>
                <a:lnTo>
                  <a:pt x="8708686" y="3243283"/>
                </a:lnTo>
                <a:lnTo>
                  <a:pt x="8705998" y="3241687"/>
                </a:lnTo>
                <a:lnTo>
                  <a:pt x="8694978" y="3229574"/>
                </a:lnTo>
                <a:lnTo>
                  <a:pt x="8687000" y="3173409"/>
                </a:lnTo>
                <a:lnTo>
                  <a:pt x="8684578" y="3167588"/>
                </a:lnTo>
                <a:lnTo>
                  <a:pt x="8681800" y="3148118"/>
                </a:lnTo>
                <a:lnTo>
                  <a:pt x="8693382" y="3121320"/>
                </a:lnTo>
                <a:lnTo>
                  <a:pt x="8703841" y="3104834"/>
                </a:lnTo>
                <a:lnTo>
                  <a:pt x="8752029" y="3113078"/>
                </a:lnTo>
                <a:lnTo>
                  <a:pt x="8755161" y="3110773"/>
                </a:lnTo>
                <a:lnTo>
                  <a:pt x="8756993" y="3108971"/>
                </a:lnTo>
                <a:lnTo>
                  <a:pt x="8757406" y="3106873"/>
                </a:lnTo>
                <a:lnTo>
                  <a:pt x="8773272" y="3074137"/>
                </a:lnTo>
                <a:lnTo>
                  <a:pt x="8812656" y="3056646"/>
                </a:lnTo>
                <a:lnTo>
                  <a:pt x="8837474" y="3041017"/>
                </a:lnTo>
                <a:lnTo>
                  <a:pt x="8850001" y="3016967"/>
                </a:lnTo>
                <a:lnTo>
                  <a:pt x="8868791" y="2994395"/>
                </a:lnTo>
                <a:lnTo>
                  <a:pt x="8906078" y="2971172"/>
                </a:lnTo>
                <a:lnTo>
                  <a:pt x="8925223" y="2950727"/>
                </a:lnTo>
                <a:close/>
                <a:moveTo>
                  <a:pt x="7634957" y="2792542"/>
                </a:moveTo>
                <a:lnTo>
                  <a:pt x="7671741" y="2820167"/>
                </a:lnTo>
                <a:lnTo>
                  <a:pt x="7688257" y="2846107"/>
                </a:lnTo>
                <a:lnTo>
                  <a:pt x="7695643" y="2857423"/>
                </a:lnTo>
                <a:lnTo>
                  <a:pt x="7707549" y="2905730"/>
                </a:lnTo>
                <a:lnTo>
                  <a:pt x="7706308" y="2917548"/>
                </a:lnTo>
                <a:lnTo>
                  <a:pt x="7699011" y="2930578"/>
                </a:lnTo>
                <a:lnTo>
                  <a:pt x="7668550" y="2950994"/>
                </a:lnTo>
                <a:lnTo>
                  <a:pt x="7647691" y="2952412"/>
                </a:lnTo>
                <a:lnTo>
                  <a:pt x="7637941" y="2941244"/>
                </a:lnTo>
                <a:lnTo>
                  <a:pt x="7627127" y="2910930"/>
                </a:lnTo>
                <a:lnTo>
                  <a:pt x="7622016" y="2886525"/>
                </a:lnTo>
                <a:lnTo>
                  <a:pt x="7626566" y="2828114"/>
                </a:lnTo>
                <a:close/>
                <a:moveTo>
                  <a:pt x="9270960" y="2788111"/>
                </a:moveTo>
                <a:lnTo>
                  <a:pt x="9281803" y="2796797"/>
                </a:lnTo>
                <a:lnTo>
                  <a:pt x="9307596" y="2875417"/>
                </a:lnTo>
                <a:lnTo>
                  <a:pt x="9307951" y="2878962"/>
                </a:lnTo>
                <a:lnTo>
                  <a:pt x="9306355" y="2892642"/>
                </a:lnTo>
                <a:lnTo>
                  <a:pt x="9304287" y="2898640"/>
                </a:lnTo>
                <a:lnTo>
                  <a:pt x="9295867" y="2903899"/>
                </a:lnTo>
                <a:lnTo>
                  <a:pt x="9291907" y="2904254"/>
                </a:lnTo>
                <a:lnTo>
                  <a:pt x="9284758" y="2907297"/>
                </a:lnTo>
                <a:lnTo>
                  <a:pt x="9280296" y="2961896"/>
                </a:lnTo>
                <a:lnTo>
                  <a:pt x="9213318" y="2887471"/>
                </a:lnTo>
                <a:lnTo>
                  <a:pt x="9178484" y="2882035"/>
                </a:lnTo>
                <a:lnTo>
                  <a:pt x="9148437" y="2906765"/>
                </a:lnTo>
                <a:lnTo>
                  <a:pt x="9144152" y="2885255"/>
                </a:lnTo>
                <a:lnTo>
                  <a:pt x="9144566" y="2883571"/>
                </a:lnTo>
                <a:lnTo>
                  <a:pt x="9147609" y="2875771"/>
                </a:lnTo>
                <a:lnTo>
                  <a:pt x="9160314" y="2852726"/>
                </a:lnTo>
                <a:lnTo>
                  <a:pt x="9164509" y="2849417"/>
                </a:lnTo>
                <a:lnTo>
                  <a:pt x="9170536" y="2847290"/>
                </a:lnTo>
                <a:lnTo>
                  <a:pt x="9189238" y="2834615"/>
                </a:lnTo>
                <a:lnTo>
                  <a:pt x="9202031" y="2833758"/>
                </a:lnTo>
                <a:lnTo>
                  <a:pt x="9218340" y="2842178"/>
                </a:lnTo>
                <a:lnTo>
                  <a:pt x="9223009" y="2843331"/>
                </a:lnTo>
                <a:lnTo>
                  <a:pt x="9228681" y="2838101"/>
                </a:lnTo>
                <a:lnTo>
                  <a:pt x="9230897" y="2834260"/>
                </a:lnTo>
                <a:lnTo>
                  <a:pt x="9232019" y="2829415"/>
                </a:lnTo>
                <a:lnTo>
                  <a:pt x="9236008" y="2821822"/>
                </a:lnTo>
                <a:lnTo>
                  <a:pt x="9255567" y="2803356"/>
                </a:lnTo>
                <a:lnTo>
                  <a:pt x="9262008" y="2794227"/>
                </a:lnTo>
                <a:lnTo>
                  <a:pt x="9262865" y="2792070"/>
                </a:lnTo>
                <a:close/>
                <a:moveTo>
                  <a:pt x="9204631" y="2726066"/>
                </a:moveTo>
                <a:lnTo>
                  <a:pt x="9207260" y="2743793"/>
                </a:lnTo>
                <a:lnTo>
                  <a:pt x="9205990" y="2759570"/>
                </a:lnTo>
                <a:lnTo>
                  <a:pt x="9200435" y="2776973"/>
                </a:lnTo>
                <a:lnTo>
                  <a:pt x="9194792" y="2787728"/>
                </a:lnTo>
                <a:lnTo>
                  <a:pt x="9181112" y="2806341"/>
                </a:lnTo>
                <a:lnTo>
                  <a:pt x="9172367" y="2801289"/>
                </a:lnTo>
                <a:lnTo>
                  <a:pt x="9161643" y="2790298"/>
                </a:lnTo>
                <a:lnTo>
                  <a:pt x="9157063" y="2775997"/>
                </a:lnTo>
                <a:lnTo>
                  <a:pt x="9161052" y="2759393"/>
                </a:lnTo>
                <a:lnTo>
                  <a:pt x="9169058" y="2748313"/>
                </a:lnTo>
                <a:lnTo>
                  <a:pt x="9179340" y="2735934"/>
                </a:lnTo>
                <a:lnTo>
                  <a:pt x="9190183" y="2726952"/>
                </a:lnTo>
                <a:close/>
                <a:moveTo>
                  <a:pt x="9133043" y="2704143"/>
                </a:moveTo>
                <a:lnTo>
                  <a:pt x="9174053" y="2725268"/>
                </a:lnTo>
                <a:lnTo>
                  <a:pt x="9154907" y="2755021"/>
                </a:lnTo>
                <a:lnTo>
                  <a:pt x="9150858" y="2758241"/>
                </a:lnTo>
                <a:lnTo>
                  <a:pt x="9144270" y="2760634"/>
                </a:lnTo>
                <a:lnTo>
                  <a:pt x="9138361" y="2756350"/>
                </a:lnTo>
                <a:lnTo>
                  <a:pt x="9135052" y="2751948"/>
                </a:lnTo>
                <a:lnTo>
                  <a:pt x="9133457" y="2747103"/>
                </a:lnTo>
                <a:lnTo>
                  <a:pt x="9132925" y="2716522"/>
                </a:lnTo>
                <a:close/>
                <a:moveTo>
                  <a:pt x="9160314" y="2654625"/>
                </a:moveTo>
                <a:lnTo>
                  <a:pt x="9207468" y="2697229"/>
                </a:lnTo>
                <a:lnTo>
                  <a:pt x="9207586" y="2697259"/>
                </a:lnTo>
                <a:lnTo>
                  <a:pt x="9204543" y="2686504"/>
                </a:lnTo>
                <a:lnTo>
                  <a:pt x="9201588" y="2675986"/>
                </a:lnTo>
                <a:lnTo>
                  <a:pt x="9224102" y="2674450"/>
                </a:lnTo>
                <a:lnTo>
                  <a:pt x="9249954" y="2686711"/>
                </a:lnTo>
                <a:lnTo>
                  <a:pt x="9260088" y="2709933"/>
                </a:lnTo>
                <a:lnTo>
                  <a:pt x="9260266" y="2721161"/>
                </a:lnTo>
                <a:lnTo>
                  <a:pt x="9257429" y="2728783"/>
                </a:lnTo>
                <a:lnTo>
                  <a:pt x="9246025" y="2741105"/>
                </a:lnTo>
                <a:lnTo>
                  <a:pt x="9246735" y="2744620"/>
                </a:lnTo>
                <a:lnTo>
                  <a:pt x="9251550" y="2756645"/>
                </a:lnTo>
                <a:lnTo>
                  <a:pt x="9253529" y="2772452"/>
                </a:lnTo>
                <a:lnTo>
                  <a:pt x="9245611" y="2784625"/>
                </a:lnTo>
                <a:lnTo>
                  <a:pt x="9231016" y="2768552"/>
                </a:lnTo>
                <a:lnTo>
                  <a:pt x="9220468" y="2751918"/>
                </a:lnTo>
                <a:lnTo>
                  <a:pt x="9219169" y="2748905"/>
                </a:lnTo>
                <a:lnTo>
                  <a:pt x="9215683" y="2735549"/>
                </a:lnTo>
                <a:lnTo>
                  <a:pt x="9215535" y="2724765"/>
                </a:lnTo>
                <a:lnTo>
                  <a:pt x="9219376" y="2707777"/>
                </a:lnTo>
                <a:lnTo>
                  <a:pt x="9216037" y="2699327"/>
                </a:lnTo>
                <a:lnTo>
                  <a:pt x="9209271" y="2697406"/>
                </a:lnTo>
                <a:lnTo>
                  <a:pt x="9207911" y="2697288"/>
                </a:lnTo>
                <a:lnTo>
                  <a:pt x="9207586" y="2697318"/>
                </a:lnTo>
                <a:lnTo>
                  <a:pt x="9207527" y="2697259"/>
                </a:lnTo>
                <a:lnTo>
                  <a:pt x="9178632" y="2695811"/>
                </a:lnTo>
                <a:close/>
                <a:moveTo>
                  <a:pt x="9058265" y="2628744"/>
                </a:moveTo>
                <a:lnTo>
                  <a:pt x="9069492" y="2629867"/>
                </a:lnTo>
                <a:lnTo>
                  <a:pt x="9097383" y="2641951"/>
                </a:lnTo>
                <a:lnTo>
                  <a:pt x="9108137" y="2668542"/>
                </a:lnTo>
                <a:lnTo>
                  <a:pt x="9100839" y="2684585"/>
                </a:lnTo>
                <a:lnTo>
                  <a:pt x="9094251" y="2685619"/>
                </a:lnTo>
                <a:lnTo>
                  <a:pt x="9075992" y="2673299"/>
                </a:lnTo>
                <a:close/>
                <a:moveTo>
                  <a:pt x="9074219" y="2429787"/>
                </a:moveTo>
                <a:lnTo>
                  <a:pt x="9100928" y="2436789"/>
                </a:lnTo>
                <a:lnTo>
                  <a:pt x="9118744" y="2484623"/>
                </a:lnTo>
                <a:lnTo>
                  <a:pt x="9117414" y="2518127"/>
                </a:lnTo>
                <a:lnTo>
                  <a:pt x="9100012" y="2548352"/>
                </a:lnTo>
                <a:lnTo>
                  <a:pt x="9099539" y="2553108"/>
                </a:lnTo>
                <a:lnTo>
                  <a:pt x="9107930" y="2590217"/>
                </a:lnTo>
                <a:lnTo>
                  <a:pt x="9130532" y="2599406"/>
                </a:lnTo>
                <a:lnTo>
                  <a:pt x="9169679" y="2606615"/>
                </a:lnTo>
                <a:lnTo>
                  <a:pt x="9183802" y="2612878"/>
                </a:lnTo>
                <a:lnTo>
                  <a:pt x="9190361" y="2620412"/>
                </a:lnTo>
                <a:lnTo>
                  <a:pt x="9204040" y="2662189"/>
                </a:lnTo>
                <a:lnTo>
                  <a:pt x="9189415" y="2659353"/>
                </a:lnTo>
                <a:lnTo>
                  <a:pt x="9142468" y="2640769"/>
                </a:lnTo>
                <a:lnTo>
                  <a:pt x="9131241" y="2634033"/>
                </a:lnTo>
                <a:lnTo>
                  <a:pt x="9121137" y="2625789"/>
                </a:lnTo>
                <a:lnTo>
                  <a:pt x="9098623" y="2619880"/>
                </a:lnTo>
                <a:lnTo>
                  <a:pt x="9094398" y="2621535"/>
                </a:lnTo>
                <a:lnTo>
                  <a:pt x="9084058" y="2621387"/>
                </a:lnTo>
                <a:lnTo>
                  <a:pt x="9062549" y="2602331"/>
                </a:lnTo>
                <a:lnTo>
                  <a:pt x="9051735" y="2596717"/>
                </a:lnTo>
                <a:lnTo>
                  <a:pt x="9035160" y="2580378"/>
                </a:lnTo>
                <a:lnTo>
                  <a:pt x="9028926" y="2534229"/>
                </a:lnTo>
                <a:lnTo>
                  <a:pt x="9037435" y="2516738"/>
                </a:lnTo>
                <a:lnTo>
                  <a:pt x="9042428" y="2493427"/>
                </a:lnTo>
                <a:lnTo>
                  <a:pt x="9038972" y="2440778"/>
                </a:lnTo>
                <a:lnTo>
                  <a:pt x="9041838" y="2432416"/>
                </a:lnTo>
                <a:close/>
                <a:moveTo>
                  <a:pt x="2386098" y="2426507"/>
                </a:moveTo>
                <a:lnTo>
                  <a:pt x="2394459" y="2426921"/>
                </a:lnTo>
                <a:lnTo>
                  <a:pt x="2396469" y="2427689"/>
                </a:lnTo>
                <a:lnTo>
                  <a:pt x="2415791" y="2432239"/>
                </a:lnTo>
                <a:lnTo>
                  <a:pt x="2420605" y="2440334"/>
                </a:lnTo>
                <a:lnTo>
                  <a:pt x="2416943" y="2448017"/>
                </a:lnTo>
                <a:lnTo>
                  <a:pt x="2403085" y="2455876"/>
                </a:lnTo>
                <a:lnTo>
                  <a:pt x="2375875" y="2452744"/>
                </a:lnTo>
                <a:lnTo>
                  <a:pt x="2371266" y="2441398"/>
                </a:lnTo>
                <a:lnTo>
                  <a:pt x="2373985" y="2435105"/>
                </a:lnTo>
                <a:close/>
                <a:moveTo>
                  <a:pt x="2174023" y="2373503"/>
                </a:moveTo>
                <a:lnTo>
                  <a:pt x="2189534" y="2375483"/>
                </a:lnTo>
                <a:lnTo>
                  <a:pt x="2240646" y="2375305"/>
                </a:lnTo>
                <a:lnTo>
                  <a:pt x="2244575" y="2375926"/>
                </a:lnTo>
                <a:lnTo>
                  <a:pt x="2255331" y="2383460"/>
                </a:lnTo>
                <a:lnTo>
                  <a:pt x="2315721" y="2410139"/>
                </a:lnTo>
                <a:lnTo>
                  <a:pt x="2322369" y="2415162"/>
                </a:lnTo>
                <a:lnTo>
                  <a:pt x="2326682" y="2433864"/>
                </a:lnTo>
                <a:lnTo>
                  <a:pt x="2313711" y="2440748"/>
                </a:lnTo>
                <a:lnTo>
                  <a:pt x="2291671" y="2436139"/>
                </a:lnTo>
                <a:lnTo>
                  <a:pt x="2275923" y="2441280"/>
                </a:lnTo>
                <a:lnTo>
                  <a:pt x="2270340" y="2444293"/>
                </a:lnTo>
                <a:lnTo>
                  <a:pt x="2248122" y="2445623"/>
                </a:lnTo>
                <a:lnTo>
                  <a:pt x="2236244" y="2448016"/>
                </a:lnTo>
                <a:lnTo>
                  <a:pt x="2218754" y="2456436"/>
                </a:lnTo>
                <a:lnTo>
                  <a:pt x="2197303" y="2456850"/>
                </a:lnTo>
                <a:lnTo>
                  <a:pt x="2132599" y="2445327"/>
                </a:lnTo>
                <a:lnTo>
                  <a:pt x="2125597" y="2442934"/>
                </a:lnTo>
                <a:lnTo>
                  <a:pt x="2115078" y="2438296"/>
                </a:lnTo>
                <a:lnTo>
                  <a:pt x="2177479" y="2415487"/>
                </a:lnTo>
                <a:lnTo>
                  <a:pt x="2174672" y="2401276"/>
                </a:lnTo>
                <a:lnTo>
                  <a:pt x="2163208" y="2387980"/>
                </a:lnTo>
                <a:lnTo>
                  <a:pt x="2159220" y="2378348"/>
                </a:lnTo>
                <a:close/>
                <a:moveTo>
                  <a:pt x="8665817" y="2365113"/>
                </a:moveTo>
                <a:lnTo>
                  <a:pt x="8686854" y="2370136"/>
                </a:lnTo>
                <a:lnTo>
                  <a:pt x="8691462" y="2402872"/>
                </a:lnTo>
                <a:lnTo>
                  <a:pt x="8686883" y="2416374"/>
                </a:lnTo>
                <a:lnTo>
                  <a:pt x="8671254" y="2437439"/>
                </a:lnTo>
                <a:lnTo>
                  <a:pt x="8636950" y="2437114"/>
                </a:lnTo>
                <a:lnTo>
                  <a:pt x="8617451" y="2401365"/>
                </a:lnTo>
                <a:lnTo>
                  <a:pt x="8644396" y="2370697"/>
                </a:lnTo>
                <a:close/>
                <a:moveTo>
                  <a:pt x="1875261" y="2235587"/>
                </a:moveTo>
                <a:lnTo>
                  <a:pt x="1928266" y="2243535"/>
                </a:lnTo>
                <a:lnTo>
                  <a:pt x="1996663" y="2270982"/>
                </a:lnTo>
                <a:lnTo>
                  <a:pt x="2012972" y="2280968"/>
                </a:lnTo>
                <a:lnTo>
                  <a:pt x="2038853" y="2306230"/>
                </a:lnTo>
                <a:lnTo>
                  <a:pt x="2131210" y="2360563"/>
                </a:lnTo>
                <a:lnTo>
                  <a:pt x="2132068" y="2377049"/>
                </a:lnTo>
                <a:lnTo>
                  <a:pt x="2114018" y="2388158"/>
                </a:lnTo>
                <a:lnTo>
                  <a:pt x="2090587" y="2387951"/>
                </a:lnTo>
                <a:lnTo>
                  <a:pt x="2082167" y="2382663"/>
                </a:lnTo>
                <a:lnTo>
                  <a:pt x="2053862" y="2374745"/>
                </a:lnTo>
                <a:lnTo>
                  <a:pt x="2035485" y="2378261"/>
                </a:lnTo>
                <a:lnTo>
                  <a:pt x="2016872" y="2378290"/>
                </a:lnTo>
                <a:lnTo>
                  <a:pt x="2018968" y="2346618"/>
                </a:lnTo>
                <a:lnTo>
                  <a:pt x="1988744" y="2329659"/>
                </a:lnTo>
                <a:lnTo>
                  <a:pt x="1977340" y="2314650"/>
                </a:lnTo>
                <a:lnTo>
                  <a:pt x="1924335" y="2291221"/>
                </a:lnTo>
                <a:lnTo>
                  <a:pt x="1900700" y="2287350"/>
                </a:lnTo>
                <a:lnTo>
                  <a:pt x="1870031" y="2277275"/>
                </a:lnTo>
                <a:lnTo>
                  <a:pt x="1828668" y="2278900"/>
                </a:lnTo>
                <a:lnTo>
                  <a:pt x="1812833" y="2286996"/>
                </a:lnTo>
                <a:lnTo>
                  <a:pt x="1766004" y="2300941"/>
                </a:lnTo>
                <a:lnTo>
                  <a:pt x="1776374" y="2277541"/>
                </a:lnTo>
                <a:lnTo>
                  <a:pt x="1796434" y="2258396"/>
                </a:lnTo>
                <a:lnTo>
                  <a:pt x="1829555" y="2243269"/>
                </a:lnTo>
                <a:close/>
                <a:moveTo>
                  <a:pt x="2019767" y="2164058"/>
                </a:moveTo>
                <a:lnTo>
                  <a:pt x="2036343" y="2182346"/>
                </a:lnTo>
                <a:lnTo>
                  <a:pt x="2029813" y="2209293"/>
                </a:lnTo>
                <a:lnTo>
                  <a:pt x="2012883" y="2185065"/>
                </a:lnTo>
                <a:close/>
                <a:moveTo>
                  <a:pt x="9023046" y="2155165"/>
                </a:moveTo>
                <a:lnTo>
                  <a:pt x="9048869" y="2176053"/>
                </a:lnTo>
                <a:lnTo>
                  <a:pt x="9034481" y="2261765"/>
                </a:lnTo>
                <a:lnTo>
                  <a:pt x="9025292" y="2287056"/>
                </a:lnTo>
                <a:lnTo>
                  <a:pt x="8989010" y="2247081"/>
                </a:lnTo>
                <a:lnTo>
                  <a:pt x="8988095" y="2211537"/>
                </a:lnTo>
                <a:lnTo>
                  <a:pt x="8994093" y="2182701"/>
                </a:lnTo>
                <a:close/>
                <a:moveTo>
                  <a:pt x="5580329" y="1743749"/>
                </a:moveTo>
                <a:lnTo>
                  <a:pt x="5622254" y="1743956"/>
                </a:lnTo>
                <a:lnTo>
                  <a:pt x="5660397" y="1752672"/>
                </a:lnTo>
                <a:lnTo>
                  <a:pt x="5626007" y="1756424"/>
                </a:lnTo>
                <a:close/>
                <a:moveTo>
                  <a:pt x="5946157" y="1732669"/>
                </a:moveTo>
                <a:lnTo>
                  <a:pt x="5930468" y="1756985"/>
                </a:lnTo>
                <a:lnTo>
                  <a:pt x="5906478" y="1776278"/>
                </a:lnTo>
                <a:lnTo>
                  <a:pt x="5883639" y="1776603"/>
                </a:lnTo>
                <a:lnTo>
                  <a:pt x="5873712" y="1771225"/>
                </a:lnTo>
                <a:lnTo>
                  <a:pt x="5880921" y="1754089"/>
                </a:lnTo>
                <a:close/>
                <a:moveTo>
                  <a:pt x="4883123" y="1553153"/>
                </a:moveTo>
                <a:lnTo>
                  <a:pt x="4894439" y="1566301"/>
                </a:lnTo>
                <a:lnTo>
                  <a:pt x="4882177" y="1580897"/>
                </a:lnTo>
                <a:lnTo>
                  <a:pt x="4868025" y="1569107"/>
                </a:lnTo>
                <a:close/>
                <a:moveTo>
                  <a:pt x="9437980" y="1496604"/>
                </a:moveTo>
                <a:lnTo>
                  <a:pt x="9455648" y="1501627"/>
                </a:lnTo>
                <a:lnTo>
                  <a:pt x="9476182" y="1520654"/>
                </a:lnTo>
                <a:lnTo>
                  <a:pt x="9498045" y="1547924"/>
                </a:lnTo>
                <a:lnTo>
                  <a:pt x="9512049" y="1580985"/>
                </a:lnTo>
                <a:lnTo>
                  <a:pt x="9521592" y="1616971"/>
                </a:lnTo>
                <a:lnTo>
                  <a:pt x="9518579" y="1633221"/>
                </a:lnTo>
                <a:lnTo>
                  <a:pt x="9524547" y="1641937"/>
                </a:lnTo>
                <a:lnTo>
                  <a:pt x="9529983" y="1657182"/>
                </a:lnTo>
                <a:lnTo>
                  <a:pt x="9544165" y="1732404"/>
                </a:lnTo>
                <a:lnTo>
                  <a:pt x="9544076" y="1739465"/>
                </a:lnTo>
                <a:lnTo>
                  <a:pt x="9541329" y="1748506"/>
                </a:lnTo>
                <a:lnTo>
                  <a:pt x="9536483" y="1754858"/>
                </a:lnTo>
                <a:lnTo>
                  <a:pt x="9532524" y="1755597"/>
                </a:lnTo>
                <a:lnTo>
                  <a:pt x="9530190" y="1754976"/>
                </a:lnTo>
                <a:lnTo>
                  <a:pt x="9514974" y="1748269"/>
                </a:lnTo>
                <a:lnTo>
                  <a:pt x="9509568" y="1758758"/>
                </a:lnTo>
                <a:lnTo>
                  <a:pt x="9502654" y="1764963"/>
                </a:lnTo>
                <a:lnTo>
                  <a:pt x="9492106" y="1764667"/>
                </a:lnTo>
                <a:lnTo>
                  <a:pt x="9490304" y="1764017"/>
                </a:lnTo>
                <a:lnTo>
                  <a:pt x="9489801" y="1763958"/>
                </a:lnTo>
                <a:lnTo>
                  <a:pt x="9488886" y="1764076"/>
                </a:lnTo>
                <a:lnTo>
                  <a:pt x="9487350" y="1764726"/>
                </a:lnTo>
                <a:lnTo>
                  <a:pt x="9485784" y="1766323"/>
                </a:lnTo>
                <a:lnTo>
                  <a:pt x="9484011" y="1769809"/>
                </a:lnTo>
                <a:lnTo>
                  <a:pt x="9477925" y="1776722"/>
                </a:lnTo>
                <a:lnTo>
                  <a:pt x="9459282" y="1779145"/>
                </a:lnTo>
                <a:lnTo>
                  <a:pt x="9446725" y="1776161"/>
                </a:lnTo>
                <a:lnTo>
                  <a:pt x="9422971" y="1816136"/>
                </a:lnTo>
                <a:lnTo>
                  <a:pt x="9417741" y="1819829"/>
                </a:lnTo>
                <a:lnTo>
                  <a:pt x="9414934" y="1820597"/>
                </a:lnTo>
                <a:lnTo>
                  <a:pt x="9398596" y="1812443"/>
                </a:lnTo>
                <a:lnTo>
                  <a:pt x="9376260" y="1783311"/>
                </a:lnTo>
                <a:lnTo>
                  <a:pt x="9367188" y="1776102"/>
                </a:lnTo>
                <a:lnTo>
                  <a:pt x="9345148" y="1775304"/>
                </a:lnTo>
                <a:lnTo>
                  <a:pt x="9316814" y="1786709"/>
                </a:lnTo>
                <a:lnTo>
                  <a:pt x="9305971" y="1796163"/>
                </a:lnTo>
                <a:lnTo>
                  <a:pt x="9303578" y="1799384"/>
                </a:lnTo>
                <a:lnTo>
                  <a:pt x="9257399" y="1806120"/>
                </a:lnTo>
                <a:lnTo>
                  <a:pt x="9255921" y="1809902"/>
                </a:lnTo>
                <a:lnTo>
                  <a:pt x="9296044" y="1826358"/>
                </a:lnTo>
                <a:lnTo>
                  <a:pt x="9303873" y="1799856"/>
                </a:lnTo>
                <a:lnTo>
                  <a:pt x="9335516" y="1786797"/>
                </a:lnTo>
                <a:lnTo>
                  <a:pt x="9359418" y="1787950"/>
                </a:lnTo>
                <a:lnTo>
                  <a:pt x="9372270" y="1798586"/>
                </a:lnTo>
                <a:lnTo>
                  <a:pt x="9372004" y="1811674"/>
                </a:lnTo>
                <a:lnTo>
                  <a:pt x="9363111" y="1822724"/>
                </a:lnTo>
                <a:lnTo>
                  <a:pt x="9359418" y="1824970"/>
                </a:lnTo>
                <a:lnTo>
                  <a:pt x="9355932" y="1826299"/>
                </a:lnTo>
                <a:lnTo>
                  <a:pt x="9348309" y="1827806"/>
                </a:lnTo>
                <a:lnTo>
                  <a:pt x="9346802" y="1828988"/>
                </a:lnTo>
                <a:lnTo>
                  <a:pt x="9345650" y="1830820"/>
                </a:lnTo>
                <a:lnTo>
                  <a:pt x="9328366" y="1842874"/>
                </a:lnTo>
                <a:lnTo>
                  <a:pt x="9302573" y="1834277"/>
                </a:lnTo>
                <a:lnTo>
                  <a:pt x="9301923" y="1894962"/>
                </a:lnTo>
                <a:lnTo>
                  <a:pt x="9276573" y="1918569"/>
                </a:lnTo>
                <a:lnTo>
                  <a:pt x="9254740" y="1897414"/>
                </a:lnTo>
                <a:lnTo>
                  <a:pt x="9249864" y="1874694"/>
                </a:lnTo>
                <a:lnTo>
                  <a:pt x="9247501" y="1869228"/>
                </a:lnTo>
                <a:lnTo>
                  <a:pt x="9237811" y="1860158"/>
                </a:lnTo>
                <a:lnTo>
                  <a:pt x="9230749" y="1855785"/>
                </a:lnTo>
                <a:lnTo>
                  <a:pt x="9212638" y="1838088"/>
                </a:lnTo>
                <a:lnTo>
                  <a:pt x="9237396" y="1791288"/>
                </a:lnTo>
                <a:lnTo>
                  <a:pt x="9237928" y="1783902"/>
                </a:lnTo>
                <a:lnTo>
                  <a:pt x="9238224" y="1783134"/>
                </a:lnTo>
                <a:lnTo>
                  <a:pt x="9239967" y="1780416"/>
                </a:lnTo>
                <a:lnTo>
                  <a:pt x="9271255" y="1746822"/>
                </a:lnTo>
                <a:lnTo>
                  <a:pt x="9302366" y="1729036"/>
                </a:lnTo>
                <a:lnTo>
                  <a:pt x="9320596" y="1729508"/>
                </a:lnTo>
                <a:lnTo>
                  <a:pt x="9373422" y="1721413"/>
                </a:lnTo>
                <a:lnTo>
                  <a:pt x="9391358" y="1662175"/>
                </a:lnTo>
                <a:lnTo>
                  <a:pt x="9412541" y="1674052"/>
                </a:lnTo>
                <a:lnTo>
                  <a:pt x="9420282" y="1668232"/>
                </a:lnTo>
                <a:lnTo>
                  <a:pt x="9441200" y="1640696"/>
                </a:lnTo>
                <a:lnTo>
                  <a:pt x="9445277" y="1600603"/>
                </a:lnTo>
                <a:lnTo>
                  <a:pt x="9433932" y="1558412"/>
                </a:lnTo>
                <a:lnTo>
                  <a:pt x="9424389" y="1534806"/>
                </a:lnTo>
                <a:lnTo>
                  <a:pt x="9421346" y="1512115"/>
                </a:lnTo>
                <a:lnTo>
                  <a:pt x="9421523" y="1511702"/>
                </a:lnTo>
                <a:close/>
                <a:moveTo>
                  <a:pt x="5096734" y="1440586"/>
                </a:moveTo>
                <a:lnTo>
                  <a:pt x="5100575" y="1448534"/>
                </a:lnTo>
                <a:lnTo>
                  <a:pt x="5094961" y="1486913"/>
                </a:lnTo>
                <a:lnTo>
                  <a:pt x="5108050" y="1568399"/>
                </a:lnTo>
                <a:lnTo>
                  <a:pt x="5093484" y="1592892"/>
                </a:lnTo>
                <a:lnTo>
                  <a:pt x="5068016" y="1594724"/>
                </a:lnTo>
                <a:lnTo>
                  <a:pt x="5061369" y="1574042"/>
                </a:lnTo>
                <a:lnTo>
                  <a:pt x="5059064" y="1528512"/>
                </a:lnTo>
                <a:lnTo>
                  <a:pt x="5086571" y="1500474"/>
                </a:lnTo>
                <a:lnTo>
                  <a:pt x="5072625" y="1478847"/>
                </a:lnTo>
                <a:lnTo>
                  <a:pt x="5069759" y="1452877"/>
                </a:lnTo>
                <a:close/>
                <a:moveTo>
                  <a:pt x="9360925" y="1336592"/>
                </a:moveTo>
                <a:lnTo>
                  <a:pt x="9384915" y="1339665"/>
                </a:lnTo>
                <a:lnTo>
                  <a:pt x="9483656" y="1383687"/>
                </a:lnTo>
                <a:lnTo>
                  <a:pt x="9500496" y="1384485"/>
                </a:lnTo>
                <a:lnTo>
                  <a:pt x="9510926" y="1380998"/>
                </a:lnTo>
                <a:lnTo>
                  <a:pt x="9542805" y="1422215"/>
                </a:lnTo>
                <a:lnTo>
                  <a:pt x="9543839" y="1431285"/>
                </a:lnTo>
                <a:lnTo>
                  <a:pt x="9532671" y="1441562"/>
                </a:lnTo>
                <a:lnTo>
                  <a:pt x="9527914" y="1441094"/>
                </a:lnTo>
                <a:lnTo>
                  <a:pt x="9518784" y="1441473"/>
                </a:lnTo>
                <a:lnTo>
                  <a:pt x="9499580" y="1465050"/>
                </a:lnTo>
                <a:lnTo>
                  <a:pt x="9498369" y="1472673"/>
                </a:lnTo>
                <a:lnTo>
                  <a:pt x="9498044" y="1473648"/>
                </a:lnTo>
                <a:lnTo>
                  <a:pt x="9493317" y="1479114"/>
                </a:lnTo>
                <a:lnTo>
                  <a:pt x="9429351" y="1457162"/>
                </a:lnTo>
                <a:lnTo>
                  <a:pt x="9424034" y="1455330"/>
                </a:lnTo>
                <a:lnTo>
                  <a:pt x="9423295" y="1489602"/>
                </a:lnTo>
                <a:lnTo>
                  <a:pt x="9417179" y="1494389"/>
                </a:lnTo>
                <a:lnTo>
                  <a:pt x="9405213" y="1497550"/>
                </a:lnTo>
                <a:lnTo>
                  <a:pt x="9376673" y="1458698"/>
                </a:lnTo>
                <a:lnTo>
                  <a:pt x="9373097" y="1435096"/>
                </a:lnTo>
                <a:lnTo>
                  <a:pt x="9374368" y="1417635"/>
                </a:lnTo>
                <a:lnTo>
                  <a:pt x="9399097" y="1415567"/>
                </a:lnTo>
                <a:close/>
                <a:moveTo>
                  <a:pt x="6001792" y="1285540"/>
                </a:moveTo>
                <a:lnTo>
                  <a:pt x="5950323" y="1295585"/>
                </a:lnTo>
                <a:lnTo>
                  <a:pt x="5914101" y="1317064"/>
                </a:lnTo>
                <a:lnTo>
                  <a:pt x="5921606" y="1324185"/>
                </a:lnTo>
                <a:lnTo>
                  <a:pt x="5952007" y="1333669"/>
                </a:lnTo>
                <a:lnTo>
                  <a:pt x="5962348" y="1334466"/>
                </a:lnTo>
                <a:lnTo>
                  <a:pt x="5971774" y="1340375"/>
                </a:lnTo>
                <a:lnTo>
                  <a:pt x="5968465" y="1355148"/>
                </a:lnTo>
                <a:lnTo>
                  <a:pt x="5945123" y="1361057"/>
                </a:lnTo>
                <a:lnTo>
                  <a:pt x="5929051" y="1359255"/>
                </a:lnTo>
                <a:lnTo>
                  <a:pt x="5891144" y="1379936"/>
                </a:lnTo>
                <a:lnTo>
                  <a:pt x="5876904" y="1366080"/>
                </a:lnTo>
                <a:lnTo>
                  <a:pt x="5869606" y="1354262"/>
                </a:lnTo>
                <a:lnTo>
                  <a:pt x="5850076" y="1336741"/>
                </a:lnTo>
                <a:lnTo>
                  <a:pt x="5855986" y="1320403"/>
                </a:lnTo>
                <a:lnTo>
                  <a:pt x="5836988" y="1313785"/>
                </a:lnTo>
                <a:lnTo>
                  <a:pt x="5823131" y="1305778"/>
                </a:lnTo>
                <a:lnTo>
                  <a:pt x="5802804" y="1297210"/>
                </a:lnTo>
                <a:lnTo>
                  <a:pt x="5768473" y="1319310"/>
                </a:lnTo>
                <a:lnTo>
                  <a:pt x="5750066" y="1356271"/>
                </a:lnTo>
                <a:lnTo>
                  <a:pt x="5737598" y="1366493"/>
                </a:lnTo>
                <a:lnTo>
                  <a:pt x="5732812" y="1371516"/>
                </a:lnTo>
                <a:lnTo>
                  <a:pt x="5725012" y="1401770"/>
                </a:lnTo>
                <a:lnTo>
                  <a:pt x="5708319" y="1432349"/>
                </a:lnTo>
                <a:lnTo>
                  <a:pt x="5700283" y="1452641"/>
                </a:lnTo>
                <a:lnTo>
                  <a:pt x="5724214" y="1490075"/>
                </a:lnTo>
                <a:lnTo>
                  <a:pt x="5748914" y="1507477"/>
                </a:lnTo>
                <a:lnTo>
                  <a:pt x="5742001" y="1517256"/>
                </a:lnTo>
                <a:lnTo>
                  <a:pt x="5709944" y="1522456"/>
                </a:lnTo>
                <a:lnTo>
                  <a:pt x="5696294" y="1532295"/>
                </a:lnTo>
                <a:lnTo>
                  <a:pt x="5728439" y="1532029"/>
                </a:lnTo>
                <a:lnTo>
                  <a:pt x="5751307" y="1522190"/>
                </a:lnTo>
                <a:lnTo>
                  <a:pt x="5756064" y="1513947"/>
                </a:lnTo>
                <a:lnTo>
                  <a:pt x="5791311" y="1503577"/>
                </a:lnTo>
                <a:lnTo>
                  <a:pt x="5821152" y="1501361"/>
                </a:lnTo>
                <a:lnTo>
                  <a:pt x="5857759" y="1483368"/>
                </a:lnTo>
                <a:lnTo>
                  <a:pt x="5930203" y="1466793"/>
                </a:lnTo>
                <a:lnTo>
                  <a:pt x="5936496" y="1467088"/>
                </a:lnTo>
                <a:lnTo>
                  <a:pt x="6036950" y="1502070"/>
                </a:lnTo>
                <a:lnTo>
                  <a:pt x="6104904" y="1509161"/>
                </a:lnTo>
                <a:lnTo>
                  <a:pt x="6147833" y="1481595"/>
                </a:lnTo>
                <a:lnTo>
                  <a:pt x="6130343" y="1445314"/>
                </a:lnTo>
                <a:lnTo>
                  <a:pt x="6089925" y="1414090"/>
                </a:lnTo>
                <a:lnTo>
                  <a:pt x="5996326" y="1361323"/>
                </a:lnTo>
                <a:lnTo>
                  <a:pt x="5980549" y="1337687"/>
                </a:lnTo>
                <a:lnTo>
                  <a:pt x="6005071" y="1330034"/>
                </a:lnTo>
                <a:lnTo>
                  <a:pt x="6009267" y="1315557"/>
                </a:lnTo>
                <a:close/>
                <a:moveTo>
                  <a:pt x="2031408" y="1209935"/>
                </a:moveTo>
                <a:lnTo>
                  <a:pt x="1956156" y="1239657"/>
                </a:lnTo>
                <a:lnTo>
                  <a:pt x="1883060" y="1276825"/>
                </a:lnTo>
                <a:lnTo>
                  <a:pt x="1965434" y="1267637"/>
                </a:lnTo>
                <a:lnTo>
                  <a:pt x="1980856" y="1268080"/>
                </a:lnTo>
                <a:lnTo>
                  <a:pt x="1991669" y="1275407"/>
                </a:lnTo>
                <a:lnTo>
                  <a:pt x="2038943" y="1277800"/>
                </a:lnTo>
                <a:lnTo>
                  <a:pt x="2093600" y="1294346"/>
                </a:lnTo>
                <a:lnTo>
                  <a:pt x="2099066" y="1298955"/>
                </a:lnTo>
                <a:lnTo>
                  <a:pt x="2107368" y="1300462"/>
                </a:lnTo>
                <a:lnTo>
                  <a:pt x="2102140" y="1306134"/>
                </a:lnTo>
                <a:lnTo>
                  <a:pt x="2085949" y="1311837"/>
                </a:lnTo>
                <a:lnTo>
                  <a:pt x="2074337" y="1309443"/>
                </a:lnTo>
                <a:lnTo>
                  <a:pt x="2041009" y="1314112"/>
                </a:lnTo>
                <a:lnTo>
                  <a:pt x="1997904" y="1328884"/>
                </a:lnTo>
                <a:lnTo>
                  <a:pt x="1966202" y="1357779"/>
                </a:lnTo>
                <a:lnTo>
                  <a:pt x="1930096" y="1400206"/>
                </a:lnTo>
                <a:lnTo>
                  <a:pt x="1907998" y="1459052"/>
                </a:lnTo>
                <a:lnTo>
                  <a:pt x="1910184" y="1482924"/>
                </a:lnTo>
                <a:lnTo>
                  <a:pt x="1955919" y="1443541"/>
                </a:lnTo>
                <a:lnTo>
                  <a:pt x="1977134" y="1394090"/>
                </a:lnTo>
                <a:lnTo>
                  <a:pt x="2029783" y="1340170"/>
                </a:lnTo>
                <a:lnTo>
                  <a:pt x="2063906" y="1316327"/>
                </a:lnTo>
                <a:lnTo>
                  <a:pt x="2070909" y="1319843"/>
                </a:lnTo>
                <a:lnTo>
                  <a:pt x="2103882" y="1346434"/>
                </a:lnTo>
                <a:lnTo>
                  <a:pt x="2072948" y="1387531"/>
                </a:lnTo>
                <a:lnTo>
                  <a:pt x="2102701" y="1392997"/>
                </a:lnTo>
                <a:lnTo>
                  <a:pt x="2102701" y="1424935"/>
                </a:lnTo>
                <a:lnTo>
                  <a:pt x="2165721" y="1348591"/>
                </a:lnTo>
                <a:lnTo>
                  <a:pt x="2191750" y="1363688"/>
                </a:lnTo>
                <a:lnTo>
                  <a:pt x="2181054" y="1321025"/>
                </a:lnTo>
                <a:lnTo>
                  <a:pt x="2106659" y="1297389"/>
                </a:lnTo>
                <a:lnTo>
                  <a:pt x="2093541" y="1236585"/>
                </a:lnTo>
                <a:lnTo>
                  <a:pt x="2062046" y="1210763"/>
                </a:lnTo>
                <a:close/>
                <a:moveTo>
                  <a:pt x="4621205" y="949520"/>
                </a:moveTo>
                <a:lnTo>
                  <a:pt x="4644162" y="981518"/>
                </a:lnTo>
                <a:lnTo>
                  <a:pt x="4620821" y="1013900"/>
                </a:lnTo>
                <a:lnTo>
                  <a:pt x="4613198" y="1050004"/>
                </a:lnTo>
                <a:lnTo>
                  <a:pt x="4599371" y="1067938"/>
                </a:lnTo>
                <a:lnTo>
                  <a:pt x="4595560" y="1069297"/>
                </a:lnTo>
                <a:lnTo>
                  <a:pt x="4590655" y="1070243"/>
                </a:lnTo>
                <a:lnTo>
                  <a:pt x="4583594" y="1070539"/>
                </a:lnTo>
                <a:lnTo>
                  <a:pt x="4570092" y="1073405"/>
                </a:lnTo>
                <a:lnTo>
                  <a:pt x="4518122" y="1098577"/>
                </a:lnTo>
                <a:lnTo>
                  <a:pt x="4505152" y="1097366"/>
                </a:lnTo>
                <a:lnTo>
                  <a:pt x="4485179" y="1067761"/>
                </a:lnTo>
                <a:lnTo>
                  <a:pt x="4491797" y="1055499"/>
                </a:lnTo>
                <a:lnTo>
                  <a:pt x="4513070" y="1039870"/>
                </a:lnTo>
                <a:lnTo>
                  <a:pt x="4515551" y="1034020"/>
                </a:lnTo>
                <a:lnTo>
                  <a:pt x="4506304" y="1019750"/>
                </a:lnTo>
                <a:lnTo>
                  <a:pt x="4500159" y="993602"/>
                </a:lnTo>
                <a:lnTo>
                  <a:pt x="4517413" y="981962"/>
                </a:lnTo>
                <a:lnTo>
                  <a:pt x="4529645" y="981282"/>
                </a:lnTo>
                <a:lnTo>
                  <a:pt x="4554196" y="966391"/>
                </a:lnTo>
                <a:lnTo>
                  <a:pt x="4555999" y="961398"/>
                </a:lnTo>
                <a:lnTo>
                  <a:pt x="4567876" y="950554"/>
                </a:lnTo>
                <a:close/>
                <a:moveTo>
                  <a:pt x="4708306" y="818754"/>
                </a:moveTo>
                <a:lnTo>
                  <a:pt x="4734394" y="827086"/>
                </a:lnTo>
                <a:lnTo>
                  <a:pt x="4707478" y="849599"/>
                </a:lnTo>
                <a:lnTo>
                  <a:pt x="4755016" y="849599"/>
                </a:lnTo>
                <a:lnTo>
                  <a:pt x="4766037" y="878494"/>
                </a:lnTo>
                <a:lnTo>
                  <a:pt x="4763585" y="883428"/>
                </a:lnTo>
                <a:lnTo>
                  <a:pt x="4762935" y="884256"/>
                </a:lnTo>
                <a:lnTo>
                  <a:pt x="4750053" y="895040"/>
                </a:lnTo>
                <a:lnTo>
                  <a:pt x="4744705" y="902130"/>
                </a:lnTo>
                <a:lnTo>
                  <a:pt x="4747926" y="914273"/>
                </a:lnTo>
                <a:lnTo>
                  <a:pt x="4770173" y="944439"/>
                </a:lnTo>
                <a:lnTo>
                  <a:pt x="4776644" y="962609"/>
                </a:lnTo>
                <a:lnTo>
                  <a:pt x="4790086" y="975225"/>
                </a:lnTo>
                <a:lnTo>
                  <a:pt x="4793366" y="977530"/>
                </a:lnTo>
                <a:lnTo>
                  <a:pt x="4795168" y="979243"/>
                </a:lnTo>
                <a:lnTo>
                  <a:pt x="4797443" y="982050"/>
                </a:lnTo>
                <a:lnTo>
                  <a:pt x="4801343" y="988993"/>
                </a:lnTo>
                <a:lnTo>
                  <a:pt x="4812393" y="1016530"/>
                </a:lnTo>
                <a:lnTo>
                  <a:pt x="4840520" y="1038837"/>
                </a:lnTo>
                <a:lnTo>
                  <a:pt x="4846429" y="1040697"/>
                </a:lnTo>
                <a:lnTo>
                  <a:pt x="4856002" y="1052782"/>
                </a:lnTo>
                <a:lnTo>
                  <a:pt x="4845691" y="1072547"/>
                </a:lnTo>
                <a:lnTo>
                  <a:pt x="4827107" y="1089123"/>
                </a:lnTo>
                <a:lnTo>
                  <a:pt x="4828643" y="1091723"/>
                </a:lnTo>
                <a:lnTo>
                  <a:pt x="4831716" y="1095150"/>
                </a:lnTo>
                <a:lnTo>
                  <a:pt x="4844804" y="1099582"/>
                </a:lnTo>
                <a:lnTo>
                  <a:pt x="4846518" y="1113231"/>
                </a:lnTo>
                <a:lnTo>
                  <a:pt x="4836561" y="1120204"/>
                </a:lnTo>
                <a:lnTo>
                  <a:pt x="4716401" y="1133322"/>
                </a:lnTo>
                <a:lnTo>
                  <a:pt x="4675510" y="1145967"/>
                </a:lnTo>
                <a:lnTo>
                  <a:pt x="4632965" y="1148922"/>
                </a:lnTo>
                <a:lnTo>
                  <a:pt x="4691613" y="1097750"/>
                </a:lnTo>
                <a:lnTo>
                  <a:pt x="4689220" y="1094116"/>
                </a:lnTo>
                <a:lnTo>
                  <a:pt x="4679291" y="1090954"/>
                </a:lnTo>
                <a:lnTo>
                  <a:pt x="4674594" y="1091132"/>
                </a:lnTo>
                <a:lnTo>
                  <a:pt x="4664401" y="1088502"/>
                </a:lnTo>
                <a:lnTo>
                  <a:pt x="4652228" y="1081323"/>
                </a:lnTo>
                <a:lnTo>
                  <a:pt x="4657132" y="1074645"/>
                </a:lnTo>
                <a:lnTo>
                  <a:pt x="4667326" y="1064275"/>
                </a:lnTo>
                <a:lnTo>
                  <a:pt x="4677459" y="1059962"/>
                </a:lnTo>
                <a:lnTo>
                  <a:pt x="4663455" y="1038452"/>
                </a:lnTo>
                <a:lnTo>
                  <a:pt x="4680975" y="1027372"/>
                </a:lnTo>
                <a:lnTo>
                  <a:pt x="4691051" y="1023828"/>
                </a:lnTo>
                <a:lnTo>
                  <a:pt x="4697787" y="1023001"/>
                </a:lnTo>
                <a:lnTo>
                  <a:pt x="4715692" y="1010769"/>
                </a:lnTo>
                <a:lnTo>
                  <a:pt x="4707715" y="988610"/>
                </a:lnTo>
                <a:lnTo>
                  <a:pt x="4704967" y="985477"/>
                </a:lnTo>
                <a:lnTo>
                  <a:pt x="4699294" y="973393"/>
                </a:lnTo>
                <a:lnTo>
                  <a:pt x="4697551" y="965830"/>
                </a:lnTo>
                <a:lnTo>
                  <a:pt x="4683752" y="966893"/>
                </a:lnTo>
                <a:lnTo>
                  <a:pt x="4661032" y="959802"/>
                </a:lnTo>
                <a:lnTo>
                  <a:pt x="4631871" y="930848"/>
                </a:lnTo>
                <a:lnTo>
                  <a:pt x="4641001" y="907567"/>
                </a:lnTo>
                <a:lnTo>
                  <a:pt x="4626701" y="873058"/>
                </a:lnTo>
                <a:lnTo>
                  <a:pt x="4650367" y="842715"/>
                </a:lnTo>
                <a:lnTo>
                  <a:pt x="4674476" y="822034"/>
                </a:lnTo>
                <a:close/>
                <a:moveTo>
                  <a:pt x="5461410" y="570309"/>
                </a:moveTo>
                <a:lnTo>
                  <a:pt x="5432574" y="588509"/>
                </a:lnTo>
                <a:lnTo>
                  <a:pt x="5431156" y="612352"/>
                </a:lnTo>
                <a:lnTo>
                  <a:pt x="5351059" y="661012"/>
                </a:lnTo>
                <a:lnTo>
                  <a:pt x="5325444" y="684973"/>
                </a:lnTo>
                <a:lnTo>
                  <a:pt x="5331618" y="736648"/>
                </a:lnTo>
                <a:lnTo>
                  <a:pt x="5364502" y="761141"/>
                </a:lnTo>
                <a:lnTo>
                  <a:pt x="5371623" y="774909"/>
                </a:lnTo>
                <a:lnTo>
                  <a:pt x="5351325" y="806906"/>
                </a:lnTo>
                <a:lnTo>
                  <a:pt x="5319239" y="824367"/>
                </a:lnTo>
                <a:lnTo>
                  <a:pt x="5310730" y="848004"/>
                </a:lnTo>
                <a:lnTo>
                  <a:pt x="5302635" y="893031"/>
                </a:lnTo>
                <a:lnTo>
                  <a:pt x="5291083" y="917701"/>
                </a:lnTo>
                <a:lnTo>
                  <a:pt x="5273356" y="920892"/>
                </a:lnTo>
                <a:lnTo>
                  <a:pt x="5249454" y="934660"/>
                </a:lnTo>
                <a:lnTo>
                  <a:pt x="5243367" y="944085"/>
                </a:lnTo>
                <a:lnTo>
                  <a:pt x="5208681" y="944853"/>
                </a:lnTo>
                <a:lnTo>
                  <a:pt x="5191722" y="922458"/>
                </a:lnTo>
                <a:lnTo>
                  <a:pt x="5176566" y="977944"/>
                </a:lnTo>
                <a:lnTo>
                  <a:pt x="5228270" y="985774"/>
                </a:lnTo>
                <a:lnTo>
                  <a:pt x="5242156" y="998980"/>
                </a:lnTo>
                <a:lnTo>
                  <a:pt x="5364207" y="964767"/>
                </a:lnTo>
                <a:lnTo>
                  <a:pt x="5413488" y="967721"/>
                </a:lnTo>
                <a:lnTo>
                  <a:pt x="5440079" y="943435"/>
                </a:lnTo>
                <a:lnTo>
                  <a:pt x="5445072" y="896340"/>
                </a:lnTo>
                <a:lnTo>
                  <a:pt x="5464187" y="857251"/>
                </a:lnTo>
                <a:lnTo>
                  <a:pt x="5471633" y="853795"/>
                </a:lnTo>
                <a:lnTo>
                  <a:pt x="5473081" y="847620"/>
                </a:lnTo>
                <a:lnTo>
                  <a:pt x="5528301" y="872970"/>
                </a:lnTo>
                <a:lnTo>
                  <a:pt x="5534446" y="836835"/>
                </a:lnTo>
                <a:lnTo>
                  <a:pt x="5510662" y="831311"/>
                </a:lnTo>
                <a:lnTo>
                  <a:pt x="5473435" y="847206"/>
                </a:lnTo>
                <a:lnTo>
                  <a:pt x="5470215" y="845227"/>
                </a:lnTo>
                <a:lnTo>
                  <a:pt x="5466019" y="829272"/>
                </a:lnTo>
                <a:lnTo>
                  <a:pt x="5488858" y="807261"/>
                </a:lnTo>
                <a:lnTo>
                  <a:pt x="5580891" y="781497"/>
                </a:lnTo>
                <a:lnTo>
                  <a:pt x="5605502" y="786372"/>
                </a:lnTo>
                <a:lnTo>
                  <a:pt x="5639302" y="779222"/>
                </a:lnTo>
                <a:lnTo>
                  <a:pt x="5659008" y="761584"/>
                </a:lnTo>
                <a:lnTo>
                  <a:pt x="5641281" y="751125"/>
                </a:lnTo>
                <a:lnTo>
                  <a:pt x="5630852" y="751391"/>
                </a:lnTo>
                <a:lnTo>
                  <a:pt x="5523219" y="772250"/>
                </a:lnTo>
                <a:lnTo>
                  <a:pt x="5482564" y="770300"/>
                </a:lnTo>
                <a:lnTo>
                  <a:pt x="5441438" y="742380"/>
                </a:lnTo>
                <a:lnTo>
                  <a:pt x="5439783" y="731803"/>
                </a:lnTo>
                <a:lnTo>
                  <a:pt x="5430447" y="703676"/>
                </a:lnTo>
                <a:lnTo>
                  <a:pt x="5429117" y="659594"/>
                </a:lnTo>
                <a:lnTo>
                  <a:pt x="5524755" y="579172"/>
                </a:lnTo>
                <a:close/>
                <a:moveTo>
                  <a:pt x="4227132" y="532491"/>
                </a:moveTo>
                <a:lnTo>
                  <a:pt x="4263827" y="546466"/>
                </a:lnTo>
                <a:lnTo>
                  <a:pt x="4273134" y="557575"/>
                </a:lnTo>
                <a:lnTo>
                  <a:pt x="4297893" y="542624"/>
                </a:lnTo>
                <a:lnTo>
                  <a:pt x="4330008" y="545461"/>
                </a:lnTo>
                <a:lnTo>
                  <a:pt x="4344929" y="542477"/>
                </a:lnTo>
                <a:lnTo>
                  <a:pt x="4393855" y="540852"/>
                </a:lnTo>
                <a:lnTo>
                  <a:pt x="4418289" y="536096"/>
                </a:lnTo>
                <a:lnTo>
                  <a:pt x="4439680" y="540970"/>
                </a:lnTo>
                <a:lnTo>
                  <a:pt x="4466477" y="568566"/>
                </a:lnTo>
                <a:lnTo>
                  <a:pt x="4461957" y="583574"/>
                </a:lnTo>
                <a:lnTo>
                  <a:pt x="4438409" y="600829"/>
                </a:lnTo>
                <a:lnTo>
                  <a:pt x="4328560" y="641129"/>
                </a:lnTo>
                <a:lnTo>
                  <a:pt x="4287493" y="640066"/>
                </a:lnTo>
                <a:lnTo>
                  <a:pt x="4233868" y="630730"/>
                </a:lnTo>
                <a:lnTo>
                  <a:pt x="4216141" y="625884"/>
                </a:lnTo>
                <a:lnTo>
                  <a:pt x="4230825" y="606945"/>
                </a:lnTo>
                <a:lnTo>
                  <a:pt x="4211710" y="597845"/>
                </a:lnTo>
                <a:lnTo>
                  <a:pt x="4230352" y="573559"/>
                </a:lnTo>
                <a:lnTo>
                  <a:pt x="4209937" y="567147"/>
                </a:lnTo>
                <a:lnTo>
                  <a:pt x="4200246" y="569925"/>
                </a:lnTo>
                <a:lnTo>
                  <a:pt x="4181278" y="566320"/>
                </a:lnTo>
                <a:lnTo>
                  <a:pt x="4195076" y="547145"/>
                </a:lnTo>
                <a:close/>
                <a:moveTo>
                  <a:pt x="2305233" y="414281"/>
                </a:moveTo>
                <a:lnTo>
                  <a:pt x="2345828" y="443000"/>
                </a:lnTo>
                <a:lnTo>
                  <a:pt x="2316283" y="457595"/>
                </a:lnTo>
                <a:lnTo>
                  <a:pt x="2229242" y="442676"/>
                </a:lnTo>
                <a:close/>
                <a:moveTo>
                  <a:pt x="6730907" y="368190"/>
                </a:moveTo>
                <a:lnTo>
                  <a:pt x="6731014" y="368230"/>
                </a:lnTo>
                <a:lnTo>
                  <a:pt x="6731113" y="368397"/>
                </a:lnTo>
                <a:lnTo>
                  <a:pt x="6731030" y="368365"/>
                </a:lnTo>
                <a:close/>
                <a:moveTo>
                  <a:pt x="6730257" y="366950"/>
                </a:moveTo>
                <a:lnTo>
                  <a:pt x="6731522" y="366950"/>
                </a:lnTo>
                <a:lnTo>
                  <a:pt x="6732739" y="368870"/>
                </a:lnTo>
                <a:lnTo>
                  <a:pt x="6731014" y="368230"/>
                </a:lnTo>
                <a:close/>
                <a:moveTo>
                  <a:pt x="6731409" y="366772"/>
                </a:moveTo>
                <a:lnTo>
                  <a:pt x="6731559" y="366950"/>
                </a:lnTo>
                <a:lnTo>
                  <a:pt x="6731522" y="366950"/>
                </a:lnTo>
                <a:close/>
                <a:moveTo>
                  <a:pt x="2876134" y="278316"/>
                </a:moveTo>
                <a:lnTo>
                  <a:pt x="2918117" y="279380"/>
                </a:lnTo>
                <a:lnTo>
                  <a:pt x="2968344" y="302218"/>
                </a:lnTo>
                <a:lnTo>
                  <a:pt x="2947101" y="316311"/>
                </a:lnTo>
                <a:lnTo>
                  <a:pt x="3048618" y="363583"/>
                </a:lnTo>
                <a:lnTo>
                  <a:pt x="3101209" y="402966"/>
                </a:lnTo>
                <a:lnTo>
                  <a:pt x="3100264" y="433664"/>
                </a:lnTo>
                <a:lnTo>
                  <a:pt x="3072196" y="450740"/>
                </a:lnTo>
                <a:lnTo>
                  <a:pt x="3138791" y="483388"/>
                </a:lnTo>
                <a:lnTo>
                  <a:pt x="3170109" y="520526"/>
                </a:lnTo>
                <a:lnTo>
                  <a:pt x="3157403" y="550071"/>
                </a:lnTo>
                <a:lnTo>
                  <a:pt x="3115391" y="584432"/>
                </a:lnTo>
                <a:lnTo>
                  <a:pt x="3079611" y="583989"/>
                </a:lnTo>
                <a:lnTo>
                  <a:pt x="3070748" y="575125"/>
                </a:lnTo>
                <a:lnTo>
                  <a:pt x="3061885" y="562451"/>
                </a:lnTo>
                <a:lnTo>
                  <a:pt x="3059787" y="556128"/>
                </a:lnTo>
                <a:lnTo>
                  <a:pt x="3049770" y="543365"/>
                </a:lnTo>
                <a:lnTo>
                  <a:pt x="3021998" y="539584"/>
                </a:lnTo>
                <a:lnTo>
                  <a:pt x="2996472" y="545670"/>
                </a:lnTo>
                <a:lnTo>
                  <a:pt x="3006488" y="558817"/>
                </a:lnTo>
                <a:lnTo>
                  <a:pt x="3033283" y="585733"/>
                </a:lnTo>
                <a:lnTo>
                  <a:pt x="3040287" y="634688"/>
                </a:lnTo>
                <a:lnTo>
                  <a:pt x="3004508" y="662372"/>
                </a:lnTo>
                <a:lnTo>
                  <a:pt x="2983117" y="661545"/>
                </a:lnTo>
                <a:lnTo>
                  <a:pt x="2944473" y="646418"/>
                </a:lnTo>
                <a:lnTo>
                  <a:pt x="2962938" y="692568"/>
                </a:lnTo>
                <a:lnTo>
                  <a:pt x="2944502" y="701698"/>
                </a:lnTo>
                <a:lnTo>
                  <a:pt x="2934101" y="699186"/>
                </a:lnTo>
                <a:lnTo>
                  <a:pt x="2857107" y="669256"/>
                </a:lnTo>
                <a:lnTo>
                  <a:pt x="2848419" y="662580"/>
                </a:lnTo>
                <a:lnTo>
                  <a:pt x="2823868" y="618114"/>
                </a:lnTo>
                <a:lnTo>
                  <a:pt x="2800233" y="609723"/>
                </a:lnTo>
                <a:lnTo>
                  <a:pt x="2717329" y="611259"/>
                </a:lnTo>
                <a:lnTo>
                  <a:pt x="2702911" y="608926"/>
                </a:lnTo>
                <a:lnTo>
                  <a:pt x="2707460" y="576988"/>
                </a:lnTo>
                <a:lnTo>
                  <a:pt x="2761173" y="566646"/>
                </a:lnTo>
                <a:lnTo>
                  <a:pt x="2800764" y="571049"/>
                </a:lnTo>
                <a:lnTo>
                  <a:pt x="2828861" y="564312"/>
                </a:lnTo>
                <a:lnTo>
                  <a:pt x="2834150" y="550486"/>
                </a:lnTo>
                <a:lnTo>
                  <a:pt x="2860742" y="529035"/>
                </a:lnTo>
                <a:lnTo>
                  <a:pt x="2878231" y="518103"/>
                </a:lnTo>
                <a:lnTo>
                  <a:pt x="2902813" y="495619"/>
                </a:lnTo>
                <a:lnTo>
                  <a:pt x="2903404" y="476445"/>
                </a:lnTo>
                <a:lnTo>
                  <a:pt x="2902015" y="474524"/>
                </a:lnTo>
                <a:lnTo>
                  <a:pt x="2898204" y="470655"/>
                </a:lnTo>
                <a:lnTo>
                  <a:pt x="2878969" y="458393"/>
                </a:lnTo>
                <a:lnTo>
                  <a:pt x="2869250" y="449529"/>
                </a:lnTo>
                <a:lnTo>
                  <a:pt x="2857727" y="434756"/>
                </a:lnTo>
                <a:lnTo>
                  <a:pt x="2834534" y="416114"/>
                </a:lnTo>
                <a:lnTo>
                  <a:pt x="2821830" y="413632"/>
                </a:lnTo>
                <a:lnTo>
                  <a:pt x="2800705" y="418329"/>
                </a:lnTo>
                <a:lnTo>
                  <a:pt x="2699483" y="413484"/>
                </a:lnTo>
                <a:lnTo>
                  <a:pt x="2700695" y="417768"/>
                </a:lnTo>
                <a:lnTo>
                  <a:pt x="2702024" y="419778"/>
                </a:lnTo>
                <a:lnTo>
                  <a:pt x="2712335" y="428138"/>
                </a:lnTo>
                <a:lnTo>
                  <a:pt x="2710740" y="458305"/>
                </a:lnTo>
                <a:lnTo>
                  <a:pt x="2692423" y="470299"/>
                </a:lnTo>
                <a:lnTo>
                  <a:pt x="2681077" y="488825"/>
                </a:lnTo>
                <a:lnTo>
                  <a:pt x="2680604" y="493020"/>
                </a:lnTo>
                <a:lnTo>
                  <a:pt x="2660218" y="511485"/>
                </a:lnTo>
                <a:lnTo>
                  <a:pt x="2615339" y="539731"/>
                </a:lnTo>
                <a:lnTo>
                  <a:pt x="2591703" y="544133"/>
                </a:lnTo>
                <a:lnTo>
                  <a:pt x="2566530" y="537545"/>
                </a:lnTo>
                <a:lnTo>
                  <a:pt x="2541299" y="545433"/>
                </a:lnTo>
                <a:lnTo>
                  <a:pt x="2574036" y="587091"/>
                </a:lnTo>
                <a:lnTo>
                  <a:pt x="2593298" y="621393"/>
                </a:lnTo>
                <a:lnTo>
                  <a:pt x="2589014" y="632119"/>
                </a:lnTo>
                <a:lnTo>
                  <a:pt x="2577935" y="637229"/>
                </a:lnTo>
                <a:lnTo>
                  <a:pt x="2560209" y="632088"/>
                </a:lnTo>
                <a:lnTo>
                  <a:pt x="2549011" y="624436"/>
                </a:lnTo>
                <a:lnTo>
                  <a:pt x="2520794" y="623669"/>
                </a:lnTo>
                <a:lnTo>
                  <a:pt x="2462649" y="653686"/>
                </a:lnTo>
                <a:lnTo>
                  <a:pt x="2429853" y="628160"/>
                </a:lnTo>
                <a:lnTo>
                  <a:pt x="2458188" y="600417"/>
                </a:lnTo>
                <a:lnTo>
                  <a:pt x="2468027" y="584020"/>
                </a:lnTo>
                <a:lnTo>
                  <a:pt x="2472548" y="569867"/>
                </a:lnTo>
                <a:lnTo>
                  <a:pt x="2458661" y="580976"/>
                </a:lnTo>
                <a:lnTo>
                  <a:pt x="2288688" y="668606"/>
                </a:lnTo>
                <a:lnTo>
                  <a:pt x="2260028" y="673983"/>
                </a:lnTo>
                <a:lnTo>
                  <a:pt x="2227971" y="684739"/>
                </a:lnTo>
                <a:lnTo>
                  <a:pt x="2150150" y="729470"/>
                </a:lnTo>
                <a:lnTo>
                  <a:pt x="2108786" y="765515"/>
                </a:lnTo>
                <a:lnTo>
                  <a:pt x="2084087" y="800201"/>
                </a:lnTo>
                <a:lnTo>
                  <a:pt x="2083732" y="802447"/>
                </a:lnTo>
                <a:lnTo>
                  <a:pt x="2083732" y="805579"/>
                </a:lnTo>
                <a:lnTo>
                  <a:pt x="2107368" y="814590"/>
                </a:lnTo>
                <a:lnTo>
                  <a:pt x="2107606" y="825049"/>
                </a:lnTo>
                <a:lnTo>
                  <a:pt x="2097619" y="859262"/>
                </a:lnTo>
                <a:lnTo>
                  <a:pt x="2096290" y="870548"/>
                </a:lnTo>
                <a:lnTo>
                  <a:pt x="2106955" y="870548"/>
                </a:lnTo>
                <a:lnTo>
                  <a:pt x="2113131" y="868924"/>
                </a:lnTo>
                <a:lnTo>
                  <a:pt x="2136766" y="866235"/>
                </a:lnTo>
                <a:lnTo>
                  <a:pt x="2162973" y="871583"/>
                </a:lnTo>
                <a:lnTo>
                  <a:pt x="2170418" y="875157"/>
                </a:lnTo>
                <a:lnTo>
                  <a:pt x="2180906" y="881717"/>
                </a:lnTo>
                <a:lnTo>
                  <a:pt x="2206551" y="906268"/>
                </a:lnTo>
                <a:lnTo>
                  <a:pt x="2214706" y="911558"/>
                </a:lnTo>
                <a:lnTo>
                  <a:pt x="2272674" y="938769"/>
                </a:lnTo>
                <a:lnTo>
                  <a:pt x="2314362" y="942757"/>
                </a:lnTo>
                <a:lnTo>
                  <a:pt x="2348664" y="952448"/>
                </a:lnTo>
                <a:lnTo>
                  <a:pt x="2312058" y="1014936"/>
                </a:lnTo>
                <a:lnTo>
                  <a:pt x="2302722" y="1045397"/>
                </a:lnTo>
                <a:lnTo>
                  <a:pt x="2325471" y="1091754"/>
                </a:lnTo>
                <a:lnTo>
                  <a:pt x="2343937" y="1085726"/>
                </a:lnTo>
                <a:lnTo>
                  <a:pt x="2377619" y="1064099"/>
                </a:lnTo>
                <a:lnTo>
                  <a:pt x="2397059" y="1023770"/>
                </a:lnTo>
                <a:lnTo>
                  <a:pt x="2407192" y="970589"/>
                </a:lnTo>
                <a:lnTo>
                  <a:pt x="2509538" y="919002"/>
                </a:lnTo>
                <a:lnTo>
                  <a:pt x="2551138" y="870489"/>
                </a:lnTo>
                <a:lnTo>
                  <a:pt x="2549984" y="840501"/>
                </a:lnTo>
                <a:lnTo>
                  <a:pt x="2539320" y="827058"/>
                </a:lnTo>
                <a:lnTo>
                  <a:pt x="2549069" y="802122"/>
                </a:lnTo>
                <a:lnTo>
                  <a:pt x="2569455" y="793583"/>
                </a:lnTo>
                <a:lnTo>
                  <a:pt x="2599000" y="744006"/>
                </a:lnTo>
                <a:lnTo>
                  <a:pt x="2601956" y="732838"/>
                </a:lnTo>
                <a:lnTo>
                  <a:pt x="2636404" y="676703"/>
                </a:lnTo>
                <a:lnTo>
                  <a:pt x="2686838" y="668666"/>
                </a:lnTo>
                <a:lnTo>
                  <a:pt x="2731481" y="679657"/>
                </a:lnTo>
                <a:lnTo>
                  <a:pt x="2761028" y="674989"/>
                </a:lnTo>
                <a:lnTo>
                  <a:pt x="2808447" y="718479"/>
                </a:lnTo>
                <a:lnTo>
                  <a:pt x="2838669" y="738363"/>
                </a:lnTo>
                <a:lnTo>
                  <a:pt x="2825316" y="769977"/>
                </a:lnTo>
                <a:lnTo>
                  <a:pt x="2843634" y="820203"/>
                </a:lnTo>
                <a:lnTo>
                  <a:pt x="2914542" y="792549"/>
                </a:lnTo>
                <a:lnTo>
                  <a:pt x="2967725" y="757568"/>
                </a:lnTo>
                <a:lnTo>
                  <a:pt x="2997653" y="854210"/>
                </a:lnTo>
                <a:lnTo>
                  <a:pt x="2997653" y="895308"/>
                </a:lnTo>
                <a:lnTo>
                  <a:pt x="2995023" y="901925"/>
                </a:lnTo>
                <a:lnTo>
                  <a:pt x="3004655" y="926980"/>
                </a:lnTo>
                <a:lnTo>
                  <a:pt x="3027139" y="951267"/>
                </a:lnTo>
                <a:lnTo>
                  <a:pt x="3068945" y="968166"/>
                </a:lnTo>
                <a:lnTo>
                  <a:pt x="3075681" y="992098"/>
                </a:lnTo>
                <a:lnTo>
                  <a:pt x="3098136" y="1017566"/>
                </a:lnTo>
                <a:lnTo>
                  <a:pt x="3098579" y="1036357"/>
                </a:lnTo>
                <a:lnTo>
                  <a:pt x="3095004" y="1056211"/>
                </a:lnTo>
                <a:lnTo>
                  <a:pt x="3089332" y="1073938"/>
                </a:lnTo>
                <a:lnTo>
                  <a:pt x="3078814" y="1085933"/>
                </a:lnTo>
                <a:lnTo>
                  <a:pt x="3076362" y="1089656"/>
                </a:lnTo>
                <a:lnTo>
                  <a:pt x="3075417" y="1100233"/>
                </a:lnTo>
                <a:lnTo>
                  <a:pt x="3073141" y="1106940"/>
                </a:lnTo>
                <a:lnTo>
                  <a:pt x="3047378" y="1146235"/>
                </a:lnTo>
                <a:lnTo>
                  <a:pt x="3054528" y="1160624"/>
                </a:lnTo>
                <a:lnTo>
                  <a:pt x="3059166" y="1166533"/>
                </a:lnTo>
                <a:lnTo>
                  <a:pt x="3082388" y="1166533"/>
                </a:lnTo>
                <a:lnTo>
                  <a:pt x="3106556" y="1162958"/>
                </a:lnTo>
                <a:lnTo>
                  <a:pt x="3119852" y="1173594"/>
                </a:lnTo>
                <a:lnTo>
                  <a:pt x="3099023" y="1238209"/>
                </a:lnTo>
                <a:lnTo>
                  <a:pt x="3120680" y="1250324"/>
                </a:lnTo>
                <a:lnTo>
                  <a:pt x="3100854" y="1276914"/>
                </a:lnTo>
                <a:lnTo>
                  <a:pt x="3089569" y="1281434"/>
                </a:lnTo>
                <a:lnTo>
                  <a:pt x="3055827" y="1270828"/>
                </a:lnTo>
                <a:lnTo>
                  <a:pt x="3035944" y="1260723"/>
                </a:lnTo>
                <a:lnTo>
                  <a:pt x="3006664" y="1253898"/>
                </a:lnTo>
                <a:lnTo>
                  <a:pt x="2918295" y="1256055"/>
                </a:lnTo>
                <a:lnTo>
                  <a:pt x="2913421" y="1254903"/>
                </a:lnTo>
                <a:lnTo>
                  <a:pt x="2904557" y="1249319"/>
                </a:lnTo>
                <a:lnTo>
                  <a:pt x="2925888" y="1225682"/>
                </a:lnTo>
                <a:lnTo>
                  <a:pt x="2946126" y="1208399"/>
                </a:lnTo>
                <a:lnTo>
                  <a:pt x="3037864" y="1102213"/>
                </a:lnTo>
                <a:lnTo>
                  <a:pt x="3031068" y="1100558"/>
                </a:lnTo>
                <a:lnTo>
                  <a:pt x="3013135" y="1099760"/>
                </a:lnTo>
                <a:lnTo>
                  <a:pt x="3001317" y="1102715"/>
                </a:lnTo>
                <a:lnTo>
                  <a:pt x="2994433" y="1105847"/>
                </a:lnTo>
                <a:lnTo>
                  <a:pt x="2958446" y="1130517"/>
                </a:lnTo>
                <a:lnTo>
                  <a:pt x="2930557" y="1144108"/>
                </a:lnTo>
                <a:lnTo>
                  <a:pt x="2903404" y="1150253"/>
                </a:lnTo>
                <a:lnTo>
                  <a:pt x="2873653" y="1150874"/>
                </a:lnTo>
                <a:lnTo>
                  <a:pt x="2842510" y="1147712"/>
                </a:lnTo>
                <a:lnTo>
                  <a:pt x="2732160" y="1151878"/>
                </a:lnTo>
                <a:lnTo>
                  <a:pt x="2705334" y="1158496"/>
                </a:lnTo>
                <a:lnTo>
                  <a:pt x="2651296" y="1183225"/>
                </a:lnTo>
                <a:lnTo>
                  <a:pt x="2627335" y="1198766"/>
                </a:lnTo>
                <a:lnTo>
                  <a:pt x="2618264" y="1210113"/>
                </a:lnTo>
                <a:lnTo>
                  <a:pt x="2632741" y="1208074"/>
                </a:lnTo>
                <a:lnTo>
                  <a:pt x="2655727" y="1193980"/>
                </a:lnTo>
                <a:lnTo>
                  <a:pt x="2703591" y="1179207"/>
                </a:lnTo>
                <a:lnTo>
                  <a:pt x="2745308" y="1177848"/>
                </a:lnTo>
                <a:lnTo>
                  <a:pt x="2768501" y="1210674"/>
                </a:lnTo>
                <a:lnTo>
                  <a:pt x="2754733" y="1222255"/>
                </a:lnTo>
                <a:lnTo>
                  <a:pt x="2735618" y="1273900"/>
                </a:lnTo>
                <a:lnTo>
                  <a:pt x="2769801" y="1312812"/>
                </a:lnTo>
                <a:lnTo>
                  <a:pt x="2817546" y="1328293"/>
                </a:lnTo>
                <a:lnTo>
                  <a:pt x="2824902" y="1337364"/>
                </a:lnTo>
                <a:lnTo>
                  <a:pt x="2736267" y="1371399"/>
                </a:lnTo>
                <a:lnTo>
                  <a:pt x="2729088" y="1371104"/>
                </a:lnTo>
                <a:lnTo>
                  <a:pt x="2721110" y="1369568"/>
                </a:lnTo>
                <a:lnTo>
                  <a:pt x="2707018" y="1372699"/>
                </a:lnTo>
                <a:lnTo>
                  <a:pt x="2704861" y="1373940"/>
                </a:lnTo>
                <a:lnTo>
                  <a:pt x="2696736" y="1380499"/>
                </a:lnTo>
                <a:lnTo>
                  <a:pt x="2678064" y="1400088"/>
                </a:lnTo>
                <a:lnTo>
                  <a:pt x="2655876" y="1414122"/>
                </a:lnTo>
                <a:lnTo>
                  <a:pt x="2638149" y="1400442"/>
                </a:lnTo>
                <a:lnTo>
                  <a:pt x="2642728" y="1384872"/>
                </a:lnTo>
                <a:lnTo>
                  <a:pt x="2663409" y="1363570"/>
                </a:lnTo>
                <a:lnTo>
                  <a:pt x="2682702" y="1348089"/>
                </a:lnTo>
                <a:lnTo>
                  <a:pt x="2700193" y="1339225"/>
                </a:lnTo>
                <a:lnTo>
                  <a:pt x="2704506" y="1332991"/>
                </a:lnTo>
                <a:lnTo>
                  <a:pt x="2638060" y="1352195"/>
                </a:lnTo>
                <a:lnTo>
                  <a:pt x="2601956" y="1369006"/>
                </a:lnTo>
                <a:lnTo>
                  <a:pt x="2573681" y="1378077"/>
                </a:lnTo>
                <a:lnTo>
                  <a:pt x="2568924" y="1378343"/>
                </a:lnTo>
                <a:lnTo>
                  <a:pt x="2548626" y="1393765"/>
                </a:lnTo>
                <a:lnTo>
                  <a:pt x="2514235" y="1408745"/>
                </a:lnTo>
                <a:lnTo>
                  <a:pt x="2484336" y="1432735"/>
                </a:lnTo>
                <a:lnTo>
                  <a:pt x="2459518" y="1484579"/>
                </a:lnTo>
                <a:lnTo>
                  <a:pt x="2441348" y="1493945"/>
                </a:lnTo>
                <a:lnTo>
                  <a:pt x="2413162" y="1502602"/>
                </a:lnTo>
                <a:lnTo>
                  <a:pt x="2400162" y="1504020"/>
                </a:lnTo>
                <a:lnTo>
                  <a:pt x="2333921" y="1532206"/>
                </a:lnTo>
                <a:lnTo>
                  <a:pt x="2328012" y="1537760"/>
                </a:lnTo>
                <a:lnTo>
                  <a:pt x="2316608" y="1557969"/>
                </a:lnTo>
                <a:lnTo>
                  <a:pt x="2264727" y="1608698"/>
                </a:lnTo>
                <a:lnTo>
                  <a:pt x="2241090" y="1645157"/>
                </a:lnTo>
                <a:lnTo>
                  <a:pt x="2232905" y="1637889"/>
                </a:lnTo>
                <a:lnTo>
                  <a:pt x="2230305" y="1629882"/>
                </a:lnTo>
                <a:lnTo>
                  <a:pt x="2224397" y="1633162"/>
                </a:lnTo>
                <a:lnTo>
                  <a:pt x="2221737" y="1665100"/>
                </a:lnTo>
                <a:lnTo>
                  <a:pt x="2210244" y="1719285"/>
                </a:lnTo>
                <a:lnTo>
                  <a:pt x="2179725" y="1758197"/>
                </a:lnTo>
                <a:lnTo>
                  <a:pt x="2173521" y="1772319"/>
                </a:lnTo>
                <a:lnTo>
                  <a:pt x="2159368" y="1777755"/>
                </a:lnTo>
                <a:lnTo>
                  <a:pt x="2145392" y="1780414"/>
                </a:lnTo>
                <a:lnTo>
                  <a:pt x="2126691" y="1788214"/>
                </a:lnTo>
                <a:lnTo>
                  <a:pt x="2117354" y="1796280"/>
                </a:lnTo>
                <a:lnTo>
                  <a:pt x="2111150" y="1804375"/>
                </a:lnTo>
                <a:lnTo>
                  <a:pt x="2105832" y="1808423"/>
                </a:lnTo>
                <a:lnTo>
                  <a:pt x="2083200" y="1817819"/>
                </a:lnTo>
                <a:lnTo>
                  <a:pt x="1993619" y="1880986"/>
                </a:lnTo>
                <a:lnTo>
                  <a:pt x="1982362" y="1895227"/>
                </a:lnTo>
                <a:lnTo>
                  <a:pt x="1963484" y="1930326"/>
                </a:lnTo>
                <a:lnTo>
                  <a:pt x="1957042" y="1959133"/>
                </a:lnTo>
                <a:lnTo>
                  <a:pt x="1973882" y="2054948"/>
                </a:lnTo>
                <a:lnTo>
                  <a:pt x="1955417" y="2142963"/>
                </a:lnTo>
                <a:lnTo>
                  <a:pt x="1924719" y="2157204"/>
                </a:lnTo>
                <a:lnTo>
                  <a:pt x="1889649" y="2090727"/>
                </a:lnTo>
                <a:lnTo>
                  <a:pt x="1882323" y="2060621"/>
                </a:lnTo>
                <a:lnTo>
                  <a:pt x="1880224" y="2037516"/>
                </a:lnTo>
                <a:lnTo>
                  <a:pt x="1885071" y="2005755"/>
                </a:lnTo>
                <a:lnTo>
                  <a:pt x="1878245" y="1992135"/>
                </a:lnTo>
                <a:lnTo>
                  <a:pt x="1859632" y="1970892"/>
                </a:lnTo>
                <a:lnTo>
                  <a:pt x="1815047" y="1980169"/>
                </a:lnTo>
                <a:lnTo>
                  <a:pt x="1803467" y="1960817"/>
                </a:lnTo>
                <a:lnTo>
                  <a:pt x="1789964" y="1949383"/>
                </a:lnTo>
                <a:lnTo>
                  <a:pt x="1780155" y="1946813"/>
                </a:lnTo>
                <a:lnTo>
                  <a:pt x="1720266" y="1954613"/>
                </a:lnTo>
                <a:lnTo>
                  <a:pt x="1708242" y="1959162"/>
                </a:lnTo>
                <a:lnTo>
                  <a:pt x="1702747" y="1959842"/>
                </a:lnTo>
                <a:lnTo>
                  <a:pt x="1673584" y="1958306"/>
                </a:lnTo>
                <a:lnTo>
                  <a:pt x="1673584" y="1999226"/>
                </a:lnTo>
                <a:lnTo>
                  <a:pt x="1664191" y="1995769"/>
                </a:lnTo>
                <a:lnTo>
                  <a:pt x="1614318" y="1992519"/>
                </a:lnTo>
                <a:lnTo>
                  <a:pt x="1606400" y="1990096"/>
                </a:lnTo>
                <a:lnTo>
                  <a:pt x="1598365" y="1985605"/>
                </a:lnTo>
                <a:lnTo>
                  <a:pt x="1589796" y="1986433"/>
                </a:lnTo>
                <a:lnTo>
                  <a:pt x="1579159" y="1985428"/>
                </a:lnTo>
                <a:lnTo>
                  <a:pt x="1545240" y="1975767"/>
                </a:lnTo>
                <a:lnTo>
                  <a:pt x="1522698" y="1977008"/>
                </a:lnTo>
                <a:lnTo>
                  <a:pt x="1509137" y="1982474"/>
                </a:lnTo>
                <a:lnTo>
                  <a:pt x="1400500" y="2043366"/>
                </a:lnTo>
                <a:lnTo>
                  <a:pt x="1369182" y="2091584"/>
                </a:lnTo>
                <a:lnTo>
                  <a:pt x="1356536" y="2147040"/>
                </a:lnTo>
                <a:lnTo>
                  <a:pt x="1336622" y="2194105"/>
                </a:lnTo>
                <a:lnTo>
                  <a:pt x="1325809" y="2242234"/>
                </a:lnTo>
                <a:lnTo>
                  <a:pt x="1325484" y="2276566"/>
                </a:lnTo>
                <a:lnTo>
                  <a:pt x="1333787" y="2348538"/>
                </a:lnTo>
                <a:lnTo>
                  <a:pt x="1354881" y="2397406"/>
                </a:lnTo>
                <a:lnTo>
                  <a:pt x="1381266" y="2415724"/>
                </a:lnTo>
                <a:lnTo>
                  <a:pt x="1387441" y="2417821"/>
                </a:lnTo>
                <a:lnTo>
                  <a:pt x="1392168" y="2424233"/>
                </a:lnTo>
                <a:lnTo>
                  <a:pt x="1427297" y="2429758"/>
                </a:lnTo>
                <a:lnTo>
                  <a:pt x="1500155" y="2425178"/>
                </a:lnTo>
                <a:lnTo>
                  <a:pt x="1540219" y="2396874"/>
                </a:lnTo>
                <a:lnTo>
                  <a:pt x="1563204" y="2328418"/>
                </a:lnTo>
                <a:lnTo>
                  <a:pt x="1588436" y="2314088"/>
                </a:lnTo>
                <a:lnTo>
                  <a:pt x="1630774" y="2302270"/>
                </a:lnTo>
                <a:lnTo>
                  <a:pt x="1676806" y="2301561"/>
                </a:lnTo>
                <a:lnTo>
                  <a:pt x="1693647" y="2311695"/>
                </a:lnTo>
                <a:lnTo>
                  <a:pt x="1687738" y="2336336"/>
                </a:lnTo>
                <a:lnTo>
                  <a:pt x="1677308" y="2350842"/>
                </a:lnTo>
                <a:lnTo>
                  <a:pt x="1666937" y="2398588"/>
                </a:lnTo>
                <a:lnTo>
                  <a:pt x="1626284" y="2478566"/>
                </a:lnTo>
                <a:lnTo>
                  <a:pt x="1619902" y="2507402"/>
                </a:lnTo>
                <a:lnTo>
                  <a:pt x="1602972" y="2532220"/>
                </a:lnTo>
                <a:lnTo>
                  <a:pt x="1617568" y="2540020"/>
                </a:lnTo>
                <a:lnTo>
                  <a:pt x="1733592" y="2534791"/>
                </a:lnTo>
                <a:lnTo>
                  <a:pt x="1756401" y="2543654"/>
                </a:lnTo>
                <a:lnTo>
                  <a:pt x="1788516" y="2567290"/>
                </a:lnTo>
                <a:lnTo>
                  <a:pt x="1790084" y="2583540"/>
                </a:lnTo>
                <a:lnTo>
                  <a:pt x="1783877" y="2618581"/>
                </a:lnTo>
                <a:lnTo>
                  <a:pt x="1777969" y="2634239"/>
                </a:lnTo>
                <a:lnTo>
                  <a:pt x="1757938" y="2733334"/>
                </a:lnTo>
                <a:lnTo>
                  <a:pt x="1771381" y="2775465"/>
                </a:lnTo>
                <a:lnTo>
                  <a:pt x="1782520" y="2786426"/>
                </a:lnTo>
                <a:lnTo>
                  <a:pt x="1815019" y="2811244"/>
                </a:lnTo>
                <a:lnTo>
                  <a:pt x="1865925" y="2810003"/>
                </a:lnTo>
                <a:lnTo>
                  <a:pt x="1901203" y="2796886"/>
                </a:lnTo>
                <a:lnTo>
                  <a:pt x="1953202" y="2806488"/>
                </a:lnTo>
                <a:lnTo>
                  <a:pt x="1982748" y="2838662"/>
                </a:lnTo>
                <a:lnTo>
                  <a:pt x="2020476" y="2803385"/>
                </a:lnTo>
                <a:lnTo>
                  <a:pt x="2034452" y="2780577"/>
                </a:lnTo>
                <a:lnTo>
                  <a:pt x="2037199" y="2768758"/>
                </a:lnTo>
                <a:lnTo>
                  <a:pt x="2063553" y="2734457"/>
                </a:lnTo>
                <a:lnTo>
                  <a:pt x="2140370" y="2707541"/>
                </a:lnTo>
                <a:lnTo>
                  <a:pt x="2160136" y="2695723"/>
                </a:lnTo>
                <a:lnTo>
                  <a:pt x="2175914" y="2680950"/>
                </a:lnTo>
                <a:lnTo>
                  <a:pt x="2184098" y="2677996"/>
                </a:lnTo>
                <a:lnTo>
                  <a:pt x="2193965" y="2678350"/>
                </a:lnTo>
                <a:lnTo>
                  <a:pt x="2203745" y="2681305"/>
                </a:lnTo>
                <a:lnTo>
                  <a:pt x="2204719" y="2681984"/>
                </a:lnTo>
                <a:lnTo>
                  <a:pt x="2206877" y="2685323"/>
                </a:lnTo>
                <a:lnTo>
                  <a:pt x="2208621" y="2695516"/>
                </a:lnTo>
                <a:lnTo>
                  <a:pt x="2196449" y="2710289"/>
                </a:lnTo>
                <a:lnTo>
                  <a:pt x="2184807" y="2721220"/>
                </a:lnTo>
                <a:lnTo>
                  <a:pt x="2190715" y="2735727"/>
                </a:lnTo>
                <a:lnTo>
                  <a:pt x="2251755" y="2693359"/>
                </a:lnTo>
                <a:lnTo>
                  <a:pt x="2266764" y="2712948"/>
                </a:lnTo>
                <a:lnTo>
                  <a:pt x="2346302" y="2743556"/>
                </a:lnTo>
                <a:lnTo>
                  <a:pt x="2434788" y="2762465"/>
                </a:lnTo>
                <a:lnTo>
                  <a:pt x="2464156" y="2746156"/>
                </a:lnTo>
                <a:lnTo>
                  <a:pt x="2528003" y="2745950"/>
                </a:lnTo>
                <a:lnTo>
                  <a:pt x="2524134" y="2769320"/>
                </a:lnTo>
                <a:lnTo>
                  <a:pt x="2528092" y="2774372"/>
                </a:lnTo>
                <a:lnTo>
                  <a:pt x="2533647" y="2778774"/>
                </a:lnTo>
                <a:lnTo>
                  <a:pt x="2544637" y="2746275"/>
                </a:lnTo>
                <a:lnTo>
                  <a:pt x="2570135" y="2745743"/>
                </a:lnTo>
                <a:lnTo>
                  <a:pt x="2574095" y="2762554"/>
                </a:lnTo>
                <a:lnTo>
                  <a:pt x="2558464" y="2785688"/>
                </a:lnTo>
                <a:lnTo>
                  <a:pt x="2572056" y="2798481"/>
                </a:lnTo>
                <a:lnTo>
                  <a:pt x="2573001" y="2827287"/>
                </a:lnTo>
                <a:lnTo>
                  <a:pt x="2615013" y="2842237"/>
                </a:lnTo>
                <a:lnTo>
                  <a:pt x="2646420" y="2866996"/>
                </a:lnTo>
                <a:lnTo>
                  <a:pt x="2657499" y="2892109"/>
                </a:lnTo>
                <a:lnTo>
                  <a:pt x="2669851" y="2905405"/>
                </a:lnTo>
                <a:lnTo>
                  <a:pt x="2689527" y="2920946"/>
                </a:lnTo>
                <a:lnTo>
                  <a:pt x="2697121" y="2928863"/>
                </a:lnTo>
                <a:lnTo>
                  <a:pt x="2742058" y="2939972"/>
                </a:lnTo>
                <a:lnTo>
                  <a:pt x="2794796" y="2943607"/>
                </a:lnTo>
                <a:lnTo>
                  <a:pt x="2847358" y="2957759"/>
                </a:lnTo>
                <a:lnTo>
                  <a:pt x="2851374" y="2959738"/>
                </a:lnTo>
                <a:lnTo>
                  <a:pt x="2894244" y="3001870"/>
                </a:lnTo>
                <a:lnTo>
                  <a:pt x="2920392" y="3038506"/>
                </a:lnTo>
                <a:lnTo>
                  <a:pt x="2927808" y="3074373"/>
                </a:lnTo>
                <a:lnTo>
                  <a:pt x="2949937" y="3115027"/>
                </a:lnTo>
                <a:lnTo>
                  <a:pt x="2957709" y="3162832"/>
                </a:lnTo>
                <a:lnTo>
                  <a:pt x="2988287" y="3185729"/>
                </a:lnTo>
                <a:lnTo>
                  <a:pt x="3010032" y="3191638"/>
                </a:lnTo>
                <a:lnTo>
                  <a:pt x="3018217" y="3214683"/>
                </a:lnTo>
                <a:lnTo>
                  <a:pt x="3028527" y="3210695"/>
                </a:lnTo>
                <a:lnTo>
                  <a:pt x="3064779" y="3214181"/>
                </a:lnTo>
                <a:lnTo>
                  <a:pt x="3112791" y="3234124"/>
                </a:lnTo>
                <a:lnTo>
                  <a:pt x="3145290" y="3256785"/>
                </a:lnTo>
                <a:lnTo>
                  <a:pt x="3157109" y="3281751"/>
                </a:lnTo>
                <a:lnTo>
                  <a:pt x="3185738" y="3276728"/>
                </a:lnTo>
                <a:lnTo>
                  <a:pt x="3261315" y="3300009"/>
                </a:lnTo>
                <a:lnTo>
                  <a:pt x="3274963" y="3300896"/>
                </a:lnTo>
                <a:lnTo>
                  <a:pt x="3305426" y="3297646"/>
                </a:lnTo>
                <a:lnTo>
                  <a:pt x="3317243" y="3299567"/>
                </a:lnTo>
                <a:lnTo>
                  <a:pt x="3324571" y="3302107"/>
                </a:lnTo>
                <a:lnTo>
                  <a:pt x="3354428" y="3319421"/>
                </a:lnTo>
                <a:lnTo>
                  <a:pt x="3404655" y="3366339"/>
                </a:lnTo>
                <a:lnTo>
                  <a:pt x="3416975" y="3375025"/>
                </a:lnTo>
                <a:lnTo>
                  <a:pt x="3425661" y="3379102"/>
                </a:lnTo>
                <a:lnTo>
                  <a:pt x="3466315" y="3389709"/>
                </a:lnTo>
                <a:lnTo>
                  <a:pt x="3474499" y="3394643"/>
                </a:lnTo>
                <a:lnTo>
                  <a:pt x="3481118" y="3400256"/>
                </a:lnTo>
                <a:lnTo>
                  <a:pt x="3487027" y="3407229"/>
                </a:lnTo>
                <a:lnTo>
                  <a:pt x="3491517" y="3415265"/>
                </a:lnTo>
                <a:lnTo>
                  <a:pt x="3502242" y="3446849"/>
                </a:lnTo>
                <a:lnTo>
                  <a:pt x="3506142" y="3470544"/>
                </a:lnTo>
                <a:lnTo>
                  <a:pt x="3506467" y="3493678"/>
                </a:lnTo>
                <a:lnTo>
                  <a:pt x="3503099" y="3518496"/>
                </a:lnTo>
                <a:lnTo>
                  <a:pt x="3494531" y="3547066"/>
                </a:lnTo>
                <a:lnTo>
                  <a:pt x="3474352" y="3586214"/>
                </a:lnTo>
                <a:lnTo>
                  <a:pt x="3375021" y="3726760"/>
                </a:lnTo>
                <a:lnTo>
                  <a:pt x="3368787" y="3743128"/>
                </a:lnTo>
                <a:lnTo>
                  <a:pt x="3366512" y="3760677"/>
                </a:lnTo>
                <a:lnTo>
                  <a:pt x="3378330" y="3846122"/>
                </a:lnTo>
                <a:lnTo>
                  <a:pt x="3377503" y="3852031"/>
                </a:lnTo>
                <a:lnTo>
                  <a:pt x="3371801" y="3871265"/>
                </a:lnTo>
                <a:lnTo>
                  <a:pt x="3369082" y="3908285"/>
                </a:lnTo>
                <a:lnTo>
                  <a:pt x="3366335" y="3918596"/>
                </a:lnTo>
                <a:lnTo>
                  <a:pt x="3362494" y="3927460"/>
                </a:lnTo>
                <a:lnTo>
                  <a:pt x="3357087" y="3936323"/>
                </a:lnTo>
                <a:lnTo>
                  <a:pt x="3355817" y="3939278"/>
                </a:lnTo>
                <a:lnTo>
                  <a:pt x="3354664" y="3944655"/>
                </a:lnTo>
                <a:lnTo>
                  <a:pt x="3354398" y="3951421"/>
                </a:lnTo>
                <a:lnTo>
                  <a:pt x="3355994" y="3969473"/>
                </a:lnTo>
                <a:lnTo>
                  <a:pt x="3354694" y="3982325"/>
                </a:lnTo>
                <a:lnTo>
                  <a:pt x="3352064" y="3992518"/>
                </a:lnTo>
                <a:lnTo>
                  <a:pt x="3343792" y="4011250"/>
                </a:lnTo>
                <a:lnTo>
                  <a:pt x="3329297" y="4035241"/>
                </a:lnTo>
                <a:lnTo>
                  <a:pt x="3322442" y="4070251"/>
                </a:lnTo>
                <a:lnTo>
                  <a:pt x="3322237" y="4074388"/>
                </a:lnTo>
                <a:lnTo>
                  <a:pt x="3320670" y="4080297"/>
                </a:lnTo>
                <a:lnTo>
                  <a:pt x="3317715" y="4086206"/>
                </a:lnTo>
                <a:lnTo>
                  <a:pt x="3315234" y="4089840"/>
                </a:lnTo>
                <a:lnTo>
                  <a:pt x="3305750" y="4098999"/>
                </a:lnTo>
                <a:lnTo>
                  <a:pt x="3288229" y="4120981"/>
                </a:lnTo>
                <a:lnTo>
                  <a:pt x="3278775" y="4127332"/>
                </a:lnTo>
                <a:lnTo>
                  <a:pt x="3213598" y="4136728"/>
                </a:lnTo>
                <a:lnTo>
                  <a:pt x="3201780" y="4140421"/>
                </a:lnTo>
                <a:lnTo>
                  <a:pt x="3099111" y="4194341"/>
                </a:lnTo>
                <a:lnTo>
                  <a:pt x="3068858" y="4266018"/>
                </a:lnTo>
                <a:lnTo>
                  <a:pt x="3079169" y="4328062"/>
                </a:lnTo>
                <a:lnTo>
                  <a:pt x="3061145" y="4372173"/>
                </a:lnTo>
                <a:lnTo>
                  <a:pt x="3038368" y="4398262"/>
                </a:lnTo>
                <a:lnTo>
                  <a:pt x="3031807" y="4419357"/>
                </a:lnTo>
                <a:lnTo>
                  <a:pt x="3030892" y="4428457"/>
                </a:lnTo>
                <a:lnTo>
                  <a:pt x="3024628" y="4438532"/>
                </a:lnTo>
                <a:lnTo>
                  <a:pt x="3021673" y="4440038"/>
                </a:lnTo>
                <a:lnTo>
                  <a:pt x="3018187" y="4441102"/>
                </a:lnTo>
                <a:lnTo>
                  <a:pt x="3001997" y="4443111"/>
                </a:lnTo>
                <a:lnTo>
                  <a:pt x="2949524" y="4575887"/>
                </a:lnTo>
                <a:lnTo>
                  <a:pt x="2930231" y="4602684"/>
                </a:lnTo>
                <a:lnTo>
                  <a:pt x="2922668" y="4609894"/>
                </a:lnTo>
                <a:lnTo>
                  <a:pt x="2915577" y="4613793"/>
                </a:lnTo>
                <a:lnTo>
                  <a:pt x="2911292" y="4615123"/>
                </a:lnTo>
                <a:lnTo>
                  <a:pt x="2902605" y="4616246"/>
                </a:lnTo>
                <a:lnTo>
                  <a:pt x="2791486" y="4598016"/>
                </a:lnTo>
                <a:lnTo>
                  <a:pt x="2802625" y="4605255"/>
                </a:lnTo>
                <a:lnTo>
                  <a:pt x="2817751" y="4611696"/>
                </a:lnTo>
                <a:lnTo>
                  <a:pt x="2827384" y="4617959"/>
                </a:lnTo>
                <a:lnTo>
                  <a:pt x="2834770" y="4625405"/>
                </a:lnTo>
                <a:lnTo>
                  <a:pt x="2839143" y="4632289"/>
                </a:lnTo>
                <a:lnTo>
                  <a:pt x="2842510" y="4641152"/>
                </a:lnTo>
                <a:lnTo>
                  <a:pt x="2844078" y="4649602"/>
                </a:lnTo>
                <a:lnTo>
                  <a:pt x="2846677" y="4655689"/>
                </a:lnTo>
                <a:lnTo>
                  <a:pt x="2850016" y="4659618"/>
                </a:lnTo>
                <a:lnTo>
                  <a:pt x="2858259" y="4665970"/>
                </a:lnTo>
                <a:lnTo>
                  <a:pt x="2861922" y="4670491"/>
                </a:lnTo>
                <a:lnTo>
                  <a:pt x="2864375" y="4675632"/>
                </a:lnTo>
                <a:lnTo>
                  <a:pt x="2865202" y="4678734"/>
                </a:lnTo>
                <a:lnTo>
                  <a:pt x="2865822" y="4683638"/>
                </a:lnTo>
                <a:lnTo>
                  <a:pt x="2865822" y="4688188"/>
                </a:lnTo>
                <a:lnTo>
                  <a:pt x="2853384" y="4736731"/>
                </a:lnTo>
                <a:lnTo>
                  <a:pt x="2849543" y="4745003"/>
                </a:lnTo>
                <a:lnTo>
                  <a:pt x="2846915" y="4748490"/>
                </a:lnTo>
                <a:lnTo>
                  <a:pt x="2837134" y="4756260"/>
                </a:lnTo>
                <a:lnTo>
                  <a:pt x="2813498" y="4770206"/>
                </a:lnTo>
                <a:lnTo>
                  <a:pt x="2800586" y="4774637"/>
                </a:lnTo>
                <a:lnTo>
                  <a:pt x="2714227" y="4783028"/>
                </a:lnTo>
                <a:lnTo>
                  <a:pt x="2728703" y="4849032"/>
                </a:lnTo>
                <a:lnTo>
                  <a:pt x="2724716" y="4854350"/>
                </a:lnTo>
                <a:lnTo>
                  <a:pt x="2710917" y="4865725"/>
                </a:lnTo>
                <a:lnTo>
                  <a:pt x="2694284" y="4870157"/>
                </a:lnTo>
                <a:lnTo>
                  <a:pt x="2681549" y="4869684"/>
                </a:lnTo>
                <a:lnTo>
                  <a:pt x="2637233" y="4860170"/>
                </a:lnTo>
                <a:lnTo>
                  <a:pt x="2650144" y="4890720"/>
                </a:lnTo>
                <a:lnTo>
                  <a:pt x="2654634" y="4896777"/>
                </a:lnTo>
                <a:lnTo>
                  <a:pt x="2659628" y="4899554"/>
                </a:lnTo>
                <a:lnTo>
                  <a:pt x="2673455" y="4903454"/>
                </a:lnTo>
                <a:lnTo>
                  <a:pt x="2685273" y="4904429"/>
                </a:lnTo>
                <a:lnTo>
                  <a:pt x="2694639" y="4908920"/>
                </a:lnTo>
                <a:lnTo>
                  <a:pt x="2700016" y="4918049"/>
                </a:lnTo>
                <a:lnTo>
                  <a:pt x="2701345" y="4923160"/>
                </a:lnTo>
                <a:lnTo>
                  <a:pt x="2701492" y="4926115"/>
                </a:lnTo>
                <a:lnTo>
                  <a:pt x="2700666" y="4928124"/>
                </a:lnTo>
                <a:lnTo>
                  <a:pt x="2697031" y="4931285"/>
                </a:lnTo>
                <a:lnTo>
                  <a:pt x="2686662" y="4936840"/>
                </a:lnTo>
                <a:lnTo>
                  <a:pt x="2683174" y="4937342"/>
                </a:lnTo>
                <a:lnTo>
                  <a:pt x="2674488" y="4935924"/>
                </a:lnTo>
                <a:lnTo>
                  <a:pt x="2676881" y="4949279"/>
                </a:lnTo>
                <a:lnTo>
                  <a:pt x="2676232" y="4953474"/>
                </a:lnTo>
                <a:lnTo>
                  <a:pt x="2674016" y="4958733"/>
                </a:lnTo>
                <a:lnTo>
                  <a:pt x="2672863" y="4969960"/>
                </a:lnTo>
                <a:lnTo>
                  <a:pt x="2675079" y="4979710"/>
                </a:lnTo>
                <a:lnTo>
                  <a:pt x="2678034" y="4986771"/>
                </a:lnTo>
                <a:lnTo>
                  <a:pt x="2680339" y="4995635"/>
                </a:lnTo>
                <a:lnTo>
                  <a:pt x="2679098" y="5003346"/>
                </a:lnTo>
                <a:lnTo>
                  <a:pt x="2675612" y="5008694"/>
                </a:lnTo>
                <a:lnTo>
                  <a:pt x="2640158" y="5036053"/>
                </a:lnTo>
                <a:lnTo>
                  <a:pt x="2633776" y="5043232"/>
                </a:lnTo>
                <a:lnTo>
                  <a:pt x="2631649" y="5047250"/>
                </a:lnTo>
                <a:lnTo>
                  <a:pt x="2630378" y="5051268"/>
                </a:lnTo>
                <a:lnTo>
                  <a:pt x="2629903" y="5055966"/>
                </a:lnTo>
                <a:lnTo>
                  <a:pt x="2630349" y="5059659"/>
                </a:lnTo>
                <a:lnTo>
                  <a:pt x="2631796" y="5063914"/>
                </a:lnTo>
                <a:lnTo>
                  <a:pt x="2632417" y="5065095"/>
                </a:lnTo>
                <a:lnTo>
                  <a:pt x="2635371" y="5069084"/>
                </a:lnTo>
                <a:lnTo>
                  <a:pt x="2657383" y="5086339"/>
                </a:lnTo>
                <a:lnTo>
                  <a:pt x="2670648" y="5093784"/>
                </a:lnTo>
                <a:lnTo>
                  <a:pt x="2690384" y="5101643"/>
                </a:lnTo>
                <a:lnTo>
                  <a:pt x="2697889" y="5105897"/>
                </a:lnTo>
                <a:lnTo>
                  <a:pt x="2702941" y="5110300"/>
                </a:lnTo>
                <a:lnTo>
                  <a:pt x="2705540" y="5113609"/>
                </a:lnTo>
                <a:lnTo>
                  <a:pt x="2707076" y="5116149"/>
                </a:lnTo>
                <a:lnTo>
                  <a:pt x="2709854" y="5122974"/>
                </a:lnTo>
                <a:lnTo>
                  <a:pt x="2711154" y="5128883"/>
                </a:lnTo>
                <a:lnTo>
                  <a:pt x="2711390" y="5136417"/>
                </a:lnTo>
                <a:lnTo>
                  <a:pt x="2709972" y="5143301"/>
                </a:lnTo>
                <a:lnTo>
                  <a:pt x="2708465" y="5146994"/>
                </a:lnTo>
                <a:lnTo>
                  <a:pt x="2705512" y="5152194"/>
                </a:lnTo>
                <a:lnTo>
                  <a:pt x="2682555" y="5175269"/>
                </a:lnTo>
                <a:lnTo>
                  <a:pt x="2678034" y="5182981"/>
                </a:lnTo>
                <a:lnTo>
                  <a:pt x="2675996" y="5188890"/>
                </a:lnTo>
                <a:lnTo>
                  <a:pt x="2674902" y="5197753"/>
                </a:lnTo>
                <a:lnTo>
                  <a:pt x="2674902" y="5205346"/>
                </a:lnTo>
                <a:lnTo>
                  <a:pt x="2666539" y="5221862"/>
                </a:lnTo>
                <a:lnTo>
                  <a:pt x="2660839" y="5237787"/>
                </a:lnTo>
                <a:lnTo>
                  <a:pt x="2660071" y="5243873"/>
                </a:lnTo>
                <a:lnTo>
                  <a:pt x="2660395" y="5250314"/>
                </a:lnTo>
                <a:lnTo>
                  <a:pt x="2661606" y="5255218"/>
                </a:lnTo>
                <a:lnTo>
                  <a:pt x="2663734" y="5260271"/>
                </a:lnTo>
                <a:lnTo>
                  <a:pt x="2669851" y="5269341"/>
                </a:lnTo>
                <a:lnTo>
                  <a:pt x="2699100" y="5302077"/>
                </a:lnTo>
                <a:lnTo>
                  <a:pt x="2725690" y="5343204"/>
                </a:lnTo>
                <a:lnTo>
                  <a:pt x="2733342" y="5351713"/>
                </a:lnTo>
                <a:lnTo>
                  <a:pt x="2751069" y="5365983"/>
                </a:lnTo>
                <a:lnTo>
                  <a:pt x="2850635" y="5411039"/>
                </a:lnTo>
                <a:lnTo>
                  <a:pt x="2847682" y="5412842"/>
                </a:lnTo>
                <a:lnTo>
                  <a:pt x="2838404" y="5417274"/>
                </a:lnTo>
                <a:lnTo>
                  <a:pt x="2826764" y="5420464"/>
                </a:lnTo>
                <a:lnTo>
                  <a:pt x="2816984" y="5421351"/>
                </a:lnTo>
                <a:lnTo>
                  <a:pt x="2713044" y="5414467"/>
                </a:lnTo>
                <a:lnTo>
                  <a:pt x="2707135" y="5412812"/>
                </a:lnTo>
                <a:lnTo>
                  <a:pt x="2704564" y="5411571"/>
                </a:lnTo>
                <a:lnTo>
                  <a:pt x="2702497" y="5410271"/>
                </a:lnTo>
                <a:lnTo>
                  <a:pt x="2700134" y="5408174"/>
                </a:lnTo>
                <a:lnTo>
                  <a:pt x="2698450" y="5406017"/>
                </a:lnTo>
                <a:lnTo>
                  <a:pt x="2697238" y="5403801"/>
                </a:lnTo>
                <a:lnTo>
                  <a:pt x="2691832" y="5386074"/>
                </a:lnTo>
                <a:lnTo>
                  <a:pt x="2687133" y="5377860"/>
                </a:lnTo>
                <a:lnTo>
                  <a:pt x="2683146" y="5373340"/>
                </a:lnTo>
                <a:lnTo>
                  <a:pt x="2670087" y="5364476"/>
                </a:lnTo>
                <a:lnTo>
                  <a:pt x="2665418" y="5359631"/>
                </a:lnTo>
                <a:lnTo>
                  <a:pt x="2663321" y="5356410"/>
                </a:lnTo>
                <a:lnTo>
                  <a:pt x="2661282" y="5351329"/>
                </a:lnTo>
                <a:lnTo>
                  <a:pt x="2660426" y="5345833"/>
                </a:lnTo>
                <a:lnTo>
                  <a:pt x="2660604" y="5340693"/>
                </a:lnTo>
                <a:lnTo>
                  <a:pt x="2661312" y="5336320"/>
                </a:lnTo>
                <a:lnTo>
                  <a:pt x="2655195" y="5335108"/>
                </a:lnTo>
                <a:lnTo>
                  <a:pt x="2652241" y="5335108"/>
                </a:lnTo>
                <a:lnTo>
                  <a:pt x="2649286" y="5335522"/>
                </a:lnTo>
                <a:lnTo>
                  <a:pt x="2645269" y="5336852"/>
                </a:lnTo>
                <a:lnTo>
                  <a:pt x="2642313" y="5338506"/>
                </a:lnTo>
                <a:lnTo>
                  <a:pt x="2618204" y="5357592"/>
                </a:lnTo>
                <a:lnTo>
                  <a:pt x="2612560" y="5360547"/>
                </a:lnTo>
                <a:lnTo>
                  <a:pt x="2609756" y="5361433"/>
                </a:lnTo>
                <a:lnTo>
                  <a:pt x="2606801" y="5361877"/>
                </a:lnTo>
                <a:lnTo>
                  <a:pt x="2605058" y="5361877"/>
                </a:lnTo>
                <a:lnTo>
                  <a:pt x="2601660" y="5361522"/>
                </a:lnTo>
                <a:lnTo>
                  <a:pt x="2595042" y="5359631"/>
                </a:lnTo>
                <a:lnTo>
                  <a:pt x="2569219" y="5346631"/>
                </a:lnTo>
                <a:lnTo>
                  <a:pt x="2528151" y="5306095"/>
                </a:lnTo>
                <a:lnTo>
                  <a:pt x="2527826" y="5305357"/>
                </a:lnTo>
                <a:lnTo>
                  <a:pt x="2522834" y="5287630"/>
                </a:lnTo>
                <a:lnTo>
                  <a:pt x="2474112" y="5207858"/>
                </a:lnTo>
                <a:lnTo>
                  <a:pt x="2458513" y="5170513"/>
                </a:lnTo>
                <a:lnTo>
                  <a:pt x="2458336" y="5169272"/>
                </a:lnTo>
                <a:lnTo>
                  <a:pt x="2459755" y="5154499"/>
                </a:lnTo>
                <a:lnTo>
                  <a:pt x="2459281" y="5147526"/>
                </a:lnTo>
                <a:lnTo>
                  <a:pt x="2456061" y="5133699"/>
                </a:lnTo>
                <a:lnTo>
                  <a:pt x="2417179" y="5028253"/>
                </a:lnTo>
                <a:lnTo>
                  <a:pt x="2416884" y="5022344"/>
                </a:lnTo>
                <a:lnTo>
                  <a:pt x="2391239" y="4911017"/>
                </a:lnTo>
                <a:lnTo>
                  <a:pt x="2380072" y="4900204"/>
                </a:lnTo>
                <a:lnTo>
                  <a:pt x="2360542" y="4897693"/>
                </a:lnTo>
                <a:lnTo>
                  <a:pt x="2353037" y="4890070"/>
                </a:lnTo>
                <a:lnTo>
                  <a:pt x="2348458" y="4879759"/>
                </a:lnTo>
                <a:lnTo>
                  <a:pt x="2301184" y="4710554"/>
                </a:lnTo>
                <a:lnTo>
                  <a:pt x="2301184" y="4706831"/>
                </a:lnTo>
                <a:lnTo>
                  <a:pt x="2302071" y="4703167"/>
                </a:lnTo>
                <a:lnTo>
                  <a:pt x="2308188" y="4691172"/>
                </a:lnTo>
                <a:lnTo>
                  <a:pt x="2310403" y="4681097"/>
                </a:lnTo>
                <a:lnTo>
                  <a:pt x="2309546" y="4625641"/>
                </a:lnTo>
                <a:lnTo>
                  <a:pt x="2316814" y="4584101"/>
                </a:lnTo>
                <a:lnTo>
                  <a:pt x="2317198" y="4555471"/>
                </a:lnTo>
                <a:lnTo>
                  <a:pt x="2294656" y="4437852"/>
                </a:lnTo>
                <a:lnTo>
                  <a:pt x="2294863" y="4409282"/>
                </a:lnTo>
                <a:lnTo>
                  <a:pt x="2290814" y="4394184"/>
                </a:lnTo>
                <a:lnTo>
                  <a:pt x="2287535" y="4364816"/>
                </a:lnTo>
                <a:lnTo>
                  <a:pt x="2292056" y="4274408"/>
                </a:lnTo>
                <a:lnTo>
                  <a:pt x="2265760" y="3968173"/>
                </a:lnTo>
                <a:lnTo>
                  <a:pt x="2258522" y="3942262"/>
                </a:lnTo>
                <a:lnTo>
                  <a:pt x="2255567" y="3936914"/>
                </a:lnTo>
                <a:lnTo>
                  <a:pt x="2248890" y="3927578"/>
                </a:lnTo>
                <a:lnTo>
                  <a:pt x="2237071" y="3914932"/>
                </a:lnTo>
                <a:lnTo>
                  <a:pt x="2192222" y="3877794"/>
                </a:lnTo>
                <a:lnTo>
                  <a:pt x="2144950" y="3850199"/>
                </a:lnTo>
                <a:lnTo>
                  <a:pt x="2093393" y="3830168"/>
                </a:lnTo>
                <a:lnTo>
                  <a:pt x="2084766" y="3825529"/>
                </a:lnTo>
                <a:lnTo>
                  <a:pt x="2076050" y="3818084"/>
                </a:lnTo>
                <a:lnTo>
                  <a:pt x="2031230" y="3762273"/>
                </a:lnTo>
                <a:lnTo>
                  <a:pt x="2027921" y="3755034"/>
                </a:lnTo>
                <a:lnTo>
                  <a:pt x="2025676" y="3745609"/>
                </a:lnTo>
                <a:lnTo>
                  <a:pt x="2025321" y="3738637"/>
                </a:lnTo>
                <a:lnTo>
                  <a:pt x="2024996" y="3737544"/>
                </a:lnTo>
                <a:lnTo>
                  <a:pt x="2024435" y="3736391"/>
                </a:lnTo>
                <a:lnTo>
                  <a:pt x="2006383" y="3711337"/>
                </a:lnTo>
                <a:lnTo>
                  <a:pt x="1877064" y="3475153"/>
                </a:lnTo>
                <a:lnTo>
                  <a:pt x="1872572" y="3469953"/>
                </a:lnTo>
                <a:lnTo>
                  <a:pt x="1867342" y="3465256"/>
                </a:lnTo>
                <a:lnTo>
                  <a:pt x="1861759" y="3461385"/>
                </a:lnTo>
                <a:lnTo>
                  <a:pt x="1844326" y="3453172"/>
                </a:lnTo>
                <a:lnTo>
                  <a:pt x="1839955" y="3449892"/>
                </a:lnTo>
                <a:lnTo>
                  <a:pt x="1838300" y="3448149"/>
                </a:lnTo>
                <a:lnTo>
                  <a:pt x="1835906" y="3444544"/>
                </a:lnTo>
                <a:lnTo>
                  <a:pt x="1834460" y="3440851"/>
                </a:lnTo>
                <a:lnTo>
                  <a:pt x="1833751" y="3437188"/>
                </a:lnTo>
                <a:lnTo>
                  <a:pt x="1834105" y="3425370"/>
                </a:lnTo>
                <a:lnTo>
                  <a:pt x="1833455" y="3419874"/>
                </a:lnTo>
                <a:lnTo>
                  <a:pt x="1832066" y="3414911"/>
                </a:lnTo>
                <a:lnTo>
                  <a:pt x="1820247" y="3388822"/>
                </a:lnTo>
                <a:lnTo>
                  <a:pt x="1819361" y="3385159"/>
                </a:lnTo>
                <a:lnTo>
                  <a:pt x="1819008" y="3379486"/>
                </a:lnTo>
                <a:lnTo>
                  <a:pt x="1819538" y="3374552"/>
                </a:lnTo>
                <a:lnTo>
                  <a:pt x="1821933" y="3367048"/>
                </a:lnTo>
                <a:lnTo>
                  <a:pt x="1824355" y="3362468"/>
                </a:lnTo>
                <a:lnTo>
                  <a:pt x="1862232" y="3317087"/>
                </a:lnTo>
                <a:lnTo>
                  <a:pt x="1864418" y="3313453"/>
                </a:lnTo>
                <a:lnTo>
                  <a:pt x="1864861" y="3312153"/>
                </a:lnTo>
                <a:lnTo>
                  <a:pt x="1865068" y="3310912"/>
                </a:lnTo>
                <a:lnTo>
                  <a:pt x="1865068" y="3309937"/>
                </a:lnTo>
                <a:lnTo>
                  <a:pt x="1864802" y="3308696"/>
                </a:lnTo>
                <a:lnTo>
                  <a:pt x="1864094" y="3307041"/>
                </a:lnTo>
                <a:lnTo>
                  <a:pt x="1862971" y="3305476"/>
                </a:lnTo>
                <a:lnTo>
                  <a:pt x="1848199" y="3292682"/>
                </a:lnTo>
                <a:lnTo>
                  <a:pt x="1841462" y="3283523"/>
                </a:lnTo>
                <a:lnTo>
                  <a:pt x="1836646" y="3272296"/>
                </a:lnTo>
                <a:lnTo>
                  <a:pt x="1834606" y="3262665"/>
                </a:lnTo>
                <a:lnTo>
                  <a:pt x="1834193" y="3251437"/>
                </a:lnTo>
                <a:lnTo>
                  <a:pt x="1836054" y="3237699"/>
                </a:lnTo>
                <a:lnTo>
                  <a:pt x="1842230" y="3219736"/>
                </a:lnTo>
                <a:lnTo>
                  <a:pt x="1859336" y="3189274"/>
                </a:lnTo>
                <a:lnTo>
                  <a:pt x="1861522" y="3182509"/>
                </a:lnTo>
                <a:lnTo>
                  <a:pt x="1862467" y="3175832"/>
                </a:lnTo>
                <a:lnTo>
                  <a:pt x="1862202" y="3169154"/>
                </a:lnTo>
                <a:lnTo>
                  <a:pt x="1860606" y="3161473"/>
                </a:lnTo>
                <a:lnTo>
                  <a:pt x="1860606" y="3159818"/>
                </a:lnTo>
                <a:lnTo>
                  <a:pt x="1860606" y="3158016"/>
                </a:lnTo>
                <a:lnTo>
                  <a:pt x="1861228" y="3155889"/>
                </a:lnTo>
                <a:lnTo>
                  <a:pt x="1862024" y="3154263"/>
                </a:lnTo>
                <a:lnTo>
                  <a:pt x="1863030" y="3152816"/>
                </a:lnTo>
                <a:lnTo>
                  <a:pt x="1864153" y="3151516"/>
                </a:lnTo>
                <a:lnTo>
                  <a:pt x="1866220" y="3149743"/>
                </a:lnTo>
                <a:lnTo>
                  <a:pt x="1870091" y="3147409"/>
                </a:lnTo>
                <a:lnTo>
                  <a:pt x="1891246" y="3141204"/>
                </a:lnTo>
                <a:lnTo>
                  <a:pt x="1896001" y="3139048"/>
                </a:lnTo>
                <a:lnTo>
                  <a:pt x="1899517" y="3136714"/>
                </a:lnTo>
                <a:lnTo>
                  <a:pt x="1902236" y="3134202"/>
                </a:lnTo>
                <a:lnTo>
                  <a:pt x="1904511" y="3131248"/>
                </a:lnTo>
                <a:lnTo>
                  <a:pt x="1906402" y="3127643"/>
                </a:lnTo>
                <a:lnTo>
                  <a:pt x="1907792" y="3123596"/>
                </a:lnTo>
                <a:lnTo>
                  <a:pt x="1910538" y="3105248"/>
                </a:lnTo>
                <a:lnTo>
                  <a:pt x="1913700" y="3098128"/>
                </a:lnTo>
                <a:lnTo>
                  <a:pt x="1916861" y="3093371"/>
                </a:lnTo>
                <a:lnTo>
                  <a:pt x="1921203" y="3088614"/>
                </a:lnTo>
                <a:lnTo>
                  <a:pt x="1939109" y="3075053"/>
                </a:lnTo>
                <a:lnTo>
                  <a:pt x="1946998" y="3066190"/>
                </a:lnTo>
                <a:lnTo>
                  <a:pt x="1954236" y="3053958"/>
                </a:lnTo>
                <a:lnTo>
                  <a:pt x="1958402" y="3043883"/>
                </a:lnTo>
                <a:lnTo>
                  <a:pt x="1965020" y="3018415"/>
                </a:lnTo>
                <a:lnTo>
                  <a:pt x="1970279" y="2957286"/>
                </a:lnTo>
                <a:lnTo>
                  <a:pt x="1968269" y="2935866"/>
                </a:lnTo>
                <a:lnTo>
                  <a:pt x="1961031" y="2912584"/>
                </a:lnTo>
                <a:lnTo>
                  <a:pt x="1941324" y="2873850"/>
                </a:lnTo>
                <a:lnTo>
                  <a:pt x="1940555" y="2869596"/>
                </a:lnTo>
                <a:lnTo>
                  <a:pt x="1942595" y="2851869"/>
                </a:lnTo>
                <a:lnTo>
                  <a:pt x="1917068" y="2831512"/>
                </a:lnTo>
                <a:lnTo>
                  <a:pt x="1911779" y="2829090"/>
                </a:lnTo>
                <a:lnTo>
                  <a:pt x="1908057" y="2828351"/>
                </a:lnTo>
                <a:lnTo>
                  <a:pt x="1904511" y="2828558"/>
                </a:lnTo>
                <a:lnTo>
                  <a:pt x="1901112" y="2829533"/>
                </a:lnTo>
                <a:lnTo>
                  <a:pt x="1897301" y="2831483"/>
                </a:lnTo>
                <a:lnTo>
                  <a:pt x="1874582" y="2850835"/>
                </a:lnTo>
                <a:lnTo>
                  <a:pt x="1874257" y="2857837"/>
                </a:lnTo>
                <a:lnTo>
                  <a:pt x="1876443" y="2866317"/>
                </a:lnTo>
                <a:lnTo>
                  <a:pt x="1876797" y="2869773"/>
                </a:lnTo>
                <a:lnTo>
                  <a:pt x="1876649" y="2872226"/>
                </a:lnTo>
                <a:lnTo>
                  <a:pt x="1876206" y="2874530"/>
                </a:lnTo>
                <a:lnTo>
                  <a:pt x="1875616" y="2876155"/>
                </a:lnTo>
                <a:lnTo>
                  <a:pt x="1874405" y="2878400"/>
                </a:lnTo>
                <a:lnTo>
                  <a:pt x="1872572" y="2880646"/>
                </a:lnTo>
                <a:lnTo>
                  <a:pt x="1869322" y="2883335"/>
                </a:lnTo>
                <a:lnTo>
                  <a:pt x="1867224" y="2884457"/>
                </a:lnTo>
                <a:lnTo>
                  <a:pt x="1863708" y="2885551"/>
                </a:lnTo>
                <a:lnTo>
                  <a:pt x="1857799" y="2886260"/>
                </a:lnTo>
                <a:lnTo>
                  <a:pt x="1851624" y="2885935"/>
                </a:lnTo>
                <a:lnTo>
                  <a:pt x="1845036" y="2884309"/>
                </a:lnTo>
                <a:lnTo>
                  <a:pt x="1841815" y="2882773"/>
                </a:lnTo>
                <a:lnTo>
                  <a:pt x="1840131" y="2881621"/>
                </a:lnTo>
                <a:lnTo>
                  <a:pt x="1838831" y="2880410"/>
                </a:lnTo>
                <a:lnTo>
                  <a:pt x="1834784" y="2875121"/>
                </a:lnTo>
                <a:lnTo>
                  <a:pt x="1827221" y="2868030"/>
                </a:lnTo>
                <a:lnTo>
                  <a:pt x="1820838" y="2864101"/>
                </a:lnTo>
                <a:lnTo>
                  <a:pt x="1813748" y="2861146"/>
                </a:lnTo>
                <a:lnTo>
                  <a:pt x="1786241" y="2855237"/>
                </a:lnTo>
                <a:lnTo>
                  <a:pt x="1774424" y="2851071"/>
                </a:lnTo>
                <a:lnTo>
                  <a:pt x="1767421" y="2847053"/>
                </a:lnTo>
                <a:lnTo>
                  <a:pt x="1759533" y="2840317"/>
                </a:lnTo>
                <a:lnTo>
                  <a:pt x="1754718" y="2834408"/>
                </a:lnTo>
                <a:lnTo>
                  <a:pt x="1743430" y="2815972"/>
                </a:lnTo>
                <a:lnTo>
                  <a:pt x="1737936" y="2810535"/>
                </a:lnTo>
                <a:lnTo>
                  <a:pt x="1729869" y="2804626"/>
                </a:lnTo>
                <a:lnTo>
                  <a:pt x="1694031" y="2786367"/>
                </a:lnTo>
                <a:lnTo>
                  <a:pt x="1689244" y="2782379"/>
                </a:lnTo>
                <a:lnTo>
                  <a:pt x="1684961" y="2777356"/>
                </a:lnTo>
                <a:lnTo>
                  <a:pt x="1682391" y="2773131"/>
                </a:lnTo>
                <a:lnTo>
                  <a:pt x="1679968" y="2766838"/>
                </a:lnTo>
                <a:lnTo>
                  <a:pt x="1679169" y="2762820"/>
                </a:lnTo>
                <a:lnTo>
                  <a:pt x="1678903" y="2758566"/>
                </a:lnTo>
                <a:lnTo>
                  <a:pt x="1679464" y="2752657"/>
                </a:lnTo>
                <a:lnTo>
                  <a:pt x="1681091" y="2746748"/>
                </a:lnTo>
                <a:lnTo>
                  <a:pt x="1683690" y="2740838"/>
                </a:lnTo>
                <a:lnTo>
                  <a:pt x="1686644" y="2736259"/>
                </a:lnTo>
                <a:lnTo>
                  <a:pt x="1689244" y="2733541"/>
                </a:lnTo>
                <a:lnTo>
                  <a:pt x="1706410" y="2723613"/>
                </a:lnTo>
                <a:lnTo>
                  <a:pt x="1697251" y="2711382"/>
                </a:lnTo>
                <a:lnTo>
                  <a:pt x="1682125" y="2718384"/>
                </a:lnTo>
                <a:lnTo>
                  <a:pt x="1676216" y="2719891"/>
                </a:lnTo>
                <a:lnTo>
                  <a:pt x="1672551" y="2720127"/>
                </a:lnTo>
                <a:lnTo>
                  <a:pt x="1669597" y="2719773"/>
                </a:lnTo>
                <a:lnTo>
                  <a:pt x="1667085" y="2718975"/>
                </a:lnTo>
                <a:lnTo>
                  <a:pt x="1664131" y="2717350"/>
                </a:lnTo>
                <a:lnTo>
                  <a:pt x="1662211" y="2715754"/>
                </a:lnTo>
                <a:lnTo>
                  <a:pt x="1659937" y="2713184"/>
                </a:lnTo>
                <a:lnTo>
                  <a:pt x="1658075" y="2710525"/>
                </a:lnTo>
                <a:lnTo>
                  <a:pt x="1648207" y="2689312"/>
                </a:lnTo>
                <a:lnTo>
                  <a:pt x="1638930" y="2675928"/>
                </a:lnTo>
                <a:lnTo>
                  <a:pt x="1619134" y="2657787"/>
                </a:lnTo>
                <a:lnTo>
                  <a:pt x="1616535" y="2656428"/>
                </a:lnTo>
                <a:lnTo>
                  <a:pt x="1611954" y="2654921"/>
                </a:lnTo>
                <a:lnTo>
                  <a:pt x="1581552" y="2651966"/>
                </a:lnTo>
                <a:lnTo>
                  <a:pt x="1564800" y="2646323"/>
                </a:lnTo>
                <a:lnTo>
                  <a:pt x="1534899" y="2631255"/>
                </a:lnTo>
                <a:lnTo>
                  <a:pt x="1533865" y="2630517"/>
                </a:lnTo>
                <a:lnTo>
                  <a:pt x="1532360" y="2628921"/>
                </a:lnTo>
                <a:lnTo>
                  <a:pt x="1526598" y="2618728"/>
                </a:lnTo>
                <a:lnTo>
                  <a:pt x="1523378" y="2617428"/>
                </a:lnTo>
                <a:lnTo>
                  <a:pt x="1521960" y="2617221"/>
                </a:lnTo>
                <a:lnTo>
                  <a:pt x="1504232" y="2617901"/>
                </a:lnTo>
                <a:lnTo>
                  <a:pt x="1491469" y="2615390"/>
                </a:lnTo>
                <a:lnTo>
                  <a:pt x="1482931" y="2611992"/>
                </a:lnTo>
                <a:lnTo>
                  <a:pt x="1470787" y="2604428"/>
                </a:lnTo>
                <a:lnTo>
                  <a:pt x="1406438" y="2539429"/>
                </a:lnTo>
                <a:lnTo>
                  <a:pt x="1398726" y="2535352"/>
                </a:lnTo>
                <a:lnTo>
                  <a:pt x="1390069" y="2533106"/>
                </a:lnTo>
                <a:lnTo>
                  <a:pt x="1381974" y="2532722"/>
                </a:lnTo>
                <a:lnTo>
                  <a:pt x="1374766" y="2533520"/>
                </a:lnTo>
                <a:lnTo>
                  <a:pt x="1328143" y="2544836"/>
                </a:lnTo>
                <a:lnTo>
                  <a:pt x="1318068" y="2545220"/>
                </a:lnTo>
                <a:lnTo>
                  <a:pt x="1304477" y="2543506"/>
                </a:lnTo>
                <a:lnTo>
                  <a:pt x="1159175" y="2481875"/>
                </a:lnTo>
                <a:lnTo>
                  <a:pt x="1138729" y="2463410"/>
                </a:lnTo>
                <a:lnTo>
                  <a:pt x="1133499" y="2459923"/>
                </a:lnTo>
                <a:lnTo>
                  <a:pt x="1109538" y="2451060"/>
                </a:lnTo>
                <a:lnTo>
                  <a:pt x="1091397" y="2441339"/>
                </a:lnTo>
                <a:lnTo>
                  <a:pt x="1082268" y="2433539"/>
                </a:lnTo>
                <a:lnTo>
                  <a:pt x="1073818" y="2422992"/>
                </a:lnTo>
                <a:lnTo>
                  <a:pt x="1065782" y="2416403"/>
                </a:lnTo>
                <a:lnTo>
                  <a:pt x="1044301" y="2404585"/>
                </a:lnTo>
                <a:lnTo>
                  <a:pt x="1032278" y="2390669"/>
                </a:lnTo>
                <a:lnTo>
                  <a:pt x="1023148" y="2366620"/>
                </a:lnTo>
                <a:lnTo>
                  <a:pt x="1022528" y="2350577"/>
                </a:lnTo>
                <a:lnTo>
                  <a:pt x="1036177" y="2312079"/>
                </a:lnTo>
                <a:lnTo>
                  <a:pt x="1034050" y="2287557"/>
                </a:lnTo>
                <a:lnTo>
                  <a:pt x="990678" y="2203944"/>
                </a:lnTo>
                <a:lnTo>
                  <a:pt x="975905" y="2183972"/>
                </a:lnTo>
                <a:lnTo>
                  <a:pt x="934334" y="2143140"/>
                </a:lnTo>
                <a:lnTo>
                  <a:pt x="932887" y="2111084"/>
                </a:lnTo>
                <a:lnTo>
                  <a:pt x="909695" y="2067652"/>
                </a:lnTo>
                <a:lnTo>
                  <a:pt x="904523" y="2048566"/>
                </a:lnTo>
                <a:lnTo>
                  <a:pt x="883517" y="2022921"/>
                </a:lnTo>
                <a:lnTo>
                  <a:pt x="870812" y="1997926"/>
                </a:lnTo>
                <a:lnTo>
                  <a:pt x="865140" y="1973374"/>
                </a:lnTo>
                <a:lnTo>
                  <a:pt x="863160" y="1951924"/>
                </a:lnTo>
                <a:lnTo>
                  <a:pt x="864460" y="1925008"/>
                </a:lnTo>
                <a:lnTo>
                  <a:pt x="855597" y="1909881"/>
                </a:lnTo>
                <a:lnTo>
                  <a:pt x="840825" y="1904563"/>
                </a:lnTo>
                <a:lnTo>
                  <a:pt x="818281" y="1900249"/>
                </a:lnTo>
                <a:lnTo>
                  <a:pt x="811811" y="1917977"/>
                </a:lnTo>
                <a:lnTo>
                  <a:pt x="807114" y="1940195"/>
                </a:lnTo>
                <a:lnTo>
                  <a:pt x="807852" y="1960019"/>
                </a:lnTo>
                <a:lnTo>
                  <a:pt x="808531" y="1962413"/>
                </a:lnTo>
                <a:lnTo>
                  <a:pt x="808531" y="1962265"/>
                </a:lnTo>
                <a:lnTo>
                  <a:pt x="808710" y="1962885"/>
                </a:lnTo>
                <a:lnTo>
                  <a:pt x="817129" y="1982030"/>
                </a:lnTo>
                <a:lnTo>
                  <a:pt x="832641" y="2004987"/>
                </a:lnTo>
                <a:lnTo>
                  <a:pt x="836955" y="2015328"/>
                </a:lnTo>
                <a:lnTo>
                  <a:pt x="838815" y="2025314"/>
                </a:lnTo>
                <a:lnTo>
                  <a:pt x="838815" y="2034621"/>
                </a:lnTo>
                <a:lnTo>
                  <a:pt x="839821" y="2037575"/>
                </a:lnTo>
                <a:lnTo>
                  <a:pt x="842155" y="2042362"/>
                </a:lnTo>
                <a:lnTo>
                  <a:pt x="887830" y="2183912"/>
                </a:lnTo>
                <a:lnTo>
                  <a:pt x="902958" y="2208346"/>
                </a:lnTo>
                <a:lnTo>
                  <a:pt x="905322" y="2214255"/>
                </a:lnTo>
                <a:lnTo>
                  <a:pt x="905942" y="2221848"/>
                </a:lnTo>
                <a:lnTo>
                  <a:pt x="904495" y="2227403"/>
                </a:lnTo>
                <a:lnTo>
                  <a:pt x="902515" y="2231096"/>
                </a:lnTo>
                <a:lnTo>
                  <a:pt x="899177" y="2235321"/>
                </a:lnTo>
                <a:lnTo>
                  <a:pt x="888539" y="2243771"/>
                </a:lnTo>
                <a:lnTo>
                  <a:pt x="865140" y="2205599"/>
                </a:lnTo>
                <a:lnTo>
                  <a:pt x="857458" y="2197592"/>
                </a:lnTo>
                <a:lnTo>
                  <a:pt x="849275" y="2191683"/>
                </a:lnTo>
                <a:lnTo>
                  <a:pt x="833261" y="2183085"/>
                </a:lnTo>
                <a:lnTo>
                  <a:pt x="827766" y="2176733"/>
                </a:lnTo>
                <a:lnTo>
                  <a:pt x="825728" y="2167278"/>
                </a:lnTo>
                <a:lnTo>
                  <a:pt x="830276" y="2137970"/>
                </a:lnTo>
                <a:lnTo>
                  <a:pt x="830100" y="2133508"/>
                </a:lnTo>
                <a:lnTo>
                  <a:pt x="829095" y="2128633"/>
                </a:lnTo>
                <a:lnTo>
                  <a:pt x="827411" y="2124438"/>
                </a:lnTo>
                <a:lnTo>
                  <a:pt x="825520" y="2121483"/>
                </a:lnTo>
                <a:lnTo>
                  <a:pt x="815150" y="2111084"/>
                </a:lnTo>
                <a:lnTo>
                  <a:pt x="813082" y="2110020"/>
                </a:lnTo>
                <a:lnTo>
                  <a:pt x="811546" y="2109813"/>
                </a:lnTo>
                <a:lnTo>
                  <a:pt x="810423" y="2109813"/>
                </a:lnTo>
                <a:lnTo>
                  <a:pt x="802357" y="2109104"/>
                </a:lnTo>
                <a:lnTo>
                  <a:pt x="792695" y="2105263"/>
                </a:lnTo>
                <a:lnTo>
                  <a:pt x="783508" y="2097907"/>
                </a:lnTo>
                <a:lnTo>
                  <a:pt x="764894" y="2076811"/>
                </a:lnTo>
                <a:lnTo>
                  <a:pt x="761141" y="2067741"/>
                </a:lnTo>
                <a:lnTo>
                  <a:pt x="761643" y="2059793"/>
                </a:lnTo>
                <a:lnTo>
                  <a:pt x="765071" y="2053116"/>
                </a:lnTo>
                <a:lnTo>
                  <a:pt x="773935" y="2044932"/>
                </a:lnTo>
                <a:lnTo>
                  <a:pt x="779548" y="2041209"/>
                </a:lnTo>
                <a:lnTo>
                  <a:pt x="789269" y="2027028"/>
                </a:lnTo>
                <a:lnTo>
                  <a:pt x="787082" y="2016835"/>
                </a:lnTo>
                <a:lnTo>
                  <a:pt x="782561" y="2007203"/>
                </a:lnTo>
                <a:lnTo>
                  <a:pt x="768174" y="1988058"/>
                </a:lnTo>
                <a:lnTo>
                  <a:pt x="760255" y="1968499"/>
                </a:lnTo>
                <a:lnTo>
                  <a:pt x="743710" y="1837171"/>
                </a:lnTo>
                <a:lnTo>
                  <a:pt x="738481" y="1823255"/>
                </a:lnTo>
                <a:lnTo>
                  <a:pt x="715258" y="1799294"/>
                </a:lnTo>
                <a:lnTo>
                  <a:pt x="688283" y="1786323"/>
                </a:lnTo>
                <a:lnTo>
                  <a:pt x="668547" y="1779942"/>
                </a:lnTo>
                <a:lnTo>
                  <a:pt x="662253" y="1757694"/>
                </a:lnTo>
                <a:lnTo>
                  <a:pt x="657053" y="1679370"/>
                </a:lnTo>
                <a:lnTo>
                  <a:pt x="660009" y="1651214"/>
                </a:lnTo>
                <a:lnTo>
                  <a:pt x="648191" y="1600810"/>
                </a:lnTo>
                <a:lnTo>
                  <a:pt x="652828" y="1553153"/>
                </a:lnTo>
                <a:lnTo>
                  <a:pt x="690943" y="1491256"/>
                </a:lnTo>
                <a:lnTo>
                  <a:pt x="699421" y="1462922"/>
                </a:lnTo>
                <a:lnTo>
                  <a:pt x="830483" y="1279307"/>
                </a:lnTo>
                <a:lnTo>
                  <a:pt x="856602" y="1214543"/>
                </a:lnTo>
                <a:lnTo>
                  <a:pt x="850929" y="1204617"/>
                </a:lnTo>
                <a:lnTo>
                  <a:pt x="823097" y="1170964"/>
                </a:lnTo>
                <a:lnTo>
                  <a:pt x="817188" y="1159501"/>
                </a:lnTo>
                <a:lnTo>
                  <a:pt x="814824" y="1145644"/>
                </a:lnTo>
                <a:lnTo>
                  <a:pt x="817779" y="1129719"/>
                </a:lnTo>
                <a:lnTo>
                  <a:pt x="867652" y="1133796"/>
                </a:lnTo>
                <a:lnTo>
                  <a:pt x="865732" y="1131492"/>
                </a:lnTo>
                <a:lnTo>
                  <a:pt x="870548" y="1128538"/>
                </a:lnTo>
                <a:lnTo>
                  <a:pt x="871972" y="1130561"/>
                </a:lnTo>
                <a:lnTo>
                  <a:pt x="871936" y="1130635"/>
                </a:lnTo>
                <a:lnTo>
                  <a:pt x="871988" y="1130711"/>
                </a:lnTo>
                <a:lnTo>
                  <a:pt x="870341" y="1134151"/>
                </a:lnTo>
                <a:lnTo>
                  <a:pt x="867652" y="1133944"/>
                </a:lnTo>
                <a:lnTo>
                  <a:pt x="911970" y="1209492"/>
                </a:lnTo>
                <a:lnTo>
                  <a:pt x="885999" y="1150785"/>
                </a:lnTo>
                <a:lnTo>
                  <a:pt x="871988" y="1130711"/>
                </a:lnTo>
                <a:lnTo>
                  <a:pt x="872024" y="1130635"/>
                </a:lnTo>
                <a:lnTo>
                  <a:pt x="871972" y="1130561"/>
                </a:lnTo>
                <a:lnTo>
                  <a:pt x="872527" y="1129424"/>
                </a:lnTo>
                <a:lnTo>
                  <a:pt x="860944" y="1120945"/>
                </a:lnTo>
                <a:lnTo>
                  <a:pt x="846172" y="1113026"/>
                </a:lnTo>
                <a:lnTo>
                  <a:pt x="839525" y="1103749"/>
                </a:lnTo>
                <a:lnTo>
                  <a:pt x="842627" y="1087588"/>
                </a:lnTo>
                <a:lnTo>
                  <a:pt x="849717" y="1070688"/>
                </a:lnTo>
                <a:lnTo>
                  <a:pt x="850870" y="991478"/>
                </a:lnTo>
                <a:lnTo>
                  <a:pt x="873471" y="957972"/>
                </a:lnTo>
                <a:lnTo>
                  <a:pt x="860502" y="930999"/>
                </a:lnTo>
                <a:lnTo>
                  <a:pt x="859616" y="926241"/>
                </a:lnTo>
                <a:lnTo>
                  <a:pt x="858610" y="903432"/>
                </a:lnTo>
                <a:lnTo>
                  <a:pt x="853884" y="887035"/>
                </a:lnTo>
                <a:lnTo>
                  <a:pt x="846585" y="875424"/>
                </a:lnTo>
                <a:lnTo>
                  <a:pt x="846822" y="871198"/>
                </a:lnTo>
                <a:lnTo>
                  <a:pt x="856218" y="851375"/>
                </a:lnTo>
                <a:lnTo>
                  <a:pt x="812314" y="814885"/>
                </a:lnTo>
                <a:lnTo>
                  <a:pt x="796655" y="782947"/>
                </a:lnTo>
                <a:lnTo>
                  <a:pt x="701401" y="760374"/>
                </a:lnTo>
                <a:lnTo>
                  <a:pt x="671708" y="757420"/>
                </a:lnTo>
                <a:lnTo>
                  <a:pt x="627391" y="727048"/>
                </a:lnTo>
                <a:lnTo>
                  <a:pt x="572997" y="744331"/>
                </a:lnTo>
                <a:lnTo>
                  <a:pt x="565701" y="762915"/>
                </a:lnTo>
                <a:lnTo>
                  <a:pt x="530393" y="779992"/>
                </a:lnTo>
                <a:lnTo>
                  <a:pt x="433279" y="803776"/>
                </a:lnTo>
                <a:lnTo>
                  <a:pt x="432717" y="793701"/>
                </a:lnTo>
                <a:lnTo>
                  <a:pt x="440016" y="780140"/>
                </a:lnTo>
                <a:lnTo>
                  <a:pt x="457300" y="765781"/>
                </a:lnTo>
                <a:lnTo>
                  <a:pt x="461819" y="758927"/>
                </a:lnTo>
                <a:lnTo>
                  <a:pt x="44585" y="936346"/>
                </a:lnTo>
                <a:lnTo>
                  <a:pt x="10223" y="931205"/>
                </a:lnTo>
                <a:lnTo>
                  <a:pt x="1152" y="931884"/>
                </a:lnTo>
                <a:lnTo>
                  <a:pt x="0" y="926625"/>
                </a:lnTo>
                <a:lnTo>
                  <a:pt x="216093" y="829717"/>
                </a:lnTo>
                <a:lnTo>
                  <a:pt x="193580" y="818992"/>
                </a:lnTo>
                <a:lnTo>
                  <a:pt x="161612" y="817840"/>
                </a:lnTo>
                <a:lnTo>
                  <a:pt x="142083" y="821356"/>
                </a:lnTo>
                <a:lnTo>
                  <a:pt x="122643" y="818785"/>
                </a:lnTo>
                <a:lnTo>
                  <a:pt x="112833" y="814176"/>
                </a:lnTo>
                <a:lnTo>
                  <a:pt x="141846" y="783804"/>
                </a:lnTo>
                <a:lnTo>
                  <a:pt x="126513" y="783095"/>
                </a:lnTo>
                <a:lnTo>
                  <a:pt x="113749" y="787586"/>
                </a:lnTo>
                <a:lnTo>
                  <a:pt x="96967" y="782947"/>
                </a:lnTo>
                <a:lnTo>
                  <a:pt x="89729" y="765486"/>
                </a:lnTo>
                <a:lnTo>
                  <a:pt x="94810" y="752190"/>
                </a:lnTo>
                <a:lnTo>
                  <a:pt x="102463" y="744834"/>
                </a:lnTo>
                <a:lnTo>
                  <a:pt x="107486" y="734404"/>
                </a:lnTo>
                <a:lnTo>
                  <a:pt x="111857" y="721493"/>
                </a:lnTo>
                <a:lnTo>
                  <a:pt x="128610" y="701964"/>
                </a:lnTo>
                <a:lnTo>
                  <a:pt x="368221" y="617729"/>
                </a:lnTo>
                <a:lnTo>
                  <a:pt x="384619" y="604849"/>
                </a:lnTo>
                <a:lnTo>
                  <a:pt x="266172" y="604849"/>
                </a:lnTo>
                <a:lnTo>
                  <a:pt x="269865" y="581981"/>
                </a:lnTo>
                <a:lnTo>
                  <a:pt x="275774" y="561948"/>
                </a:lnTo>
                <a:lnTo>
                  <a:pt x="294416" y="548890"/>
                </a:lnTo>
                <a:lnTo>
                  <a:pt x="394871" y="531162"/>
                </a:lnTo>
                <a:lnTo>
                  <a:pt x="403734" y="531162"/>
                </a:lnTo>
                <a:lnTo>
                  <a:pt x="414489" y="535417"/>
                </a:lnTo>
                <a:lnTo>
                  <a:pt x="424475" y="537455"/>
                </a:lnTo>
                <a:lnTo>
                  <a:pt x="457861" y="537455"/>
                </a:lnTo>
                <a:lnTo>
                  <a:pt x="491748" y="526288"/>
                </a:lnTo>
                <a:lnTo>
                  <a:pt x="480817" y="518931"/>
                </a:lnTo>
                <a:lnTo>
                  <a:pt x="468999" y="505223"/>
                </a:lnTo>
                <a:lnTo>
                  <a:pt x="447934" y="466813"/>
                </a:lnTo>
                <a:lnTo>
                  <a:pt x="455941" y="459457"/>
                </a:lnTo>
                <a:lnTo>
                  <a:pt x="467906" y="452041"/>
                </a:lnTo>
                <a:lnTo>
                  <a:pt x="717059" y="380040"/>
                </a:lnTo>
                <a:lnTo>
                  <a:pt x="823275" y="373067"/>
                </a:lnTo>
                <a:lnTo>
                  <a:pt x="860029" y="364026"/>
                </a:lnTo>
                <a:lnTo>
                  <a:pt x="883666" y="364795"/>
                </a:lnTo>
                <a:lnTo>
                  <a:pt x="1053077" y="395609"/>
                </a:lnTo>
                <a:lnTo>
                  <a:pt x="1160976" y="399805"/>
                </a:lnTo>
                <a:lnTo>
                  <a:pt x="1204143" y="416586"/>
                </a:lnTo>
                <a:lnTo>
                  <a:pt x="1246363" y="426219"/>
                </a:lnTo>
                <a:lnTo>
                  <a:pt x="1271564" y="436234"/>
                </a:lnTo>
                <a:lnTo>
                  <a:pt x="1299159" y="433280"/>
                </a:lnTo>
                <a:lnTo>
                  <a:pt x="1310237" y="428227"/>
                </a:lnTo>
                <a:lnTo>
                  <a:pt x="1327109" y="423796"/>
                </a:lnTo>
                <a:lnTo>
                  <a:pt x="1527188" y="400514"/>
                </a:lnTo>
                <a:lnTo>
                  <a:pt x="1550649" y="394368"/>
                </a:lnTo>
                <a:lnTo>
                  <a:pt x="1563884" y="394368"/>
                </a:lnTo>
                <a:lnTo>
                  <a:pt x="1569793" y="402848"/>
                </a:lnTo>
                <a:lnTo>
                  <a:pt x="1577977" y="422496"/>
                </a:lnTo>
                <a:lnTo>
                  <a:pt x="1600610" y="422792"/>
                </a:lnTo>
                <a:lnTo>
                  <a:pt x="1619400" y="416439"/>
                </a:lnTo>
                <a:lnTo>
                  <a:pt x="1695272" y="414962"/>
                </a:lnTo>
                <a:lnTo>
                  <a:pt x="1781337" y="441906"/>
                </a:lnTo>
                <a:lnTo>
                  <a:pt x="1796110" y="440429"/>
                </a:lnTo>
                <a:lnTo>
                  <a:pt x="1821311" y="447964"/>
                </a:lnTo>
                <a:lnTo>
                  <a:pt x="1837561" y="462382"/>
                </a:lnTo>
                <a:lnTo>
                  <a:pt x="1815786" y="481350"/>
                </a:lnTo>
                <a:lnTo>
                  <a:pt x="1823941" y="482621"/>
                </a:lnTo>
                <a:lnTo>
                  <a:pt x="1868259" y="484009"/>
                </a:lnTo>
                <a:lnTo>
                  <a:pt x="1914026" y="477833"/>
                </a:lnTo>
                <a:lnTo>
                  <a:pt x="1954413" y="477833"/>
                </a:lnTo>
                <a:lnTo>
                  <a:pt x="2007594" y="455114"/>
                </a:lnTo>
                <a:lnTo>
                  <a:pt x="2040568" y="449501"/>
                </a:lnTo>
                <a:lnTo>
                  <a:pt x="2079153" y="454315"/>
                </a:lnTo>
                <a:lnTo>
                  <a:pt x="2097087" y="468616"/>
                </a:lnTo>
                <a:lnTo>
                  <a:pt x="2127105" y="478956"/>
                </a:lnTo>
                <a:lnTo>
                  <a:pt x="2222270" y="477095"/>
                </a:lnTo>
                <a:lnTo>
                  <a:pt x="2239671" y="474555"/>
                </a:lnTo>
                <a:lnTo>
                  <a:pt x="2261240" y="465484"/>
                </a:lnTo>
                <a:lnTo>
                  <a:pt x="2300801" y="474081"/>
                </a:lnTo>
                <a:lnTo>
                  <a:pt x="2316756" y="480315"/>
                </a:lnTo>
                <a:lnTo>
                  <a:pt x="2335843" y="472722"/>
                </a:lnTo>
                <a:lnTo>
                  <a:pt x="2364560" y="456208"/>
                </a:lnTo>
                <a:lnTo>
                  <a:pt x="2385241" y="430207"/>
                </a:lnTo>
                <a:lnTo>
                  <a:pt x="2385654" y="429439"/>
                </a:lnTo>
                <a:lnTo>
                  <a:pt x="2364973" y="413455"/>
                </a:lnTo>
                <a:lnTo>
                  <a:pt x="2378090" y="387160"/>
                </a:lnTo>
                <a:lnTo>
                  <a:pt x="2407223" y="365001"/>
                </a:lnTo>
                <a:lnTo>
                  <a:pt x="2455380" y="347274"/>
                </a:lnTo>
                <a:lnTo>
                  <a:pt x="2488324" y="368606"/>
                </a:lnTo>
                <a:lnTo>
                  <a:pt x="2483953" y="403793"/>
                </a:lnTo>
                <a:lnTo>
                  <a:pt x="2470243" y="413839"/>
                </a:lnTo>
                <a:lnTo>
                  <a:pt x="2485016" y="425658"/>
                </a:lnTo>
                <a:lnTo>
                  <a:pt x="2484306" y="453607"/>
                </a:lnTo>
                <a:lnTo>
                  <a:pt x="2502034" y="444005"/>
                </a:lnTo>
                <a:lnTo>
                  <a:pt x="2535479" y="444713"/>
                </a:lnTo>
                <a:lnTo>
                  <a:pt x="2528151" y="472722"/>
                </a:lnTo>
                <a:lnTo>
                  <a:pt x="2514235" y="484216"/>
                </a:lnTo>
                <a:lnTo>
                  <a:pt x="2515181" y="489859"/>
                </a:lnTo>
                <a:lnTo>
                  <a:pt x="2544903" y="491483"/>
                </a:lnTo>
                <a:lnTo>
                  <a:pt x="2573354" y="472870"/>
                </a:lnTo>
                <a:lnTo>
                  <a:pt x="2609105" y="442321"/>
                </a:lnTo>
                <a:lnTo>
                  <a:pt x="2627985" y="415463"/>
                </a:lnTo>
                <a:lnTo>
                  <a:pt x="2578113" y="383851"/>
                </a:lnTo>
                <a:lnTo>
                  <a:pt x="2581066" y="349608"/>
                </a:lnTo>
                <a:lnTo>
                  <a:pt x="2641606" y="300504"/>
                </a:lnTo>
                <a:lnTo>
                  <a:pt x="2704950" y="283811"/>
                </a:lnTo>
                <a:lnTo>
                  <a:pt x="2830516" y="284520"/>
                </a:lnTo>
                <a:lnTo>
                  <a:pt x="2847889" y="287475"/>
                </a:lnTo>
                <a:lnTo>
                  <a:pt x="2849899" y="322929"/>
                </a:lnTo>
                <a:lnTo>
                  <a:pt x="2891940" y="322929"/>
                </a:lnTo>
                <a:lnTo>
                  <a:pt x="2878794" y="305675"/>
                </a:lnTo>
                <a:close/>
                <a:moveTo>
                  <a:pt x="2439368" y="269304"/>
                </a:moveTo>
                <a:lnTo>
                  <a:pt x="2467673" y="275922"/>
                </a:lnTo>
                <a:lnTo>
                  <a:pt x="2449029" y="304226"/>
                </a:lnTo>
                <a:lnTo>
                  <a:pt x="2446252" y="314272"/>
                </a:lnTo>
                <a:lnTo>
                  <a:pt x="2433016" y="338646"/>
                </a:lnTo>
                <a:lnTo>
                  <a:pt x="2387723" y="358767"/>
                </a:lnTo>
                <a:lnTo>
                  <a:pt x="2365506" y="364853"/>
                </a:lnTo>
                <a:lnTo>
                  <a:pt x="2332740" y="360067"/>
                </a:lnTo>
                <a:lnTo>
                  <a:pt x="2315661" y="347274"/>
                </a:lnTo>
                <a:lnTo>
                  <a:pt x="2304849" y="336874"/>
                </a:lnTo>
                <a:lnTo>
                  <a:pt x="2306090" y="319531"/>
                </a:lnTo>
                <a:lnTo>
                  <a:pt x="2313122" y="310165"/>
                </a:lnTo>
                <a:lnTo>
                  <a:pt x="2351323" y="300415"/>
                </a:lnTo>
                <a:lnTo>
                  <a:pt x="2354013" y="290754"/>
                </a:lnTo>
                <a:lnTo>
                  <a:pt x="2379540" y="272377"/>
                </a:lnTo>
                <a:close/>
                <a:moveTo>
                  <a:pt x="2540975" y="268240"/>
                </a:moveTo>
                <a:lnTo>
                  <a:pt x="2636140" y="279438"/>
                </a:lnTo>
                <a:lnTo>
                  <a:pt x="2624500" y="291433"/>
                </a:lnTo>
                <a:lnTo>
                  <a:pt x="2603551" y="306944"/>
                </a:lnTo>
                <a:lnTo>
                  <a:pt x="2573238" y="321511"/>
                </a:lnTo>
                <a:lnTo>
                  <a:pt x="2512995" y="328779"/>
                </a:lnTo>
                <a:lnTo>
                  <a:pt x="2499138" y="333802"/>
                </a:lnTo>
                <a:lnTo>
                  <a:pt x="2485489" y="336727"/>
                </a:lnTo>
                <a:lnTo>
                  <a:pt x="2470421" y="337465"/>
                </a:lnTo>
                <a:lnTo>
                  <a:pt x="2470510" y="325529"/>
                </a:lnTo>
                <a:lnTo>
                  <a:pt x="2472962" y="315364"/>
                </a:lnTo>
                <a:lnTo>
                  <a:pt x="2482415" y="301596"/>
                </a:lnTo>
                <a:lnTo>
                  <a:pt x="2497484" y="289158"/>
                </a:lnTo>
                <a:lnTo>
                  <a:pt x="2518521" y="275331"/>
                </a:lnTo>
                <a:close/>
                <a:moveTo>
                  <a:pt x="1905930" y="256659"/>
                </a:moveTo>
                <a:lnTo>
                  <a:pt x="1929152" y="263572"/>
                </a:lnTo>
                <a:lnTo>
                  <a:pt x="1954827" y="267797"/>
                </a:lnTo>
                <a:lnTo>
                  <a:pt x="1977103" y="264813"/>
                </a:lnTo>
                <a:lnTo>
                  <a:pt x="2002659" y="272642"/>
                </a:lnTo>
                <a:lnTo>
                  <a:pt x="2020684" y="305408"/>
                </a:lnTo>
                <a:lnTo>
                  <a:pt x="2080364" y="314302"/>
                </a:lnTo>
                <a:lnTo>
                  <a:pt x="2094664" y="313149"/>
                </a:lnTo>
                <a:lnTo>
                  <a:pt x="2106068" y="310254"/>
                </a:lnTo>
                <a:lnTo>
                  <a:pt x="2124268" y="311170"/>
                </a:lnTo>
                <a:lnTo>
                  <a:pt x="2126455" y="312854"/>
                </a:lnTo>
                <a:lnTo>
                  <a:pt x="2129647" y="316163"/>
                </a:lnTo>
                <a:lnTo>
                  <a:pt x="2139278" y="329251"/>
                </a:lnTo>
                <a:lnTo>
                  <a:pt x="2173934" y="299884"/>
                </a:lnTo>
                <a:lnTo>
                  <a:pt x="2183891" y="294033"/>
                </a:lnTo>
                <a:lnTo>
                  <a:pt x="2208797" y="294062"/>
                </a:lnTo>
                <a:lnTo>
                  <a:pt x="2221236" y="301213"/>
                </a:lnTo>
                <a:lnTo>
                  <a:pt x="2228889" y="321806"/>
                </a:lnTo>
                <a:lnTo>
                  <a:pt x="2227617" y="326651"/>
                </a:lnTo>
                <a:lnTo>
                  <a:pt x="2203065" y="377912"/>
                </a:lnTo>
                <a:lnTo>
                  <a:pt x="2227766" y="392626"/>
                </a:lnTo>
                <a:lnTo>
                  <a:pt x="2231576" y="395993"/>
                </a:lnTo>
                <a:lnTo>
                  <a:pt x="2238047" y="412715"/>
                </a:lnTo>
                <a:lnTo>
                  <a:pt x="2228444" y="422644"/>
                </a:lnTo>
                <a:lnTo>
                  <a:pt x="2226495" y="423531"/>
                </a:lnTo>
                <a:lnTo>
                  <a:pt x="2207763" y="428789"/>
                </a:lnTo>
                <a:lnTo>
                  <a:pt x="2192045" y="436884"/>
                </a:lnTo>
                <a:lnTo>
                  <a:pt x="2184540" y="444538"/>
                </a:lnTo>
                <a:lnTo>
                  <a:pt x="2183241" y="446368"/>
                </a:lnTo>
                <a:lnTo>
                  <a:pt x="2176091" y="450771"/>
                </a:lnTo>
                <a:lnTo>
                  <a:pt x="2126719" y="453519"/>
                </a:lnTo>
                <a:lnTo>
                  <a:pt x="2072831" y="442379"/>
                </a:lnTo>
                <a:lnTo>
                  <a:pt x="2042369" y="441582"/>
                </a:lnTo>
                <a:lnTo>
                  <a:pt x="1909032" y="459457"/>
                </a:lnTo>
                <a:lnTo>
                  <a:pt x="1880283" y="455617"/>
                </a:lnTo>
                <a:lnTo>
                  <a:pt x="1871598" y="450919"/>
                </a:lnTo>
                <a:lnTo>
                  <a:pt x="1827249" y="437948"/>
                </a:lnTo>
                <a:lnTo>
                  <a:pt x="1810882" y="420369"/>
                </a:lnTo>
                <a:lnTo>
                  <a:pt x="1809021" y="413572"/>
                </a:lnTo>
                <a:lnTo>
                  <a:pt x="1838803" y="394870"/>
                </a:lnTo>
                <a:lnTo>
                  <a:pt x="1834932" y="382876"/>
                </a:lnTo>
                <a:lnTo>
                  <a:pt x="1838152" y="367719"/>
                </a:lnTo>
                <a:lnTo>
                  <a:pt x="1833898" y="350376"/>
                </a:lnTo>
                <a:lnTo>
                  <a:pt x="1827308" y="345117"/>
                </a:lnTo>
                <a:lnTo>
                  <a:pt x="1736725" y="370142"/>
                </a:lnTo>
                <a:lnTo>
                  <a:pt x="1712202" y="369462"/>
                </a:lnTo>
                <a:lnTo>
                  <a:pt x="1684931" y="351056"/>
                </a:lnTo>
                <a:lnTo>
                  <a:pt x="1693115" y="326445"/>
                </a:lnTo>
                <a:lnTo>
                  <a:pt x="1808133" y="270751"/>
                </a:lnTo>
                <a:lnTo>
                  <a:pt x="1851507" y="260913"/>
                </a:lnTo>
                <a:close/>
                <a:moveTo>
                  <a:pt x="2593093" y="225931"/>
                </a:moveTo>
                <a:lnTo>
                  <a:pt x="2606417" y="235563"/>
                </a:lnTo>
                <a:lnTo>
                  <a:pt x="2606978" y="242772"/>
                </a:lnTo>
                <a:lnTo>
                  <a:pt x="2600922" y="256540"/>
                </a:lnTo>
                <a:lnTo>
                  <a:pt x="2571170" y="263719"/>
                </a:lnTo>
                <a:lnTo>
                  <a:pt x="2547770" y="251132"/>
                </a:lnTo>
                <a:lnTo>
                  <a:pt x="2540708" y="244426"/>
                </a:lnTo>
                <a:lnTo>
                  <a:pt x="2565260" y="229240"/>
                </a:lnTo>
                <a:close/>
                <a:moveTo>
                  <a:pt x="2298379" y="196091"/>
                </a:moveTo>
                <a:lnTo>
                  <a:pt x="2306061" y="213730"/>
                </a:lnTo>
                <a:lnTo>
                  <a:pt x="2342962" y="213730"/>
                </a:lnTo>
                <a:lnTo>
                  <a:pt x="2329785" y="238696"/>
                </a:lnTo>
                <a:lnTo>
                  <a:pt x="2306532" y="250278"/>
                </a:lnTo>
                <a:lnTo>
                  <a:pt x="2151567" y="258580"/>
                </a:lnTo>
                <a:lnTo>
                  <a:pt x="2072802" y="249155"/>
                </a:lnTo>
                <a:lnTo>
                  <a:pt x="2041009" y="241296"/>
                </a:lnTo>
                <a:lnTo>
                  <a:pt x="2070260" y="217098"/>
                </a:lnTo>
                <a:lnTo>
                  <a:pt x="2122584" y="199430"/>
                </a:lnTo>
                <a:lnTo>
                  <a:pt x="2176121" y="200493"/>
                </a:lnTo>
                <a:lnTo>
                  <a:pt x="2193168" y="212075"/>
                </a:lnTo>
                <a:lnTo>
                  <a:pt x="2196449" y="213404"/>
                </a:lnTo>
                <a:lnTo>
                  <a:pt x="2202504" y="216951"/>
                </a:lnTo>
                <a:lnTo>
                  <a:pt x="2246084" y="216802"/>
                </a:lnTo>
                <a:lnTo>
                  <a:pt x="2268745" y="196209"/>
                </a:lnTo>
                <a:close/>
                <a:moveTo>
                  <a:pt x="2700016" y="192811"/>
                </a:moveTo>
                <a:lnTo>
                  <a:pt x="2765340" y="216358"/>
                </a:lnTo>
                <a:lnTo>
                  <a:pt x="2886979" y="210863"/>
                </a:lnTo>
                <a:lnTo>
                  <a:pt x="2928224" y="218102"/>
                </a:lnTo>
                <a:lnTo>
                  <a:pt x="2922905" y="236036"/>
                </a:lnTo>
                <a:lnTo>
                  <a:pt x="2895691" y="257723"/>
                </a:lnTo>
                <a:lnTo>
                  <a:pt x="2846382" y="268270"/>
                </a:lnTo>
                <a:lnTo>
                  <a:pt x="2655934" y="253142"/>
                </a:lnTo>
                <a:lnTo>
                  <a:pt x="2640128" y="241649"/>
                </a:lnTo>
                <a:lnTo>
                  <a:pt x="2644205" y="236242"/>
                </a:lnTo>
                <a:lnTo>
                  <a:pt x="2649640" y="231338"/>
                </a:lnTo>
                <a:lnTo>
                  <a:pt x="2654574" y="228886"/>
                </a:lnTo>
                <a:lnTo>
                  <a:pt x="2667428" y="215472"/>
                </a:lnTo>
                <a:lnTo>
                  <a:pt x="2672953" y="206963"/>
                </a:lnTo>
                <a:close/>
                <a:moveTo>
                  <a:pt x="2493258" y="190211"/>
                </a:moveTo>
                <a:lnTo>
                  <a:pt x="2544844" y="191954"/>
                </a:lnTo>
                <a:lnTo>
                  <a:pt x="2549482" y="193550"/>
                </a:lnTo>
                <a:lnTo>
                  <a:pt x="2561123" y="201940"/>
                </a:lnTo>
                <a:lnTo>
                  <a:pt x="2532997" y="222267"/>
                </a:lnTo>
                <a:lnTo>
                  <a:pt x="2501795" y="239226"/>
                </a:lnTo>
                <a:lnTo>
                  <a:pt x="2467997" y="243422"/>
                </a:lnTo>
                <a:lnTo>
                  <a:pt x="2446725" y="234026"/>
                </a:lnTo>
                <a:lnTo>
                  <a:pt x="2444212" y="217688"/>
                </a:lnTo>
                <a:close/>
                <a:moveTo>
                  <a:pt x="2404210" y="188616"/>
                </a:moveTo>
                <a:lnTo>
                  <a:pt x="2422379" y="195736"/>
                </a:lnTo>
                <a:lnTo>
                  <a:pt x="2432602" y="211160"/>
                </a:lnTo>
                <a:lnTo>
                  <a:pt x="2428849" y="221826"/>
                </a:lnTo>
                <a:lnTo>
                  <a:pt x="2412423" y="227321"/>
                </a:lnTo>
                <a:lnTo>
                  <a:pt x="2407814" y="226523"/>
                </a:lnTo>
                <a:lnTo>
                  <a:pt x="2390146" y="218694"/>
                </a:lnTo>
                <a:lnTo>
                  <a:pt x="2384473" y="202680"/>
                </a:lnTo>
                <a:close/>
                <a:moveTo>
                  <a:pt x="2123088" y="169323"/>
                </a:moveTo>
                <a:lnTo>
                  <a:pt x="2132128" y="170623"/>
                </a:lnTo>
                <a:lnTo>
                  <a:pt x="2146013" y="174700"/>
                </a:lnTo>
                <a:lnTo>
                  <a:pt x="2145691" y="181584"/>
                </a:lnTo>
                <a:lnTo>
                  <a:pt x="2126219" y="191040"/>
                </a:lnTo>
                <a:lnTo>
                  <a:pt x="1987413" y="218722"/>
                </a:lnTo>
                <a:lnTo>
                  <a:pt x="1964133" y="215797"/>
                </a:lnTo>
                <a:lnTo>
                  <a:pt x="1942565" y="209918"/>
                </a:lnTo>
                <a:lnTo>
                  <a:pt x="1953437" y="198986"/>
                </a:lnTo>
                <a:lnTo>
                  <a:pt x="1961741" y="194643"/>
                </a:lnTo>
                <a:lnTo>
                  <a:pt x="2009781" y="179990"/>
                </a:lnTo>
                <a:close/>
                <a:moveTo>
                  <a:pt x="7283755" y="164329"/>
                </a:moveTo>
                <a:lnTo>
                  <a:pt x="7358682" y="166988"/>
                </a:lnTo>
                <a:lnTo>
                  <a:pt x="7367132" y="170268"/>
                </a:lnTo>
                <a:lnTo>
                  <a:pt x="7427108" y="179397"/>
                </a:lnTo>
                <a:lnTo>
                  <a:pt x="7433815" y="181879"/>
                </a:lnTo>
                <a:lnTo>
                  <a:pt x="7556752" y="195204"/>
                </a:lnTo>
                <a:lnTo>
                  <a:pt x="7608870" y="218840"/>
                </a:lnTo>
                <a:lnTo>
                  <a:pt x="7625150" y="231958"/>
                </a:lnTo>
                <a:lnTo>
                  <a:pt x="7565468" y="276276"/>
                </a:lnTo>
                <a:lnTo>
                  <a:pt x="7548006" y="294003"/>
                </a:lnTo>
                <a:lnTo>
                  <a:pt x="7576400" y="295125"/>
                </a:lnTo>
                <a:lnTo>
                  <a:pt x="7614188" y="284282"/>
                </a:lnTo>
                <a:lnTo>
                  <a:pt x="7663410" y="277398"/>
                </a:lnTo>
                <a:lnTo>
                  <a:pt x="7679660" y="281416"/>
                </a:lnTo>
                <a:lnTo>
                  <a:pt x="7914958" y="301684"/>
                </a:lnTo>
                <a:lnTo>
                  <a:pt x="7917292" y="297105"/>
                </a:lnTo>
                <a:lnTo>
                  <a:pt x="7947901" y="278610"/>
                </a:lnTo>
                <a:lnTo>
                  <a:pt x="7995616" y="293973"/>
                </a:lnTo>
                <a:lnTo>
                  <a:pt x="8046434" y="290073"/>
                </a:lnTo>
                <a:lnTo>
                  <a:pt x="8094976" y="300266"/>
                </a:lnTo>
                <a:lnTo>
                  <a:pt x="8114003" y="309484"/>
                </a:lnTo>
                <a:lnTo>
                  <a:pt x="8125644" y="317225"/>
                </a:lnTo>
                <a:lnTo>
                  <a:pt x="8132144" y="326236"/>
                </a:lnTo>
                <a:lnTo>
                  <a:pt x="8144819" y="338645"/>
                </a:lnTo>
                <a:lnTo>
                  <a:pt x="8211591" y="373331"/>
                </a:lnTo>
                <a:lnTo>
                  <a:pt x="8212004" y="373331"/>
                </a:lnTo>
                <a:lnTo>
                  <a:pt x="8218061" y="373125"/>
                </a:lnTo>
                <a:lnTo>
                  <a:pt x="8207514" y="343048"/>
                </a:lnTo>
                <a:lnTo>
                  <a:pt x="8225655" y="345116"/>
                </a:lnTo>
                <a:lnTo>
                  <a:pt x="8248936" y="351970"/>
                </a:lnTo>
                <a:lnTo>
                  <a:pt x="8291954" y="353802"/>
                </a:lnTo>
                <a:lnTo>
                  <a:pt x="8311749" y="347036"/>
                </a:lnTo>
                <a:lnTo>
                  <a:pt x="8344072" y="345529"/>
                </a:lnTo>
                <a:lnTo>
                  <a:pt x="8356362" y="347893"/>
                </a:lnTo>
                <a:lnTo>
                  <a:pt x="8382184" y="346859"/>
                </a:lnTo>
                <a:lnTo>
                  <a:pt x="8375240" y="331348"/>
                </a:lnTo>
                <a:lnTo>
                  <a:pt x="8385168" y="320564"/>
                </a:lnTo>
                <a:lnTo>
                  <a:pt x="8420326" y="312675"/>
                </a:lnTo>
                <a:lnTo>
                  <a:pt x="8634677" y="335839"/>
                </a:lnTo>
                <a:lnTo>
                  <a:pt x="8745353" y="367038"/>
                </a:lnTo>
                <a:lnTo>
                  <a:pt x="8801962" y="373154"/>
                </a:lnTo>
                <a:lnTo>
                  <a:pt x="8898929" y="370200"/>
                </a:lnTo>
                <a:lnTo>
                  <a:pt x="8988303" y="388754"/>
                </a:lnTo>
                <a:lnTo>
                  <a:pt x="9003873" y="399773"/>
                </a:lnTo>
                <a:lnTo>
                  <a:pt x="9078298" y="414398"/>
                </a:lnTo>
                <a:lnTo>
                  <a:pt x="9276812" y="427724"/>
                </a:lnTo>
                <a:lnTo>
                  <a:pt x="9275807" y="407041"/>
                </a:lnTo>
                <a:lnTo>
                  <a:pt x="9288128" y="404087"/>
                </a:lnTo>
                <a:lnTo>
                  <a:pt x="9700253" y="459100"/>
                </a:lnTo>
                <a:lnTo>
                  <a:pt x="9977652" y="544989"/>
                </a:lnTo>
                <a:lnTo>
                  <a:pt x="9980754" y="547116"/>
                </a:lnTo>
                <a:lnTo>
                  <a:pt x="9994227" y="559613"/>
                </a:lnTo>
                <a:lnTo>
                  <a:pt x="9981079" y="568300"/>
                </a:lnTo>
                <a:lnTo>
                  <a:pt x="9997978" y="607388"/>
                </a:lnTo>
                <a:lnTo>
                  <a:pt x="9983738" y="611642"/>
                </a:lnTo>
                <a:lnTo>
                  <a:pt x="9943055" y="609929"/>
                </a:lnTo>
                <a:lnTo>
                  <a:pt x="9813647" y="569244"/>
                </a:lnTo>
                <a:lnTo>
                  <a:pt x="9777690" y="582659"/>
                </a:lnTo>
                <a:lnTo>
                  <a:pt x="9757009" y="605704"/>
                </a:lnTo>
                <a:lnTo>
                  <a:pt x="9789509" y="624317"/>
                </a:lnTo>
                <a:lnTo>
                  <a:pt x="9835392" y="643256"/>
                </a:lnTo>
                <a:lnTo>
                  <a:pt x="9850165" y="646210"/>
                </a:lnTo>
                <a:lnTo>
                  <a:pt x="9876755" y="668133"/>
                </a:lnTo>
                <a:lnTo>
                  <a:pt x="9855453" y="683496"/>
                </a:lnTo>
                <a:lnTo>
                  <a:pt x="9845260" y="684855"/>
                </a:lnTo>
                <a:lnTo>
                  <a:pt x="9818019" y="684058"/>
                </a:lnTo>
                <a:lnTo>
                  <a:pt x="9809806" y="682019"/>
                </a:lnTo>
                <a:lnTo>
                  <a:pt x="9795033" y="680749"/>
                </a:lnTo>
                <a:lnTo>
                  <a:pt x="9792699" y="682078"/>
                </a:lnTo>
                <a:lnTo>
                  <a:pt x="9756211" y="713573"/>
                </a:lnTo>
                <a:lnTo>
                  <a:pt x="9752548" y="719069"/>
                </a:lnTo>
                <a:lnTo>
                  <a:pt x="9749149" y="727341"/>
                </a:lnTo>
                <a:lnTo>
                  <a:pt x="9730537" y="759309"/>
                </a:lnTo>
                <a:lnTo>
                  <a:pt x="9681432" y="759486"/>
                </a:lnTo>
                <a:lnTo>
                  <a:pt x="9660101" y="755114"/>
                </a:lnTo>
                <a:lnTo>
                  <a:pt x="9636465" y="768468"/>
                </a:lnTo>
                <a:lnTo>
                  <a:pt x="9627217" y="780582"/>
                </a:lnTo>
                <a:lnTo>
                  <a:pt x="9608987" y="771511"/>
                </a:lnTo>
                <a:lnTo>
                  <a:pt x="9594451" y="758836"/>
                </a:lnTo>
                <a:lnTo>
                  <a:pt x="9590374" y="763475"/>
                </a:lnTo>
                <a:lnTo>
                  <a:pt x="9577965" y="770832"/>
                </a:lnTo>
                <a:lnTo>
                  <a:pt x="9555452" y="770123"/>
                </a:lnTo>
                <a:lnTo>
                  <a:pt x="9557874" y="789918"/>
                </a:lnTo>
                <a:lnTo>
                  <a:pt x="9561715" y="797747"/>
                </a:lnTo>
                <a:lnTo>
                  <a:pt x="9562247" y="799313"/>
                </a:lnTo>
                <a:lnTo>
                  <a:pt x="9563724" y="811131"/>
                </a:lnTo>
                <a:lnTo>
                  <a:pt x="9566117" y="818872"/>
                </a:lnTo>
                <a:lnTo>
                  <a:pt x="9608958" y="838845"/>
                </a:lnTo>
                <a:lnTo>
                  <a:pt x="9648194" y="874477"/>
                </a:lnTo>
                <a:lnTo>
                  <a:pt x="9664148" y="914038"/>
                </a:lnTo>
                <a:lnTo>
                  <a:pt x="9698391" y="947040"/>
                </a:lnTo>
                <a:lnTo>
                  <a:pt x="9687784" y="978890"/>
                </a:lnTo>
                <a:lnTo>
                  <a:pt x="9673662" y="985449"/>
                </a:lnTo>
                <a:lnTo>
                  <a:pt x="9702852" y="1022025"/>
                </a:lnTo>
                <a:lnTo>
                  <a:pt x="9674135" y="1036266"/>
                </a:lnTo>
                <a:lnTo>
                  <a:pt x="9689439" y="1083213"/>
                </a:lnTo>
                <a:lnTo>
                  <a:pt x="9678094" y="1117338"/>
                </a:lnTo>
                <a:lnTo>
                  <a:pt x="9581156" y="1040018"/>
                </a:lnTo>
                <a:lnTo>
                  <a:pt x="9552172" y="1007253"/>
                </a:lnTo>
                <a:lnTo>
                  <a:pt x="9489507" y="952299"/>
                </a:lnTo>
                <a:lnTo>
                  <a:pt x="9464718" y="922517"/>
                </a:lnTo>
                <a:lnTo>
                  <a:pt x="9431894" y="854356"/>
                </a:lnTo>
                <a:lnTo>
                  <a:pt x="9475532" y="818902"/>
                </a:lnTo>
                <a:lnTo>
                  <a:pt x="9468235" y="809181"/>
                </a:lnTo>
                <a:lnTo>
                  <a:pt x="9464777" y="789327"/>
                </a:lnTo>
                <a:lnTo>
                  <a:pt x="9469475" y="758984"/>
                </a:lnTo>
                <a:lnTo>
                  <a:pt x="9471810" y="753341"/>
                </a:lnTo>
                <a:lnTo>
                  <a:pt x="9487084" y="737889"/>
                </a:lnTo>
                <a:lnTo>
                  <a:pt x="9485991" y="725332"/>
                </a:lnTo>
                <a:lnTo>
                  <a:pt x="9463625" y="703232"/>
                </a:lnTo>
                <a:lnTo>
                  <a:pt x="9448646" y="712539"/>
                </a:lnTo>
                <a:lnTo>
                  <a:pt x="9438128" y="725923"/>
                </a:lnTo>
                <a:lnTo>
                  <a:pt x="9433932" y="735023"/>
                </a:lnTo>
                <a:lnTo>
                  <a:pt x="9416974" y="741434"/>
                </a:lnTo>
                <a:lnTo>
                  <a:pt x="9391594" y="732571"/>
                </a:lnTo>
                <a:lnTo>
                  <a:pt x="9375877" y="722289"/>
                </a:lnTo>
                <a:lnTo>
                  <a:pt x="9368579" y="708521"/>
                </a:lnTo>
                <a:lnTo>
                  <a:pt x="9295514" y="708521"/>
                </a:lnTo>
                <a:lnTo>
                  <a:pt x="9284316" y="752839"/>
                </a:lnTo>
                <a:lnTo>
                  <a:pt x="9284493" y="754493"/>
                </a:lnTo>
                <a:lnTo>
                  <a:pt x="9284877" y="755970"/>
                </a:lnTo>
                <a:lnTo>
                  <a:pt x="9286650" y="760077"/>
                </a:lnTo>
                <a:lnTo>
                  <a:pt x="9295957" y="772929"/>
                </a:lnTo>
                <a:lnTo>
                  <a:pt x="9297227" y="774023"/>
                </a:lnTo>
                <a:lnTo>
                  <a:pt x="9306741" y="777509"/>
                </a:lnTo>
                <a:lnTo>
                  <a:pt x="9307597" y="778188"/>
                </a:lnTo>
                <a:lnTo>
                  <a:pt x="9309577" y="780463"/>
                </a:lnTo>
                <a:lnTo>
                  <a:pt x="9318175" y="794113"/>
                </a:lnTo>
                <a:lnTo>
                  <a:pt x="9309016" y="799550"/>
                </a:lnTo>
                <a:lnTo>
                  <a:pt x="9304968" y="801293"/>
                </a:lnTo>
                <a:lnTo>
                  <a:pt x="9243218" y="810156"/>
                </a:lnTo>
                <a:lnTo>
                  <a:pt x="9230632" y="808118"/>
                </a:lnTo>
                <a:lnTo>
                  <a:pt x="9175442" y="787791"/>
                </a:lnTo>
                <a:lnTo>
                  <a:pt x="8976721" y="797304"/>
                </a:lnTo>
                <a:lnTo>
                  <a:pt x="8960472" y="809536"/>
                </a:lnTo>
                <a:lnTo>
                  <a:pt x="8935919" y="864550"/>
                </a:lnTo>
                <a:lnTo>
                  <a:pt x="8930838" y="874270"/>
                </a:lnTo>
                <a:lnTo>
                  <a:pt x="8924929" y="909193"/>
                </a:lnTo>
                <a:lnTo>
                  <a:pt x="8902238" y="958710"/>
                </a:lnTo>
                <a:lnTo>
                  <a:pt x="8944813" y="962285"/>
                </a:lnTo>
                <a:lnTo>
                  <a:pt x="8959585" y="972183"/>
                </a:lnTo>
                <a:lnTo>
                  <a:pt x="8961654" y="977176"/>
                </a:lnTo>
                <a:lnTo>
                  <a:pt x="8970517" y="990708"/>
                </a:lnTo>
                <a:lnTo>
                  <a:pt x="8996103" y="997887"/>
                </a:lnTo>
                <a:lnTo>
                  <a:pt x="8999058" y="997887"/>
                </a:lnTo>
                <a:lnTo>
                  <a:pt x="9002958" y="998626"/>
                </a:lnTo>
                <a:lnTo>
                  <a:pt x="9012707" y="1001580"/>
                </a:lnTo>
                <a:lnTo>
                  <a:pt x="9017435" y="984533"/>
                </a:lnTo>
                <a:lnTo>
                  <a:pt x="9033951" y="984533"/>
                </a:lnTo>
                <a:lnTo>
                  <a:pt x="9084620" y="996351"/>
                </a:lnTo>
                <a:lnTo>
                  <a:pt x="9117681" y="1012748"/>
                </a:lnTo>
                <a:lnTo>
                  <a:pt x="9140431" y="1029678"/>
                </a:lnTo>
                <a:lnTo>
                  <a:pt x="9140756" y="1019189"/>
                </a:lnTo>
                <a:lnTo>
                  <a:pt x="9139279" y="1005126"/>
                </a:lnTo>
                <a:lnTo>
                  <a:pt x="9132750" y="989939"/>
                </a:lnTo>
                <a:lnTo>
                  <a:pt x="9138659" y="986069"/>
                </a:lnTo>
                <a:lnTo>
                  <a:pt x="9151510" y="990619"/>
                </a:lnTo>
                <a:lnTo>
                  <a:pt x="9185872" y="1027432"/>
                </a:lnTo>
                <a:lnTo>
                  <a:pt x="9213526" y="1049118"/>
                </a:lnTo>
                <a:lnTo>
                  <a:pt x="9286503" y="1141151"/>
                </a:lnTo>
                <a:lnTo>
                  <a:pt x="9300507" y="1153590"/>
                </a:lnTo>
                <a:lnTo>
                  <a:pt x="9323729" y="1164936"/>
                </a:lnTo>
                <a:lnTo>
                  <a:pt x="9328988" y="1168658"/>
                </a:lnTo>
                <a:lnTo>
                  <a:pt x="9340334" y="1188986"/>
                </a:lnTo>
                <a:lnTo>
                  <a:pt x="9315959" y="1192767"/>
                </a:lnTo>
                <a:lnTo>
                  <a:pt x="9319652" y="1208870"/>
                </a:lnTo>
                <a:lnTo>
                  <a:pt x="9324320" y="1220156"/>
                </a:lnTo>
                <a:lnTo>
                  <a:pt x="9337733" y="1240128"/>
                </a:lnTo>
                <a:lnTo>
                  <a:pt x="9390915" y="1291390"/>
                </a:lnTo>
                <a:lnTo>
                  <a:pt x="9367633" y="1316119"/>
                </a:lnTo>
                <a:lnTo>
                  <a:pt x="9365979" y="1316296"/>
                </a:lnTo>
                <a:lnTo>
                  <a:pt x="9359272" y="1315942"/>
                </a:lnTo>
                <a:lnTo>
                  <a:pt x="9340777" y="1301819"/>
                </a:lnTo>
                <a:lnTo>
                  <a:pt x="9203953" y="1100911"/>
                </a:lnTo>
                <a:lnTo>
                  <a:pt x="9174703" y="1077511"/>
                </a:lnTo>
                <a:lnTo>
                  <a:pt x="9175235" y="1099079"/>
                </a:lnTo>
                <a:lnTo>
                  <a:pt x="9178899" y="1105845"/>
                </a:lnTo>
                <a:lnTo>
                  <a:pt x="9223216" y="1165378"/>
                </a:lnTo>
                <a:lnTo>
                  <a:pt x="9235419" y="1212385"/>
                </a:lnTo>
                <a:lnTo>
                  <a:pt x="9193080" y="1414741"/>
                </a:lnTo>
                <a:lnTo>
                  <a:pt x="9162590" y="1446939"/>
                </a:lnTo>
                <a:lnTo>
                  <a:pt x="9113870" y="1440386"/>
                </a:lnTo>
                <a:lnTo>
                  <a:pt x="9098773" y="1431522"/>
                </a:lnTo>
                <a:lnTo>
                  <a:pt x="9083675" y="1448298"/>
                </a:lnTo>
                <a:lnTo>
                  <a:pt x="9076200" y="1499765"/>
                </a:lnTo>
                <a:lnTo>
                  <a:pt x="9061930" y="1540892"/>
                </a:lnTo>
                <a:lnTo>
                  <a:pt x="9045562" y="1556462"/>
                </a:lnTo>
                <a:lnTo>
                  <a:pt x="9059979" y="1596112"/>
                </a:lnTo>
                <a:lnTo>
                  <a:pt x="9073954" y="1605980"/>
                </a:lnTo>
                <a:lnTo>
                  <a:pt x="9145277" y="1683477"/>
                </a:lnTo>
                <a:lnTo>
                  <a:pt x="9153165" y="1697688"/>
                </a:lnTo>
                <a:lnTo>
                  <a:pt x="9168913" y="1737574"/>
                </a:lnTo>
                <a:lnTo>
                  <a:pt x="9157863" y="1759024"/>
                </a:lnTo>
                <a:lnTo>
                  <a:pt x="9082434" y="1786058"/>
                </a:lnTo>
                <a:lnTo>
                  <a:pt x="9041602" y="1683802"/>
                </a:lnTo>
                <a:lnTo>
                  <a:pt x="9043228" y="1663120"/>
                </a:lnTo>
                <a:lnTo>
                  <a:pt x="9024378" y="1648348"/>
                </a:lnTo>
                <a:lnTo>
                  <a:pt x="8973915" y="1634550"/>
                </a:lnTo>
                <a:lnTo>
                  <a:pt x="8962954" y="1613337"/>
                </a:lnTo>
                <a:lnTo>
                  <a:pt x="8962304" y="1603380"/>
                </a:lnTo>
                <a:lnTo>
                  <a:pt x="8959024" y="1586155"/>
                </a:lnTo>
                <a:lnTo>
                  <a:pt x="8958552" y="1585358"/>
                </a:lnTo>
                <a:lnTo>
                  <a:pt x="8957428" y="1583999"/>
                </a:lnTo>
                <a:lnTo>
                  <a:pt x="8956542" y="1583290"/>
                </a:lnTo>
                <a:lnTo>
                  <a:pt x="8924751" y="1569787"/>
                </a:lnTo>
                <a:lnTo>
                  <a:pt x="8877775" y="1577499"/>
                </a:lnTo>
                <a:lnTo>
                  <a:pt x="8841375" y="1608048"/>
                </a:lnTo>
                <a:lnTo>
                  <a:pt x="8827903" y="1580808"/>
                </a:lnTo>
                <a:lnTo>
                  <a:pt x="8826839" y="1555015"/>
                </a:lnTo>
                <a:lnTo>
                  <a:pt x="8820930" y="1535692"/>
                </a:lnTo>
                <a:lnTo>
                  <a:pt x="8799362" y="1531467"/>
                </a:lnTo>
                <a:lnTo>
                  <a:pt x="8794073" y="1531467"/>
                </a:lnTo>
                <a:lnTo>
                  <a:pt x="8768162" y="1561012"/>
                </a:lnTo>
                <a:lnTo>
                  <a:pt x="8767837" y="1561544"/>
                </a:lnTo>
                <a:lnTo>
                  <a:pt x="8767512" y="1563228"/>
                </a:lnTo>
                <a:lnTo>
                  <a:pt x="8767247" y="1568015"/>
                </a:lnTo>
                <a:lnTo>
                  <a:pt x="8755429" y="1589819"/>
                </a:lnTo>
                <a:lnTo>
                  <a:pt x="8732620" y="1598889"/>
                </a:lnTo>
                <a:lnTo>
                  <a:pt x="8721836" y="1601223"/>
                </a:lnTo>
                <a:lnTo>
                  <a:pt x="8726563" y="1610619"/>
                </a:lnTo>
                <a:lnTo>
                  <a:pt x="8751883" y="1621875"/>
                </a:lnTo>
                <a:lnTo>
                  <a:pt x="8777085" y="1628316"/>
                </a:lnTo>
                <a:lnTo>
                  <a:pt x="8787928" y="1644566"/>
                </a:lnTo>
                <a:lnTo>
                  <a:pt x="8789553" y="1651066"/>
                </a:lnTo>
                <a:lnTo>
                  <a:pt x="8793423" y="1659073"/>
                </a:lnTo>
                <a:lnTo>
                  <a:pt x="8820693" y="1656118"/>
                </a:lnTo>
                <a:lnTo>
                  <a:pt x="8827607" y="1649116"/>
                </a:lnTo>
                <a:lnTo>
                  <a:pt x="8849677" y="1646161"/>
                </a:lnTo>
                <a:lnTo>
                  <a:pt x="8875293" y="1656621"/>
                </a:lnTo>
                <a:lnTo>
                  <a:pt x="8904838" y="1658955"/>
                </a:lnTo>
                <a:lnTo>
                  <a:pt x="8916302" y="1669945"/>
                </a:lnTo>
                <a:lnTo>
                  <a:pt x="8908649" y="1682798"/>
                </a:lnTo>
                <a:lnTo>
                  <a:pt x="8906168" y="1684600"/>
                </a:lnTo>
                <a:lnTo>
                  <a:pt x="8904247" y="1685604"/>
                </a:lnTo>
                <a:lnTo>
                  <a:pt x="8903302" y="1685959"/>
                </a:lnTo>
                <a:lnTo>
                  <a:pt x="8892725" y="1687731"/>
                </a:lnTo>
                <a:lnTo>
                  <a:pt x="8860698" y="1716272"/>
                </a:lnTo>
                <a:lnTo>
                  <a:pt x="8854346" y="1723717"/>
                </a:lnTo>
                <a:lnTo>
                  <a:pt x="8841878" y="1734945"/>
                </a:lnTo>
                <a:lnTo>
                  <a:pt x="8838923" y="1761240"/>
                </a:lnTo>
                <a:lnTo>
                  <a:pt x="8848141" y="1763899"/>
                </a:lnTo>
                <a:lnTo>
                  <a:pt x="8854907" y="1764874"/>
                </a:lnTo>
                <a:lnTo>
                  <a:pt x="8885604" y="1782365"/>
                </a:lnTo>
                <a:lnTo>
                  <a:pt x="8975451" y="1907666"/>
                </a:lnTo>
                <a:lnTo>
                  <a:pt x="8972821" y="1931627"/>
                </a:lnTo>
                <a:lnTo>
                  <a:pt x="8964992" y="1945099"/>
                </a:lnTo>
                <a:lnTo>
                  <a:pt x="8978080" y="1949797"/>
                </a:lnTo>
                <a:lnTo>
                  <a:pt x="8991287" y="1959045"/>
                </a:lnTo>
                <a:lnTo>
                  <a:pt x="8994921" y="1973167"/>
                </a:lnTo>
                <a:lnTo>
                  <a:pt x="8991435" y="2023807"/>
                </a:lnTo>
                <a:lnTo>
                  <a:pt x="8962245" y="2110818"/>
                </a:lnTo>
                <a:lnTo>
                  <a:pt x="8961033" y="2124527"/>
                </a:lnTo>
                <a:lnTo>
                  <a:pt x="8941504" y="2170410"/>
                </a:lnTo>
                <a:lnTo>
                  <a:pt x="8885841" y="2233253"/>
                </a:lnTo>
                <a:lnTo>
                  <a:pt x="8873580" y="2242885"/>
                </a:lnTo>
                <a:lnTo>
                  <a:pt x="8846693" y="2257332"/>
                </a:lnTo>
                <a:lnTo>
                  <a:pt x="8836028" y="2260996"/>
                </a:lnTo>
                <a:lnTo>
                  <a:pt x="8809023" y="2277039"/>
                </a:lnTo>
                <a:lnTo>
                  <a:pt x="8805744" y="2280643"/>
                </a:lnTo>
                <a:lnTo>
                  <a:pt x="8796172" y="2288000"/>
                </a:lnTo>
                <a:lnTo>
                  <a:pt x="8775283" y="2281323"/>
                </a:lnTo>
                <a:lnTo>
                  <a:pt x="8770083" y="2277630"/>
                </a:lnTo>
                <a:lnTo>
                  <a:pt x="8764174" y="2285725"/>
                </a:lnTo>
                <a:lnTo>
                  <a:pt x="8750110" y="2297809"/>
                </a:lnTo>
                <a:lnTo>
                  <a:pt x="8725145" y="2303866"/>
                </a:lnTo>
                <a:lnTo>
                  <a:pt x="8720210" y="2303866"/>
                </a:lnTo>
                <a:lnTo>
                  <a:pt x="8674061" y="2316334"/>
                </a:lnTo>
                <a:lnTo>
                  <a:pt x="8674061" y="2352468"/>
                </a:lnTo>
                <a:lnTo>
                  <a:pt x="8665670" y="2355659"/>
                </a:lnTo>
                <a:lnTo>
                  <a:pt x="8654886" y="2357668"/>
                </a:lnTo>
                <a:lnTo>
                  <a:pt x="8646584" y="2347238"/>
                </a:lnTo>
                <a:lnTo>
                  <a:pt x="8645698" y="2343456"/>
                </a:lnTo>
                <a:lnTo>
                  <a:pt x="8629507" y="2317486"/>
                </a:lnTo>
                <a:lnTo>
                  <a:pt x="8590212" y="2307795"/>
                </a:lnTo>
                <a:lnTo>
                  <a:pt x="8578158" y="2313911"/>
                </a:lnTo>
                <a:lnTo>
                  <a:pt x="8556560" y="2332377"/>
                </a:lnTo>
                <a:lnTo>
                  <a:pt x="8533870" y="2361065"/>
                </a:lnTo>
                <a:lnTo>
                  <a:pt x="8521076" y="2410022"/>
                </a:lnTo>
                <a:lnTo>
                  <a:pt x="8545569" y="2447514"/>
                </a:lnTo>
                <a:lnTo>
                  <a:pt x="8642743" y="2558043"/>
                </a:lnTo>
                <a:lnTo>
                  <a:pt x="8673027" y="2644255"/>
                </a:lnTo>
                <a:lnTo>
                  <a:pt x="8675391" y="2702312"/>
                </a:lnTo>
                <a:lnTo>
                  <a:pt x="8650957" y="2739746"/>
                </a:lnTo>
                <a:lnTo>
                  <a:pt x="8593580" y="2774934"/>
                </a:lnTo>
                <a:lnTo>
                  <a:pt x="8590626" y="2785333"/>
                </a:lnTo>
                <a:lnTo>
                  <a:pt x="8572249" y="2806902"/>
                </a:lnTo>
                <a:lnTo>
                  <a:pt x="8564389" y="2813490"/>
                </a:lnTo>
                <a:lnTo>
                  <a:pt x="8559987" y="2820167"/>
                </a:lnTo>
                <a:lnTo>
                  <a:pt x="8544446" y="2835915"/>
                </a:lnTo>
                <a:lnTo>
                  <a:pt x="8525124" y="2842267"/>
                </a:lnTo>
                <a:lnTo>
                  <a:pt x="8513306" y="2776381"/>
                </a:lnTo>
                <a:lnTo>
                  <a:pt x="8513098" y="2775938"/>
                </a:lnTo>
                <a:lnTo>
                  <a:pt x="8505948" y="2771359"/>
                </a:lnTo>
                <a:lnTo>
                  <a:pt x="8491590" y="2774106"/>
                </a:lnTo>
                <a:lnTo>
                  <a:pt x="8464852" y="2751445"/>
                </a:lnTo>
                <a:lnTo>
                  <a:pt x="8458942" y="2741843"/>
                </a:lnTo>
                <a:lnTo>
                  <a:pt x="8456696" y="2735018"/>
                </a:lnTo>
                <a:lnTo>
                  <a:pt x="8447508" y="2718059"/>
                </a:lnTo>
                <a:lnTo>
                  <a:pt x="8410164" y="2677317"/>
                </a:lnTo>
                <a:lnTo>
                  <a:pt x="8409070" y="2676430"/>
                </a:lnTo>
                <a:lnTo>
                  <a:pt x="8386054" y="2670521"/>
                </a:lnTo>
                <a:lnTo>
                  <a:pt x="8369804" y="2670048"/>
                </a:lnTo>
                <a:lnTo>
                  <a:pt x="8360942" y="2641833"/>
                </a:lnTo>
                <a:lnTo>
                  <a:pt x="8354500" y="2640326"/>
                </a:lnTo>
                <a:lnTo>
                  <a:pt x="8342506" y="2654153"/>
                </a:lnTo>
                <a:lnTo>
                  <a:pt x="8342506" y="2684348"/>
                </a:lnTo>
                <a:lnTo>
                  <a:pt x="8325310" y="2770738"/>
                </a:lnTo>
                <a:lnTo>
                  <a:pt x="8323420" y="2797801"/>
                </a:lnTo>
                <a:lnTo>
                  <a:pt x="8338842" y="2800401"/>
                </a:lnTo>
                <a:lnTo>
                  <a:pt x="8356568" y="2824776"/>
                </a:lnTo>
                <a:lnTo>
                  <a:pt x="8381210" y="2890455"/>
                </a:lnTo>
                <a:lnTo>
                  <a:pt x="8385168" y="2893232"/>
                </a:lnTo>
                <a:lnTo>
                  <a:pt x="8395568" y="2897073"/>
                </a:lnTo>
                <a:lnTo>
                  <a:pt x="8421154" y="2922896"/>
                </a:lnTo>
                <a:lnTo>
                  <a:pt x="8432678" y="2929928"/>
                </a:lnTo>
                <a:lnTo>
                  <a:pt x="8450168" y="2945085"/>
                </a:lnTo>
                <a:lnTo>
                  <a:pt x="8480628" y="2983937"/>
                </a:lnTo>
                <a:lnTo>
                  <a:pt x="8488162" y="3023793"/>
                </a:lnTo>
                <a:lnTo>
                  <a:pt x="8488162" y="3035316"/>
                </a:lnTo>
                <a:lnTo>
                  <a:pt x="8496022" y="3071420"/>
                </a:lnTo>
                <a:lnTo>
                  <a:pt x="8513748" y="3113108"/>
                </a:lnTo>
                <a:lnTo>
                  <a:pt x="8506392" y="3132579"/>
                </a:lnTo>
                <a:lnTo>
                  <a:pt x="8485356" y="3134883"/>
                </a:lnTo>
                <a:lnTo>
                  <a:pt x="8420356" y="3092279"/>
                </a:lnTo>
                <a:lnTo>
                  <a:pt x="8401774" y="3056322"/>
                </a:lnTo>
                <a:lnTo>
                  <a:pt x="8390190" y="3040191"/>
                </a:lnTo>
                <a:lnTo>
                  <a:pt x="8356952" y="2939294"/>
                </a:lnTo>
                <a:lnTo>
                  <a:pt x="8315058" y="2878194"/>
                </a:lnTo>
                <a:lnTo>
                  <a:pt x="8305072" y="2870424"/>
                </a:lnTo>
                <a:lnTo>
                  <a:pt x="8290890" y="2864515"/>
                </a:lnTo>
                <a:lnTo>
                  <a:pt x="8288201" y="2856301"/>
                </a:lnTo>
                <a:lnTo>
                  <a:pt x="8285543" y="2825869"/>
                </a:lnTo>
                <a:lnTo>
                  <a:pt x="8288851" y="2802795"/>
                </a:lnTo>
                <a:lnTo>
                  <a:pt x="8290241" y="2798688"/>
                </a:lnTo>
                <a:lnTo>
                  <a:pt x="8291422" y="2788495"/>
                </a:lnTo>
                <a:lnTo>
                  <a:pt x="8284715" y="2663194"/>
                </a:lnTo>
                <a:lnTo>
                  <a:pt x="8212861" y="2497209"/>
                </a:lnTo>
                <a:lnTo>
                  <a:pt x="8212359" y="2501700"/>
                </a:lnTo>
                <a:lnTo>
                  <a:pt x="8207159" y="2518186"/>
                </a:lnTo>
                <a:lnTo>
                  <a:pt x="8194307" y="2530477"/>
                </a:lnTo>
                <a:lnTo>
                  <a:pt x="8175959" y="2536209"/>
                </a:lnTo>
                <a:lnTo>
                  <a:pt x="8173005" y="2537893"/>
                </a:lnTo>
                <a:lnTo>
                  <a:pt x="8157789" y="2549416"/>
                </a:lnTo>
                <a:lnTo>
                  <a:pt x="8116692" y="2535913"/>
                </a:lnTo>
                <a:lnTo>
                  <a:pt x="8115303" y="2528764"/>
                </a:lnTo>
                <a:lnTo>
                  <a:pt x="8115303" y="2519250"/>
                </a:lnTo>
                <a:lnTo>
                  <a:pt x="8117963" y="2500607"/>
                </a:lnTo>
                <a:lnTo>
                  <a:pt x="8106410" y="2448430"/>
                </a:lnTo>
                <a:lnTo>
                  <a:pt x="8071547" y="2384229"/>
                </a:lnTo>
                <a:lnTo>
                  <a:pt x="8059345" y="2374390"/>
                </a:lnTo>
                <a:lnTo>
                  <a:pt x="8021763" y="2331107"/>
                </a:lnTo>
                <a:lnTo>
                  <a:pt x="7989175" y="2273434"/>
                </a:lnTo>
                <a:lnTo>
                  <a:pt x="7919035" y="2296096"/>
                </a:lnTo>
                <a:lnTo>
                  <a:pt x="7905828" y="2296509"/>
                </a:lnTo>
                <a:lnTo>
                  <a:pt x="7882192" y="2301059"/>
                </a:lnTo>
                <a:lnTo>
                  <a:pt x="7839322" y="2322509"/>
                </a:lnTo>
                <a:lnTo>
                  <a:pt x="7841656" y="2330988"/>
                </a:lnTo>
                <a:lnTo>
                  <a:pt x="7826440" y="2370106"/>
                </a:lnTo>
                <a:lnTo>
                  <a:pt x="7787410" y="2395781"/>
                </a:lnTo>
                <a:lnTo>
                  <a:pt x="7772638" y="2410878"/>
                </a:lnTo>
                <a:lnTo>
                  <a:pt x="7736032" y="2459391"/>
                </a:lnTo>
                <a:lnTo>
                  <a:pt x="7706486" y="2484948"/>
                </a:lnTo>
                <a:lnTo>
                  <a:pt x="7704478" y="2486012"/>
                </a:lnTo>
                <a:lnTo>
                  <a:pt x="7694314" y="2495732"/>
                </a:lnTo>
                <a:lnTo>
                  <a:pt x="7693280" y="2499721"/>
                </a:lnTo>
                <a:lnTo>
                  <a:pt x="7671298" y="2521820"/>
                </a:lnTo>
                <a:lnTo>
                  <a:pt x="7649966" y="2533195"/>
                </a:lnTo>
                <a:lnTo>
                  <a:pt x="7627010" y="2553640"/>
                </a:lnTo>
                <a:lnTo>
                  <a:pt x="7638296" y="2626942"/>
                </a:lnTo>
                <a:lnTo>
                  <a:pt x="7628576" y="2684201"/>
                </a:lnTo>
                <a:lnTo>
                  <a:pt x="7627246" y="2688130"/>
                </a:lnTo>
                <a:lnTo>
                  <a:pt x="7625622" y="2737470"/>
                </a:lnTo>
                <a:lnTo>
                  <a:pt x="7626952" y="2741223"/>
                </a:lnTo>
                <a:lnTo>
                  <a:pt x="7628784" y="2750677"/>
                </a:lnTo>
                <a:lnTo>
                  <a:pt x="7616670" y="2769645"/>
                </a:lnTo>
                <a:lnTo>
                  <a:pt x="7608574" y="2777297"/>
                </a:lnTo>
                <a:lnTo>
                  <a:pt x="7603788" y="2787047"/>
                </a:lnTo>
                <a:lnTo>
                  <a:pt x="7600834" y="2797565"/>
                </a:lnTo>
                <a:lnTo>
                  <a:pt x="7596904" y="2804892"/>
                </a:lnTo>
                <a:lnTo>
                  <a:pt x="7594540" y="2806370"/>
                </a:lnTo>
                <a:lnTo>
                  <a:pt x="7553354" y="2844985"/>
                </a:lnTo>
                <a:lnTo>
                  <a:pt x="7520855" y="2839756"/>
                </a:lnTo>
                <a:lnTo>
                  <a:pt x="7505817" y="2819370"/>
                </a:lnTo>
                <a:lnTo>
                  <a:pt x="7353896" y="2463291"/>
                </a:lnTo>
                <a:lnTo>
                  <a:pt x="7326242" y="2324193"/>
                </a:lnTo>
                <a:lnTo>
                  <a:pt x="7326094" y="2291989"/>
                </a:lnTo>
                <a:lnTo>
                  <a:pt x="7320539" y="2291605"/>
                </a:lnTo>
                <a:lnTo>
                  <a:pt x="7315901" y="2321859"/>
                </a:lnTo>
                <a:lnTo>
                  <a:pt x="7305619" y="2331697"/>
                </a:lnTo>
                <a:lnTo>
                  <a:pt x="7303255" y="2332791"/>
                </a:lnTo>
                <a:lnTo>
                  <a:pt x="7267211" y="2343013"/>
                </a:lnTo>
                <a:lnTo>
                  <a:pt x="7257283" y="2340059"/>
                </a:lnTo>
                <a:lnTo>
                  <a:pt x="7228831" y="2310130"/>
                </a:lnTo>
                <a:lnTo>
                  <a:pt x="7206022" y="2291812"/>
                </a:lnTo>
                <a:lnTo>
                  <a:pt x="7201886" y="2287527"/>
                </a:lnTo>
                <a:lnTo>
                  <a:pt x="7196302" y="2271928"/>
                </a:lnTo>
                <a:lnTo>
                  <a:pt x="7213674" y="2263064"/>
                </a:lnTo>
                <a:lnTo>
                  <a:pt x="7182682" y="2244126"/>
                </a:lnTo>
                <a:lnTo>
                  <a:pt x="7128112" y="2198301"/>
                </a:lnTo>
                <a:lnTo>
                  <a:pt x="7094253" y="2153983"/>
                </a:lnTo>
                <a:lnTo>
                  <a:pt x="6975275" y="2165801"/>
                </a:lnTo>
                <a:lnTo>
                  <a:pt x="6905844" y="2163704"/>
                </a:lnTo>
                <a:lnTo>
                  <a:pt x="6785802" y="2140511"/>
                </a:lnTo>
                <a:lnTo>
                  <a:pt x="6772595" y="2132977"/>
                </a:lnTo>
                <a:lnTo>
                  <a:pt x="6765593" y="2121159"/>
                </a:lnTo>
                <a:lnTo>
                  <a:pt x="6756197" y="2099679"/>
                </a:lnTo>
                <a:lnTo>
                  <a:pt x="6747807" y="2089427"/>
                </a:lnTo>
                <a:lnTo>
                  <a:pt x="6695364" y="2103491"/>
                </a:lnTo>
                <a:lnTo>
                  <a:pt x="6636274" y="2091673"/>
                </a:lnTo>
                <a:lnTo>
                  <a:pt x="6559840" y="2049216"/>
                </a:lnTo>
                <a:lnTo>
                  <a:pt x="6557802" y="2047621"/>
                </a:lnTo>
                <a:lnTo>
                  <a:pt x="6545984" y="2029421"/>
                </a:lnTo>
                <a:lnTo>
                  <a:pt x="6538036" y="2005785"/>
                </a:lnTo>
                <a:lnTo>
                  <a:pt x="6528995" y="1990599"/>
                </a:lnTo>
                <a:lnTo>
                  <a:pt x="6512893" y="1970301"/>
                </a:lnTo>
                <a:lnTo>
                  <a:pt x="6494250" y="1960433"/>
                </a:lnTo>
                <a:lnTo>
                  <a:pt x="6470939" y="1958897"/>
                </a:lnTo>
                <a:lnTo>
                  <a:pt x="6456758" y="1967051"/>
                </a:lnTo>
                <a:lnTo>
                  <a:pt x="6448987" y="2003274"/>
                </a:lnTo>
                <a:lnTo>
                  <a:pt x="6451941" y="2011133"/>
                </a:lnTo>
                <a:lnTo>
                  <a:pt x="6473037" y="2048714"/>
                </a:lnTo>
                <a:lnTo>
                  <a:pt x="6534462" y="2105854"/>
                </a:lnTo>
                <a:lnTo>
                  <a:pt x="6546280" y="2098941"/>
                </a:lnTo>
                <a:lnTo>
                  <a:pt x="6542232" y="2125029"/>
                </a:lnTo>
                <a:lnTo>
                  <a:pt x="6559959" y="2115722"/>
                </a:lnTo>
                <a:lnTo>
                  <a:pt x="6572279" y="2133095"/>
                </a:lnTo>
                <a:lnTo>
                  <a:pt x="6574318" y="2180633"/>
                </a:lnTo>
                <a:lnTo>
                  <a:pt x="6590390" y="2195997"/>
                </a:lnTo>
                <a:lnTo>
                  <a:pt x="6649481" y="2196824"/>
                </a:lnTo>
                <a:lnTo>
                  <a:pt x="6729932" y="2113566"/>
                </a:lnTo>
                <a:lnTo>
                  <a:pt x="6740745" y="2146331"/>
                </a:lnTo>
                <a:lnTo>
                  <a:pt x="6769433" y="2196765"/>
                </a:lnTo>
                <a:lnTo>
                  <a:pt x="6788963" y="2214167"/>
                </a:lnTo>
                <a:lnTo>
                  <a:pt x="6809319" y="2213812"/>
                </a:lnTo>
                <a:lnTo>
                  <a:pt x="6820547" y="2216767"/>
                </a:lnTo>
                <a:lnTo>
                  <a:pt x="6824151" y="2219219"/>
                </a:lnTo>
                <a:lnTo>
                  <a:pt x="6831685" y="2226133"/>
                </a:lnTo>
                <a:lnTo>
                  <a:pt x="6861939" y="2264541"/>
                </a:lnTo>
                <a:lnTo>
                  <a:pt x="6868085" y="2287616"/>
                </a:lnTo>
                <a:lnTo>
                  <a:pt x="6836590" y="2354536"/>
                </a:lnTo>
                <a:lnTo>
                  <a:pt x="6832276" y="2357047"/>
                </a:lnTo>
                <a:lnTo>
                  <a:pt x="6824949" y="2359765"/>
                </a:lnTo>
                <a:lnTo>
                  <a:pt x="6814578" y="2379324"/>
                </a:lnTo>
                <a:lnTo>
                  <a:pt x="6814963" y="2395574"/>
                </a:lnTo>
                <a:lnTo>
                  <a:pt x="6812303" y="2413301"/>
                </a:lnTo>
                <a:lnTo>
                  <a:pt x="6798772" y="2421574"/>
                </a:lnTo>
                <a:lnTo>
                  <a:pt x="6795640" y="2422696"/>
                </a:lnTo>
                <a:lnTo>
                  <a:pt x="6773954" y="2440542"/>
                </a:lnTo>
                <a:lnTo>
                  <a:pt x="6770999" y="2446126"/>
                </a:lnTo>
                <a:lnTo>
                  <a:pt x="6768281" y="2449967"/>
                </a:lnTo>
                <a:lnTo>
                  <a:pt x="6765918" y="2452537"/>
                </a:lnTo>
                <a:lnTo>
                  <a:pt x="6757439" y="2457294"/>
                </a:lnTo>
                <a:lnTo>
                  <a:pt x="6722220" y="2485687"/>
                </a:lnTo>
                <a:lnTo>
                  <a:pt x="6630010" y="2519634"/>
                </a:lnTo>
                <a:lnTo>
                  <a:pt x="6621147" y="2533373"/>
                </a:lnTo>
                <a:lnTo>
                  <a:pt x="6620733" y="2545515"/>
                </a:lnTo>
                <a:lnTo>
                  <a:pt x="6580699" y="2578695"/>
                </a:lnTo>
                <a:lnTo>
                  <a:pt x="6526100" y="2592315"/>
                </a:lnTo>
                <a:lnTo>
                  <a:pt x="6520723" y="2595270"/>
                </a:lnTo>
                <a:lnTo>
                  <a:pt x="6513484" y="2600588"/>
                </a:lnTo>
                <a:lnTo>
                  <a:pt x="6504621" y="2609067"/>
                </a:lnTo>
                <a:lnTo>
                  <a:pt x="6499450" y="2612022"/>
                </a:lnTo>
                <a:lnTo>
                  <a:pt x="6468930" y="2620885"/>
                </a:lnTo>
                <a:lnTo>
                  <a:pt x="6422101" y="2643694"/>
                </a:lnTo>
                <a:lnTo>
                  <a:pt x="6405851" y="2647949"/>
                </a:lnTo>
                <a:lnTo>
                  <a:pt x="6384165" y="2657846"/>
                </a:lnTo>
                <a:lnTo>
                  <a:pt x="6380324" y="2660653"/>
                </a:lnTo>
                <a:lnTo>
                  <a:pt x="6373115" y="2664642"/>
                </a:lnTo>
                <a:lnTo>
                  <a:pt x="6319785" y="2666680"/>
                </a:lnTo>
                <a:lnTo>
                  <a:pt x="6304481" y="2651908"/>
                </a:lnTo>
                <a:lnTo>
                  <a:pt x="6303742" y="2645821"/>
                </a:lnTo>
                <a:lnTo>
                  <a:pt x="6304806" y="2636633"/>
                </a:lnTo>
                <a:lnTo>
                  <a:pt x="6304599" y="2628478"/>
                </a:lnTo>
                <a:lnTo>
                  <a:pt x="6301142" y="2611224"/>
                </a:lnTo>
                <a:lnTo>
                  <a:pt x="6287818" y="2573997"/>
                </a:lnTo>
                <a:lnTo>
                  <a:pt x="6281199" y="2541261"/>
                </a:lnTo>
                <a:lnTo>
                  <a:pt x="6281199" y="2527168"/>
                </a:lnTo>
                <a:lnTo>
                  <a:pt x="6257770" y="2473780"/>
                </a:lnTo>
                <a:lnTo>
                  <a:pt x="6246838" y="2464119"/>
                </a:lnTo>
                <a:lnTo>
                  <a:pt x="6229112" y="2434574"/>
                </a:lnTo>
                <a:lnTo>
                  <a:pt x="6224651" y="2421515"/>
                </a:lnTo>
                <a:lnTo>
                  <a:pt x="6191176" y="2377197"/>
                </a:lnTo>
                <a:lnTo>
                  <a:pt x="6181603" y="2371140"/>
                </a:lnTo>
                <a:lnTo>
                  <a:pt x="6163876" y="2356368"/>
                </a:lnTo>
                <a:lnTo>
                  <a:pt x="6156106" y="2346263"/>
                </a:lnTo>
                <a:lnTo>
                  <a:pt x="6123961" y="2247051"/>
                </a:lnTo>
                <a:lnTo>
                  <a:pt x="6121302" y="2241969"/>
                </a:lnTo>
                <a:lnTo>
                  <a:pt x="6088212" y="2203058"/>
                </a:lnTo>
                <a:lnTo>
                  <a:pt x="6080087" y="2196824"/>
                </a:lnTo>
                <a:lnTo>
                  <a:pt x="6072700" y="2186128"/>
                </a:lnTo>
                <a:lnTo>
                  <a:pt x="6066082" y="2169022"/>
                </a:lnTo>
                <a:lnTo>
                  <a:pt x="5987138" y="2046439"/>
                </a:lnTo>
                <a:lnTo>
                  <a:pt x="5969942" y="2038137"/>
                </a:lnTo>
                <a:lnTo>
                  <a:pt x="5962023" y="2051137"/>
                </a:lnTo>
                <a:lnTo>
                  <a:pt x="5931592" y="2036157"/>
                </a:lnTo>
                <a:lnTo>
                  <a:pt x="6021056" y="2237212"/>
                </a:lnTo>
                <a:lnTo>
                  <a:pt x="6024690" y="2241732"/>
                </a:lnTo>
                <a:lnTo>
                  <a:pt x="6049300" y="2263153"/>
                </a:lnTo>
                <a:lnTo>
                  <a:pt x="6071105" y="2304959"/>
                </a:lnTo>
                <a:lnTo>
                  <a:pt x="6085050" y="2353354"/>
                </a:lnTo>
                <a:lnTo>
                  <a:pt x="6091698" y="2405915"/>
                </a:lnTo>
                <a:lnTo>
                  <a:pt x="6095420" y="2416138"/>
                </a:lnTo>
                <a:lnTo>
                  <a:pt x="6136311" y="2453808"/>
                </a:lnTo>
                <a:lnTo>
                  <a:pt x="6155131" y="2492807"/>
                </a:lnTo>
                <a:lnTo>
                  <a:pt x="6159179" y="2521111"/>
                </a:lnTo>
                <a:lnTo>
                  <a:pt x="6188074" y="2564838"/>
                </a:lnTo>
                <a:lnTo>
                  <a:pt x="6217028" y="2578872"/>
                </a:lnTo>
                <a:lnTo>
                  <a:pt x="6242938" y="2597013"/>
                </a:lnTo>
                <a:lnTo>
                  <a:pt x="6306874" y="2673978"/>
                </a:lnTo>
                <a:lnTo>
                  <a:pt x="6313994" y="2697614"/>
                </a:lnTo>
                <a:lnTo>
                  <a:pt x="6312251" y="2710141"/>
                </a:lnTo>
                <a:lnTo>
                  <a:pt x="6326462" y="2732123"/>
                </a:lnTo>
                <a:lnTo>
                  <a:pt x="6347145" y="2748668"/>
                </a:lnTo>
                <a:lnTo>
                  <a:pt x="6379645" y="2748077"/>
                </a:lnTo>
                <a:lnTo>
                  <a:pt x="6386115" y="2745123"/>
                </a:lnTo>
                <a:lnTo>
                  <a:pt x="6413740" y="2744177"/>
                </a:lnTo>
                <a:lnTo>
                  <a:pt x="6418024" y="2745595"/>
                </a:lnTo>
                <a:lnTo>
                  <a:pt x="6444792" y="2735609"/>
                </a:lnTo>
                <a:lnTo>
                  <a:pt x="6457615" y="2726095"/>
                </a:lnTo>
                <a:lnTo>
                  <a:pt x="6463524" y="2725209"/>
                </a:lnTo>
                <a:lnTo>
                  <a:pt x="6467393" y="2726273"/>
                </a:lnTo>
                <a:lnTo>
                  <a:pt x="6505359" y="2721339"/>
                </a:lnTo>
                <a:lnTo>
                  <a:pt x="6573313" y="2695250"/>
                </a:lnTo>
                <a:lnTo>
                  <a:pt x="6594261" y="2704646"/>
                </a:lnTo>
                <a:lnTo>
                  <a:pt x="6586668" y="2794817"/>
                </a:lnTo>
                <a:lnTo>
                  <a:pt x="6584067" y="2806635"/>
                </a:lnTo>
                <a:lnTo>
                  <a:pt x="6479300" y="3021755"/>
                </a:lnTo>
                <a:lnTo>
                  <a:pt x="6411494" y="3095618"/>
                </a:lnTo>
                <a:lnTo>
                  <a:pt x="6348179" y="3138931"/>
                </a:lnTo>
                <a:lnTo>
                  <a:pt x="6257918" y="3257111"/>
                </a:lnTo>
                <a:lnTo>
                  <a:pt x="6234282" y="3275311"/>
                </a:lnTo>
                <a:lnTo>
                  <a:pt x="6219510" y="3291443"/>
                </a:lnTo>
                <a:lnTo>
                  <a:pt x="6212094" y="3302699"/>
                </a:lnTo>
                <a:lnTo>
                  <a:pt x="6163108" y="3401971"/>
                </a:lnTo>
                <a:lnTo>
                  <a:pt x="6170908" y="3449864"/>
                </a:lnTo>
                <a:lnTo>
                  <a:pt x="6176551" y="3454148"/>
                </a:lnTo>
                <a:lnTo>
                  <a:pt x="6176138" y="3478936"/>
                </a:lnTo>
                <a:lnTo>
                  <a:pt x="6172119" y="3499972"/>
                </a:lnTo>
                <a:lnTo>
                  <a:pt x="6173124" y="3532472"/>
                </a:lnTo>
                <a:lnTo>
                  <a:pt x="6189108" y="3585653"/>
                </a:lnTo>
                <a:lnTo>
                  <a:pt x="6197706" y="3594517"/>
                </a:lnTo>
                <a:lnTo>
                  <a:pt x="6209317" y="3644478"/>
                </a:lnTo>
                <a:lnTo>
                  <a:pt x="6208194" y="3660018"/>
                </a:lnTo>
                <a:lnTo>
                  <a:pt x="6214812" y="3763042"/>
                </a:lnTo>
                <a:lnTo>
                  <a:pt x="6198090" y="3834305"/>
                </a:lnTo>
                <a:lnTo>
                  <a:pt x="6181929" y="3855607"/>
                </a:lnTo>
                <a:lnTo>
                  <a:pt x="6168928" y="3867721"/>
                </a:lnTo>
                <a:lnTo>
                  <a:pt x="6080293" y="3921847"/>
                </a:lnTo>
                <a:lnTo>
                  <a:pt x="6068002" y="3938836"/>
                </a:lnTo>
                <a:lnTo>
                  <a:pt x="6008912" y="3995858"/>
                </a:lnTo>
                <a:lnTo>
                  <a:pt x="5992810" y="4007410"/>
                </a:lnTo>
                <a:lnTo>
                  <a:pt x="6017864" y="4097287"/>
                </a:lnTo>
                <a:lnTo>
                  <a:pt x="6015235" y="4147247"/>
                </a:lnTo>
                <a:lnTo>
                  <a:pt x="5996976" y="4195081"/>
                </a:lnTo>
                <a:lnTo>
                  <a:pt x="5980637" y="4210356"/>
                </a:lnTo>
                <a:lnTo>
                  <a:pt x="5921546" y="4230476"/>
                </a:lnTo>
                <a:lnTo>
                  <a:pt x="5916287" y="4253551"/>
                </a:lnTo>
                <a:lnTo>
                  <a:pt x="5917380" y="4282475"/>
                </a:lnTo>
                <a:lnTo>
                  <a:pt x="5896699" y="4347031"/>
                </a:lnTo>
                <a:lnTo>
                  <a:pt x="5880006" y="4369456"/>
                </a:lnTo>
                <a:lnTo>
                  <a:pt x="5868188" y="4380270"/>
                </a:lnTo>
                <a:lnTo>
                  <a:pt x="5799938" y="4474283"/>
                </a:lnTo>
                <a:lnTo>
                  <a:pt x="5731128" y="4542413"/>
                </a:lnTo>
                <a:lnTo>
                  <a:pt x="5712958" y="4553907"/>
                </a:lnTo>
                <a:lnTo>
                  <a:pt x="5700224" y="4559579"/>
                </a:lnTo>
                <a:lnTo>
                  <a:pt x="5604054" y="4585431"/>
                </a:lnTo>
                <a:lnTo>
                  <a:pt x="5549071" y="4586288"/>
                </a:lnTo>
                <a:lnTo>
                  <a:pt x="5444836" y="4604429"/>
                </a:lnTo>
                <a:lnTo>
                  <a:pt x="5438483" y="4602922"/>
                </a:lnTo>
                <a:lnTo>
                  <a:pt x="5404270" y="4587322"/>
                </a:lnTo>
                <a:lnTo>
                  <a:pt x="5398597" y="4579493"/>
                </a:lnTo>
                <a:lnTo>
                  <a:pt x="5393841" y="4554586"/>
                </a:lnTo>
                <a:lnTo>
                  <a:pt x="5385982" y="4542148"/>
                </a:lnTo>
                <a:lnTo>
                  <a:pt x="5386691" y="4523327"/>
                </a:lnTo>
                <a:lnTo>
                  <a:pt x="5395554" y="4514671"/>
                </a:lnTo>
                <a:lnTo>
                  <a:pt x="5392925" y="4485539"/>
                </a:lnTo>
                <a:lnTo>
                  <a:pt x="5379895" y="4463321"/>
                </a:lnTo>
                <a:lnTo>
                  <a:pt x="5367043" y="4431915"/>
                </a:lnTo>
                <a:lnTo>
                  <a:pt x="5361843" y="4412031"/>
                </a:lnTo>
                <a:lnTo>
                  <a:pt x="5336848" y="4358288"/>
                </a:lnTo>
                <a:lnTo>
                  <a:pt x="5324055" y="4348243"/>
                </a:lnTo>
                <a:lnTo>
                  <a:pt x="5314541" y="4338581"/>
                </a:lnTo>
                <a:lnTo>
                  <a:pt x="5290905" y="4292462"/>
                </a:lnTo>
                <a:lnTo>
                  <a:pt x="5276901" y="4231067"/>
                </a:lnTo>
                <a:lnTo>
                  <a:pt x="5269515" y="4141368"/>
                </a:lnTo>
                <a:lnTo>
                  <a:pt x="5272469" y="4118234"/>
                </a:lnTo>
                <a:lnTo>
                  <a:pt x="5266205" y="4093475"/>
                </a:lnTo>
                <a:lnTo>
                  <a:pt x="5244549" y="4064964"/>
                </a:lnTo>
                <a:lnTo>
                  <a:pt x="5178634" y="3930032"/>
                </a:lnTo>
                <a:lnTo>
                  <a:pt x="5173079" y="3869819"/>
                </a:lnTo>
                <a:lnTo>
                  <a:pt x="5203156" y="3742508"/>
                </a:lnTo>
                <a:lnTo>
                  <a:pt x="5247947" y="3671305"/>
                </a:lnTo>
                <a:lnTo>
                  <a:pt x="5245376" y="3619039"/>
                </a:lnTo>
                <a:lnTo>
                  <a:pt x="5229629" y="3578149"/>
                </a:lnTo>
                <a:lnTo>
                  <a:pt x="5225818" y="3557467"/>
                </a:lnTo>
                <a:lnTo>
                  <a:pt x="5229540" y="3546595"/>
                </a:lnTo>
                <a:lnTo>
                  <a:pt x="5221061" y="3487859"/>
                </a:lnTo>
                <a:lnTo>
                  <a:pt x="5201177" y="3448239"/>
                </a:lnTo>
                <a:lnTo>
                  <a:pt x="5188384" y="3406551"/>
                </a:lnTo>
                <a:lnTo>
                  <a:pt x="5168795" y="3364360"/>
                </a:lnTo>
                <a:lnTo>
                  <a:pt x="5084503" y="3249784"/>
                </a:lnTo>
                <a:lnTo>
                  <a:pt x="5075846" y="3229102"/>
                </a:lnTo>
                <a:lnTo>
                  <a:pt x="5077619" y="3213857"/>
                </a:lnTo>
                <a:lnTo>
                  <a:pt x="5089673" y="3189689"/>
                </a:lnTo>
                <a:lnTo>
                  <a:pt x="5103353" y="3090299"/>
                </a:lnTo>
                <a:lnTo>
                  <a:pt x="5103353" y="3051891"/>
                </a:lnTo>
                <a:lnTo>
                  <a:pt x="5097444" y="3033632"/>
                </a:lnTo>
                <a:lnTo>
                  <a:pt x="5085124" y="3025862"/>
                </a:lnTo>
                <a:lnTo>
                  <a:pt x="5076880" y="3022168"/>
                </a:lnTo>
                <a:lnTo>
                  <a:pt x="5075935" y="3020721"/>
                </a:lnTo>
                <a:lnTo>
                  <a:pt x="5072389" y="3013452"/>
                </a:lnTo>
                <a:lnTo>
                  <a:pt x="5045799" y="3005978"/>
                </a:lnTo>
                <a:lnTo>
                  <a:pt x="4970311" y="3010764"/>
                </a:lnTo>
                <a:lnTo>
                  <a:pt x="4949629" y="2988930"/>
                </a:lnTo>
                <a:lnTo>
                  <a:pt x="4940323" y="2965678"/>
                </a:lnTo>
                <a:lnTo>
                  <a:pt x="4906966" y="2933798"/>
                </a:lnTo>
                <a:lnTo>
                  <a:pt x="4850476" y="2930400"/>
                </a:lnTo>
                <a:lnTo>
                  <a:pt x="4805242" y="2941363"/>
                </a:lnTo>
                <a:lnTo>
                  <a:pt x="4689248" y="2990023"/>
                </a:lnTo>
                <a:lnTo>
                  <a:pt x="4678553" y="2992594"/>
                </a:lnTo>
                <a:lnTo>
                  <a:pt x="4669689" y="2991707"/>
                </a:lnTo>
                <a:lnTo>
                  <a:pt x="4665553" y="2990142"/>
                </a:lnTo>
                <a:lnTo>
                  <a:pt x="4657871" y="2985355"/>
                </a:lnTo>
                <a:lnTo>
                  <a:pt x="4652258" y="2984055"/>
                </a:lnTo>
                <a:lnTo>
                  <a:pt x="4644133" y="2983582"/>
                </a:lnTo>
                <a:lnTo>
                  <a:pt x="4638549" y="2984085"/>
                </a:lnTo>
                <a:lnTo>
                  <a:pt x="4633230" y="2983907"/>
                </a:lnTo>
                <a:lnTo>
                  <a:pt x="4607290" y="2976935"/>
                </a:lnTo>
                <a:lnTo>
                  <a:pt x="4535466" y="2989905"/>
                </a:lnTo>
                <a:lnTo>
                  <a:pt x="4482934" y="3009080"/>
                </a:lnTo>
                <a:lnTo>
                  <a:pt x="4455369" y="3002078"/>
                </a:lnTo>
                <a:lnTo>
                  <a:pt x="4379645" y="2941363"/>
                </a:lnTo>
                <a:lnTo>
                  <a:pt x="4367206" y="2935718"/>
                </a:lnTo>
                <a:lnTo>
                  <a:pt x="4346525" y="2913500"/>
                </a:lnTo>
                <a:lnTo>
                  <a:pt x="4342890" y="2904814"/>
                </a:lnTo>
                <a:lnTo>
                  <a:pt x="4319727" y="2887767"/>
                </a:lnTo>
                <a:lnTo>
                  <a:pt x="4307170" y="2883098"/>
                </a:lnTo>
                <a:lnTo>
                  <a:pt x="4300700" y="2878962"/>
                </a:lnTo>
                <a:lnTo>
                  <a:pt x="4294968" y="2873644"/>
                </a:lnTo>
                <a:lnTo>
                  <a:pt x="4289798" y="2866908"/>
                </a:lnTo>
                <a:lnTo>
                  <a:pt x="4283889" y="2855769"/>
                </a:lnTo>
                <a:lnTo>
                  <a:pt x="4265393" y="2802588"/>
                </a:lnTo>
                <a:lnTo>
                  <a:pt x="4260518" y="2794020"/>
                </a:lnTo>
                <a:lnTo>
                  <a:pt x="4192033" y="2720541"/>
                </a:lnTo>
                <a:lnTo>
                  <a:pt x="4166742" y="2703700"/>
                </a:lnTo>
                <a:lnTo>
                  <a:pt x="4153181" y="2681571"/>
                </a:lnTo>
                <a:lnTo>
                  <a:pt x="4150611" y="2656635"/>
                </a:lnTo>
                <a:lnTo>
                  <a:pt x="4155899" y="2636692"/>
                </a:lnTo>
                <a:lnTo>
                  <a:pt x="4157524" y="2624637"/>
                </a:lnTo>
                <a:lnTo>
                  <a:pt x="4151172" y="2609156"/>
                </a:lnTo>
                <a:lnTo>
                  <a:pt x="4147242" y="2602863"/>
                </a:lnTo>
                <a:lnTo>
                  <a:pt x="4132854" y="2586317"/>
                </a:lnTo>
                <a:lnTo>
                  <a:pt x="4173686" y="2490503"/>
                </a:lnTo>
                <a:lnTo>
                  <a:pt x="4180806" y="2430112"/>
                </a:lnTo>
                <a:lnTo>
                  <a:pt x="4178206" y="2419594"/>
                </a:lnTo>
                <a:lnTo>
                  <a:pt x="4175576" y="2413065"/>
                </a:lnTo>
                <a:lnTo>
                  <a:pt x="4173124" y="2395338"/>
                </a:lnTo>
                <a:lnTo>
                  <a:pt x="4175369" y="2376902"/>
                </a:lnTo>
                <a:lnTo>
                  <a:pt x="4170406" y="2350754"/>
                </a:lnTo>
                <a:lnTo>
                  <a:pt x="4155633" y="2337931"/>
                </a:lnTo>
                <a:lnTo>
                  <a:pt x="4153772" y="2329068"/>
                </a:lnTo>
                <a:lnTo>
                  <a:pt x="4154570" y="2313379"/>
                </a:lnTo>
                <a:lnTo>
                  <a:pt x="4167777" y="2271307"/>
                </a:lnTo>
                <a:lnTo>
                  <a:pt x="4190615" y="2224714"/>
                </a:lnTo>
                <a:lnTo>
                  <a:pt x="4234933" y="2183174"/>
                </a:lnTo>
                <a:lnTo>
                  <a:pt x="4240842" y="2137586"/>
                </a:lnTo>
                <a:lnTo>
                  <a:pt x="4323568" y="2036896"/>
                </a:lnTo>
                <a:lnTo>
                  <a:pt x="4374031" y="2014767"/>
                </a:lnTo>
                <a:lnTo>
                  <a:pt x="4424051" y="1944479"/>
                </a:lnTo>
                <a:lnTo>
                  <a:pt x="4424051" y="1937093"/>
                </a:lnTo>
                <a:lnTo>
                  <a:pt x="4422662" y="1929647"/>
                </a:lnTo>
                <a:lnTo>
                  <a:pt x="4424760" y="1907636"/>
                </a:lnTo>
                <a:lnTo>
                  <a:pt x="4446889" y="1858768"/>
                </a:lnTo>
                <a:lnTo>
                  <a:pt x="4449312" y="1855518"/>
                </a:lnTo>
                <a:lnTo>
                  <a:pt x="4487721" y="1821305"/>
                </a:lnTo>
                <a:lnTo>
                  <a:pt x="4518536" y="1803194"/>
                </a:lnTo>
                <a:lnTo>
                  <a:pt x="4525095" y="1797285"/>
                </a:lnTo>
                <a:lnTo>
                  <a:pt x="4539307" y="1779912"/>
                </a:lnTo>
                <a:lnTo>
                  <a:pt x="4571215" y="1726081"/>
                </a:lnTo>
                <a:lnTo>
                  <a:pt x="4594467" y="1728592"/>
                </a:lnTo>
                <a:lnTo>
                  <a:pt x="4606285" y="1740854"/>
                </a:lnTo>
                <a:lnTo>
                  <a:pt x="4700357" y="1748565"/>
                </a:lnTo>
                <a:lnTo>
                  <a:pt x="4711200" y="1746467"/>
                </a:lnTo>
                <a:lnTo>
                  <a:pt x="4716046" y="1744576"/>
                </a:lnTo>
                <a:lnTo>
                  <a:pt x="4720921" y="1741858"/>
                </a:lnTo>
                <a:lnTo>
                  <a:pt x="4729784" y="1735151"/>
                </a:lnTo>
                <a:lnTo>
                  <a:pt x="4768724" y="1712254"/>
                </a:lnTo>
                <a:lnTo>
                  <a:pt x="4784059" y="1699786"/>
                </a:lnTo>
                <a:lnTo>
                  <a:pt x="4813160" y="1689977"/>
                </a:lnTo>
                <a:lnTo>
                  <a:pt x="4911103" y="1676032"/>
                </a:lnTo>
                <a:lnTo>
                  <a:pt x="4976102" y="1678366"/>
                </a:lnTo>
                <a:lnTo>
                  <a:pt x="4988629" y="1673136"/>
                </a:lnTo>
                <a:lnTo>
                  <a:pt x="5113516" y="1663179"/>
                </a:lnTo>
                <a:lnTo>
                  <a:pt x="5115496" y="1664982"/>
                </a:lnTo>
                <a:lnTo>
                  <a:pt x="5144745" y="1670123"/>
                </a:lnTo>
                <a:lnTo>
                  <a:pt x="5149030" y="1678307"/>
                </a:lnTo>
                <a:lnTo>
                  <a:pt x="5144923" y="1702800"/>
                </a:lnTo>
                <a:lnTo>
                  <a:pt x="5138009" y="1713229"/>
                </a:lnTo>
                <a:lnTo>
                  <a:pt x="5144420" y="1722093"/>
                </a:lnTo>
                <a:lnTo>
                  <a:pt x="5148143" y="1751313"/>
                </a:lnTo>
                <a:lnTo>
                  <a:pt x="5139280" y="1769040"/>
                </a:lnTo>
                <a:lnTo>
                  <a:pt x="5126073" y="1787535"/>
                </a:lnTo>
                <a:lnTo>
                  <a:pt x="5125216" y="1797373"/>
                </a:lnTo>
                <a:lnTo>
                  <a:pt x="5126930" y="1799619"/>
                </a:lnTo>
                <a:lnTo>
                  <a:pt x="5129441" y="1801983"/>
                </a:lnTo>
                <a:lnTo>
                  <a:pt x="5185725" y="1837230"/>
                </a:lnTo>
                <a:lnTo>
                  <a:pt x="5255421" y="1844941"/>
                </a:lnTo>
                <a:lnTo>
                  <a:pt x="5287921" y="1854012"/>
                </a:lnTo>
                <a:lnTo>
                  <a:pt x="5301660" y="1871739"/>
                </a:lnTo>
                <a:lnTo>
                  <a:pt x="5306742" y="1887013"/>
                </a:lnTo>
                <a:lnTo>
                  <a:pt x="5328487" y="1901786"/>
                </a:lnTo>
                <a:lnTo>
                  <a:pt x="5362641" y="1906454"/>
                </a:lnTo>
                <a:lnTo>
                  <a:pt x="5374459" y="1910620"/>
                </a:lnTo>
                <a:lnTo>
                  <a:pt x="5389231" y="1918272"/>
                </a:lnTo>
                <a:lnTo>
                  <a:pt x="5406781" y="1930829"/>
                </a:lnTo>
                <a:lnTo>
                  <a:pt x="5411981" y="1933518"/>
                </a:lnTo>
                <a:lnTo>
                  <a:pt x="5435618" y="1937417"/>
                </a:lnTo>
                <a:lnTo>
                  <a:pt x="5454231" y="1924299"/>
                </a:lnTo>
                <a:lnTo>
                  <a:pt x="5453226" y="1901550"/>
                </a:lnTo>
                <a:lnTo>
                  <a:pt x="5450065" y="1889732"/>
                </a:lnTo>
                <a:lnTo>
                  <a:pt x="5450863" y="1882257"/>
                </a:lnTo>
                <a:lnTo>
                  <a:pt x="5464985" y="1862018"/>
                </a:lnTo>
                <a:lnTo>
                  <a:pt x="5477365" y="1852564"/>
                </a:lnTo>
                <a:lnTo>
                  <a:pt x="5498608" y="1845059"/>
                </a:lnTo>
                <a:lnTo>
                  <a:pt x="5536957" y="1840391"/>
                </a:lnTo>
                <a:lnTo>
                  <a:pt x="5554684" y="1846773"/>
                </a:lnTo>
                <a:lnTo>
                  <a:pt x="5556516" y="1847837"/>
                </a:lnTo>
                <a:lnTo>
                  <a:pt x="5562898" y="1850112"/>
                </a:lnTo>
                <a:lnTo>
                  <a:pt x="5566473" y="1853775"/>
                </a:lnTo>
                <a:lnTo>
                  <a:pt x="5579177" y="1863141"/>
                </a:lnTo>
                <a:lnTo>
                  <a:pt x="5600716" y="1872211"/>
                </a:lnTo>
                <a:lnTo>
                  <a:pt x="5762416" y="1916884"/>
                </a:lnTo>
                <a:lnTo>
                  <a:pt x="5786879" y="1916884"/>
                </a:lnTo>
                <a:lnTo>
                  <a:pt x="5805404" y="1904297"/>
                </a:lnTo>
                <a:lnTo>
                  <a:pt x="5837431" y="1894518"/>
                </a:lnTo>
                <a:lnTo>
                  <a:pt x="5900422" y="1914520"/>
                </a:lnTo>
                <a:lnTo>
                  <a:pt x="5941785" y="1909290"/>
                </a:lnTo>
                <a:lnTo>
                  <a:pt x="5956557" y="1892627"/>
                </a:lnTo>
                <a:lnTo>
                  <a:pt x="5990890" y="1782424"/>
                </a:lnTo>
                <a:lnTo>
                  <a:pt x="5990890" y="1697216"/>
                </a:lnTo>
                <a:lnTo>
                  <a:pt x="5976649" y="1698959"/>
                </a:lnTo>
                <a:lnTo>
                  <a:pt x="5964830" y="1698250"/>
                </a:lnTo>
                <a:lnTo>
                  <a:pt x="5961876" y="1697068"/>
                </a:lnTo>
                <a:lnTo>
                  <a:pt x="5944414" y="1696713"/>
                </a:lnTo>
                <a:lnTo>
                  <a:pt x="5911471" y="1715740"/>
                </a:lnTo>
                <a:lnTo>
                  <a:pt x="5907453" y="1717336"/>
                </a:lnTo>
                <a:lnTo>
                  <a:pt x="5867065" y="1706050"/>
                </a:lnTo>
                <a:lnTo>
                  <a:pt x="5856990" y="1698841"/>
                </a:lnTo>
                <a:lnTo>
                  <a:pt x="5828243" y="1689238"/>
                </a:lnTo>
                <a:lnTo>
                  <a:pt x="5816425" y="1688411"/>
                </a:lnTo>
                <a:lnTo>
                  <a:pt x="5804606" y="1700731"/>
                </a:lnTo>
                <a:lnTo>
                  <a:pt x="5799170" y="1704425"/>
                </a:lnTo>
                <a:lnTo>
                  <a:pt x="5780882" y="1706729"/>
                </a:lnTo>
                <a:lnTo>
                  <a:pt x="5746344" y="1688529"/>
                </a:lnTo>
                <a:lnTo>
                  <a:pt x="5726105" y="1684422"/>
                </a:lnTo>
                <a:lnTo>
                  <a:pt x="5711333" y="1687022"/>
                </a:lnTo>
                <a:lnTo>
                  <a:pt x="5701435" y="1683654"/>
                </a:lnTo>
                <a:lnTo>
                  <a:pt x="5698215" y="1679961"/>
                </a:lnTo>
                <a:lnTo>
                  <a:pt x="5691774" y="1661968"/>
                </a:lnTo>
                <a:lnTo>
                  <a:pt x="5664149" y="1633191"/>
                </a:lnTo>
                <a:lnTo>
                  <a:pt x="5659451" y="1631182"/>
                </a:lnTo>
                <a:lnTo>
                  <a:pt x="5674401" y="1608876"/>
                </a:lnTo>
                <a:lnTo>
                  <a:pt x="5654901" y="1569581"/>
                </a:lnTo>
                <a:lnTo>
                  <a:pt x="5654517" y="1556817"/>
                </a:lnTo>
                <a:lnTo>
                  <a:pt x="5659363" y="1536135"/>
                </a:lnTo>
                <a:lnTo>
                  <a:pt x="5601691" y="1523076"/>
                </a:lnTo>
                <a:lnTo>
                  <a:pt x="5598352" y="1523076"/>
                </a:lnTo>
                <a:lnTo>
                  <a:pt x="5596166" y="1523874"/>
                </a:lnTo>
                <a:lnTo>
                  <a:pt x="5558377" y="1548633"/>
                </a:lnTo>
                <a:lnTo>
                  <a:pt x="5568009" y="1573687"/>
                </a:lnTo>
                <a:lnTo>
                  <a:pt x="5568659" y="1581192"/>
                </a:lnTo>
                <a:lnTo>
                  <a:pt x="5567684" y="1584708"/>
                </a:lnTo>
                <a:lnTo>
                  <a:pt x="5575336" y="1601666"/>
                </a:lnTo>
                <a:lnTo>
                  <a:pt x="5577877" y="1605566"/>
                </a:lnTo>
                <a:lnTo>
                  <a:pt x="5583136" y="1617562"/>
                </a:lnTo>
                <a:lnTo>
                  <a:pt x="5577818" y="1641552"/>
                </a:lnTo>
                <a:lnTo>
                  <a:pt x="5552646" y="1639750"/>
                </a:lnTo>
                <a:lnTo>
                  <a:pt x="5562159" y="1675323"/>
                </a:lnTo>
                <a:lnTo>
                  <a:pt x="5558377" y="1694497"/>
                </a:lnTo>
                <a:lnTo>
                  <a:pt x="5516216" y="1689120"/>
                </a:lnTo>
                <a:lnTo>
                  <a:pt x="5503187" y="1672929"/>
                </a:lnTo>
                <a:lnTo>
                  <a:pt x="5498253" y="1652986"/>
                </a:lnTo>
                <a:lnTo>
                  <a:pt x="5488001" y="1632305"/>
                </a:lnTo>
                <a:lnTo>
                  <a:pt x="5461410" y="1597708"/>
                </a:lnTo>
                <a:lnTo>
                  <a:pt x="5438483" y="1557526"/>
                </a:lnTo>
                <a:lnTo>
                  <a:pt x="5430536" y="1548219"/>
                </a:lnTo>
                <a:lnTo>
                  <a:pt x="5425808" y="1529310"/>
                </a:lnTo>
                <a:lnTo>
                  <a:pt x="5425808" y="1510283"/>
                </a:lnTo>
                <a:lnTo>
                  <a:pt x="5416177" y="1479497"/>
                </a:lnTo>
                <a:lnTo>
                  <a:pt x="5406870" y="1466675"/>
                </a:lnTo>
                <a:lnTo>
                  <a:pt x="5293417" y="1388947"/>
                </a:lnTo>
                <a:lnTo>
                  <a:pt x="5236631" y="1333964"/>
                </a:lnTo>
                <a:lnTo>
                  <a:pt x="5200113" y="1343271"/>
                </a:lnTo>
                <a:lnTo>
                  <a:pt x="5197838" y="1346225"/>
                </a:lnTo>
                <a:lnTo>
                  <a:pt x="5197011" y="1347850"/>
                </a:lnTo>
                <a:lnTo>
                  <a:pt x="5195622" y="1352725"/>
                </a:lnTo>
                <a:lnTo>
                  <a:pt x="5195031" y="1369773"/>
                </a:lnTo>
                <a:lnTo>
                  <a:pt x="5206140" y="1390454"/>
                </a:lnTo>
                <a:lnTo>
                  <a:pt x="5230338" y="1411136"/>
                </a:lnTo>
                <a:lnTo>
                  <a:pt x="5251522" y="1446761"/>
                </a:lnTo>
                <a:lnTo>
                  <a:pt x="5263665" y="1457309"/>
                </a:lnTo>
                <a:lnTo>
                  <a:pt x="5309519" y="1477252"/>
                </a:lnTo>
                <a:lnTo>
                  <a:pt x="5323937" y="1493945"/>
                </a:lnTo>
                <a:lnTo>
                  <a:pt x="5393811" y="1535929"/>
                </a:lnTo>
                <a:lnTo>
                  <a:pt x="5398420" y="1541542"/>
                </a:lnTo>
                <a:lnTo>
                  <a:pt x="5398420" y="1547451"/>
                </a:lnTo>
                <a:lnTo>
                  <a:pt x="5397120" y="1550110"/>
                </a:lnTo>
                <a:lnTo>
                  <a:pt x="5389970" y="1558974"/>
                </a:lnTo>
                <a:lnTo>
                  <a:pt x="5345239" y="1541985"/>
                </a:lnTo>
                <a:lnTo>
                  <a:pt x="5343023" y="1559712"/>
                </a:lnTo>
                <a:lnTo>
                  <a:pt x="5343023" y="1567099"/>
                </a:lnTo>
                <a:lnTo>
                  <a:pt x="5345239" y="1574396"/>
                </a:lnTo>
                <a:lnTo>
                  <a:pt x="5340482" y="1615582"/>
                </a:lnTo>
                <a:lnTo>
                  <a:pt x="5317319" y="1635614"/>
                </a:lnTo>
                <a:lnTo>
                  <a:pt x="5302546" y="1641523"/>
                </a:lnTo>
                <a:lnTo>
                  <a:pt x="5291496" y="1664450"/>
                </a:lnTo>
                <a:lnTo>
                  <a:pt x="5291496" y="1669029"/>
                </a:lnTo>
                <a:lnTo>
                  <a:pt x="5289842" y="1678543"/>
                </a:lnTo>
                <a:lnTo>
                  <a:pt x="5269603" y="1684688"/>
                </a:lnTo>
                <a:lnTo>
                  <a:pt x="5206377" y="1651421"/>
                </a:lnTo>
                <a:lnTo>
                  <a:pt x="5197986" y="1641582"/>
                </a:lnTo>
                <a:lnTo>
                  <a:pt x="5199966" y="1630857"/>
                </a:lnTo>
                <a:lnTo>
                  <a:pt x="5216038" y="1626957"/>
                </a:lnTo>
                <a:lnTo>
                  <a:pt x="5297494" y="1623825"/>
                </a:lnTo>
                <a:lnTo>
                  <a:pt x="5301985" y="1618773"/>
                </a:lnTo>
                <a:lnTo>
                  <a:pt x="5309903" y="1603262"/>
                </a:lnTo>
                <a:lnTo>
                  <a:pt x="5308958" y="1579153"/>
                </a:lnTo>
                <a:lnTo>
                  <a:pt x="5302664" y="1559210"/>
                </a:lnTo>
                <a:lnTo>
                  <a:pt x="5301187" y="1557881"/>
                </a:lnTo>
                <a:lnTo>
                  <a:pt x="5296194" y="1556462"/>
                </a:lnTo>
                <a:lnTo>
                  <a:pt x="5289812" y="1553508"/>
                </a:lnTo>
                <a:lnTo>
                  <a:pt x="5284287" y="1549667"/>
                </a:lnTo>
                <a:lnTo>
                  <a:pt x="5263044" y="1529547"/>
                </a:lnTo>
                <a:lnTo>
                  <a:pt x="5159311" y="1465729"/>
                </a:lnTo>
                <a:lnTo>
                  <a:pt x="5137093" y="1441798"/>
                </a:lnTo>
                <a:lnTo>
                  <a:pt x="5120134" y="1414120"/>
                </a:lnTo>
                <a:lnTo>
                  <a:pt x="5106780" y="1399820"/>
                </a:lnTo>
                <a:lnTo>
                  <a:pt x="5087310" y="1385432"/>
                </a:lnTo>
                <a:lnTo>
                  <a:pt x="5071119" y="1387589"/>
                </a:lnTo>
                <a:lnTo>
                  <a:pt x="5057558" y="1398697"/>
                </a:lnTo>
                <a:lnTo>
                  <a:pt x="5037999" y="1405788"/>
                </a:lnTo>
                <a:lnTo>
                  <a:pt x="5008927" y="1423220"/>
                </a:lnTo>
                <a:lnTo>
                  <a:pt x="5001806" y="1428804"/>
                </a:lnTo>
                <a:lnTo>
                  <a:pt x="4994774" y="1430222"/>
                </a:lnTo>
                <a:lnTo>
                  <a:pt x="4944961" y="1419143"/>
                </a:lnTo>
                <a:lnTo>
                  <a:pt x="4936511" y="1418699"/>
                </a:lnTo>
                <a:lnTo>
                  <a:pt x="4913555" y="1422599"/>
                </a:lnTo>
                <a:lnTo>
                  <a:pt x="4892548" y="1443511"/>
                </a:lnTo>
                <a:lnTo>
                  <a:pt x="4893287" y="1454945"/>
                </a:lnTo>
                <a:lnTo>
                  <a:pt x="4887082" y="1483781"/>
                </a:lnTo>
                <a:lnTo>
                  <a:pt x="4846251" y="1512411"/>
                </a:lnTo>
                <a:lnTo>
                  <a:pt x="4836028" y="1516252"/>
                </a:lnTo>
                <a:lnTo>
                  <a:pt x="4805124" y="1538085"/>
                </a:lnTo>
                <a:lnTo>
                  <a:pt x="4775284" y="1579803"/>
                </a:lnTo>
                <a:lnTo>
                  <a:pt x="4778415" y="1605951"/>
                </a:lnTo>
                <a:lnTo>
                  <a:pt x="4751293" y="1655764"/>
                </a:lnTo>
                <a:lnTo>
                  <a:pt x="4708866" y="1688529"/>
                </a:lnTo>
                <a:lnTo>
                  <a:pt x="4698200" y="1693847"/>
                </a:lnTo>
                <a:lnTo>
                  <a:pt x="4635210" y="1700170"/>
                </a:lnTo>
                <a:lnTo>
                  <a:pt x="4617808" y="1707231"/>
                </a:lnTo>
                <a:lnTo>
                  <a:pt x="4590449" y="1713908"/>
                </a:lnTo>
                <a:lnTo>
                  <a:pt x="4561731" y="1693227"/>
                </a:lnTo>
                <a:lnTo>
                  <a:pt x="4558334" y="1689061"/>
                </a:lnTo>
                <a:lnTo>
                  <a:pt x="4550947" y="1682236"/>
                </a:lnTo>
                <a:lnTo>
                  <a:pt x="4513868" y="1674348"/>
                </a:lnTo>
                <a:lnTo>
                  <a:pt x="4473746" y="1674525"/>
                </a:lnTo>
                <a:lnTo>
                  <a:pt x="4473746" y="1634846"/>
                </a:lnTo>
                <a:lnTo>
                  <a:pt x="4464321" y="1611446"/>
                </a:lnTo>
                <a:lnTo>
                  <a:pt x="4458412" y="1603085"/>
                </a:lnTo>
                <a:lnTo>
                  <a:pt x="4460037" y="1592655"/>
                </a:lnTo>
                <a:lnTo>
                  <a:pt x="4489050" y="1524908"/>
                </a:lnTo>
                <a:lnTo>
                  <a:pt x="4489257" y="1427681"/>
                </a:lnTo>
                <a:lnTo>
                  <a:pt x="4524947" y="1403661"/>
                </a:lnTo>
                <a:lnTo>
                  <a:pt x="4536973" y="1402125"/>
                </a:lnTo>
                <a:lnTo>
                  <a:pt x="4722457" y="1415450"/>
                </a:lnTo>
                <a:lnTo>
                  <a:pt x="4736963" y="1403632"/>
                </a:lnTo>
                <a:lnTo>
                  <a:pt x="4749550" y="1354586"/>
                </a:lnTo>
                <a:lnTo>
                  <a:pt x="4748161" y="1314760"/>
                </a:lnTo>
                <a:lnTo>
                  <a:pt x="4743434" y="1305896"/>
                </a:lnTo>
                <a:lnTo>
                  <a:pt x="4712057" y="1262819"/>
                </a:lnTo>
                <a:lnTo>
                  <a:pt x="4672526" y="1242847"/>
                </a:lnTo>
                <a:lnTo>
                  <a:pt x="4659732" y="1240513"/>
                </a:lnTo>
                <a:lnTo>
                  <a:pt x="4642005" y="1221368"/>
                </a:lnTo>
                <a:lnTo>
                  <a:pt x="4637367" y="1205443"/>
                </a:lnTo>
                <a:lnTo>
                  <a:pt x="4675864" y="1195397"/>
                </a:lnTo>
                <a:lnTo>
                  <a:pt x="4729400" y="1200862"/>
                </a:lnTo>
                <a:lnTo>
                  <a:pt x="4737052" y="1178053"/>
                </a:lnTo>
                <a:lnTo>
                  <a:pt x="4737643" y="1168541"/>
                </a:lnTo>
                <a:lnTo>
                  <a:pt x="4742784" y="1165083"/>
                </a:lnTo>
                <a:lnTo>
                  <a:pt x="4767159" y="1167653"/>
                </a:lnTo>
                <a:lnTo>
                  <a:pt x="4804563" y="1165497"/>
                </a:lnTo>
                <a:lnTo>
                  <a:pt x="4820576" y="1156072"/>
                </a:lnTo>
                <a:lnTo>
                  <a:pt x="4834935" y="1149985"/>
                </a:lnTo>
                <a:lnTo>
                  <a:pt x="4839308" y="1145642"/>
                </a:lnTo>
                <a:lnTo>
                  <a:pt x="4858985" y="1115595"/>
                </a:lnTo>
                <a:lnTo>
                  <a:pt x="4904839" y="1089743"/>
                </a:lnTo>
                <a:lnTo>
                  <a:pt x="4932729" y="1065634"/>
                </a:lnTo>
                <a:lnTo>
                  <a:pt x="4938816" y="1053402"/>
                </a:lnTo>
                <a:lnTo>
                  <a:pt x="4956543" y="1033843"/>
                </a:lnTo>
                <a:lnTo>
                  <a:pt x="5032238" y="1006307"/>
                </a:lnTo>
                <a:lnTo>
                  <a:pt x="5057351" y="1005244"/>
                </a:lnTo>
                <a:lnTo>
                  <a:pt x="5065092" y="997503"/>
                </a:lnTo>
                <a:lnTo>
                  <a:pt x="5064353" y="963467"/>
                </a:lnTo>
                <a:lnTo>
                  <a:pt x="5062462" y="960512"/>
                </a:lnTo>
                <a:lnTo>
                  <a:pt x="5049197" y="932208"/>
                </a:lnTo>
                <a:lnTo>
                  <a:pt x="5057056" y="903934"/>
                </a:lnTo>
                <a:lnTo>
                  <a:pt x="5071208" y="879677"/>
                </a:lnTo>
                <a:lnTo>
                  <a:pt x="5075108" y="877461"/>
                </a:lnTo>
                <a:lnTo>
                  <a:pt x="5082849" y="875038"/>
                </a:lnTo>
                <a:lnTo>
                  <a:pt x="5085094" y="873856"/>
                </a:lnTo>
                <a:lnTo>
                  <a:pt x="5092953" y="867091"/>
                </a:lnTo>
                <a:lnTo>
                  <a:pt x="5103678" y="860206"/>
                </a:lnTo>
                <a:lnTo>
                  <a:pt x="5126428" y="855834"/>
                </a:lnTo>
                <a:lnTo>
                  <a:pt x="5131805" y="868597"/>
                </a:lnTo>
                <a:lnTo>
                  <a:pt x="5128850" y="874684"/>
                </a:lnTo>
                <a:lnTo>
                  <a:pt x="5122616" y="906652"/>
                </a:lnTo>
                <a:lnTo>
                  <a:pt x="5114048" y="928486"/>
                </a:lnTo>
                <a:lnTo>
                  <a:pt x="5107667" y="939270"/>
                </a:lnTo>
                <a:lnTo>
                  <a:pt x="5107223" y="941988"/>
                </a:lnTo>
                <a:lnTo>
                  <a:pt x="5117889" y="968874"/>
                </a:lnTo>
                <a:lnTo>
                  <a:pt x="5139221" y="980514"/>
                </a:lnTo>
                <a:lnTo>
                  <a:pt x="5148793" y="984208"/>
                </a:lnTo>
                <a:lnTo>
                  <a:pt x="5157066" y="989319"/>
                </a:lnTo>
                <a:lnTo>
                  <a:pt x="5160197" y="983410"/>
                </a:lnTo>
                <a:lnTo>
                  <a:pt x="5152752" y="978771"/>
                </a:lnTo>
                <a:lnTo>
                  <a:pt x="5147966" y="972862"/>
                </a:lnTo>
                <a:lnTo>
                  <a:pt x="5146902" y="970233"/>
                </a:lnTo>
                <a:lnTo>
                  <a:pt x="5146341" y="959242"/>
                </a:lnTo>
                <a:lnTo>
                  <a:pt x="5147257" y="957144"/>
                </a:lnTo>
                <a:lnTo>
                  <a:pt x="5146104" y="943760"/>
                </a:lnTo>
                <a:lnTo>
                  <a:pt x="5144096" y="938738"/>
                </a:lnTo>
                <a:lnTo>
                  <a:pt x="5144096" y="928692"/>
                </a:lnTo>
                <a:lnTo>
                  <a:pt x="5159784" y="920095"/>
                </a:lnTo>
                <a:lnTo>
                  <a:pt x="5168352" y="919504"/>
                </a:lnTo>
                <a:lnTo>
                  <a:pt x="5170716" y="918588"/>
                </a:lnTo>
                <a:lnTo>
                  <a:pt x="5187320" y="908927"/>
                </a:lnTo>
                <a:lnTo>
                  <a:pt x="5178722" y="868982"/>
                </a:lnTo>
                <a:lnTo>
                  <a:pt x="5128496" y="798959"/>
                </a:lnTo>
                <a:lnTo>
                  <a:pt x="5102378" y="810038"/>
                </a:lnTo>
                <a:lnTo>
                  <a:pt x="5071680" y="831872"/>
                </a:lnTo>
                <a:lnTo>
                  <a:pt x="5037556" y="843542"/>
                </a:lnTo>
                <a:lnTo>
                  <a:pt x="4997581" y="831724"/>
                </a:lnTo>
                <a:lnTo>
                  <a:pt x="4984138" y="805784"/>
                </a:lnTo>
                <a:lnTo>
                  <a:pt x="4977402" y="778986"/>
                </a:lnTo>
                <a:lnTo>
                  <a:pt x="4974447" y="773225"/>
                </a:lnTo>
                <a:lnTo>
                  <a:pt x="4967298" y="732984"/>
                </a:lnTo>
                <a:lnTo>
                  <a:pt x="4967298" y="710560"/>
                </a:lnTo>
                <a:lnTo>
                  <a:pt x="4979647" y="685151"/>
                </a:lnTo>
                <a:lnTo>
                  <a:pt x="5066362" y="641010"/>
                </a:lnTo>
                <a:lnTo>
                  <a:pt x="5091623" y="634924"/>
                </a:lnTo>
                <a:lnTo>
                  <a:pt x="5107312" y="628365"/>
                </a:lnTo>
                <a:lnTo>
                  <a:pt x="5174172" y="571136"/>
                </a:lnTo>
                <a:lnTo>
                  <a:pt x="5177334" y="566497"/>
                </a:lnTo>
                <a:lnTo>
                  <a:pt x="5180613" y="558402"/>
                </a:lnTo>
                <a:lnTo>
                  <a:pt x="5225345" y="513405"/>
                </a:lnTo>
                <a:lnTo>
                  <a:pt x="5240117" y="501912"/>
                </a:lnTo>
                <a:lnTo>
                  <a:pt x="5271405" y="461849"/>
                </a:lnTo>
                <a:lnTo>
                  <a:pt x="5278496" y="457534"/>
                </a:lnTo>
                <a:lnTo>
                  <a:pt x="5289782" y="453783"/>
                </a:lnTo>
                <a:lnTo>
                  <a:pt x="5347425" y="403230"/>
                </a:lnTo>
                <a:lnTo>
                  <a:pt x="5363055" y="402373"/>
                </a:lnTo>
                <a:lnTo>
                  <a:pt x="5371918" y="405328"/>
                </a:lnTo>
                <a:lnTo>
                  <a:pt x="5417034" y="400276"/>
                </a:lnTo>
                <a:lnTo>
                  <a:pt x="5476833" y="373893"/>
                </a:lnTo>
                <a:lnTo>
                  <a:pt x="5640158" y="382756"/>
                </a:lnTo>
                <a:lnTo>
                  <a:pt x="5661933" y="390911"/>
                </a:lnTo>
                <a:lnTo>
                  <a:pt x="5665094" y="405919"/>
                </a:lnTo>
                <a:lnTo>
                  <a:pt x="5863815" y="453577"/>
                </a:lnTo>
                <a:lnTo>
                  <a:pt x="5933187" y="484067"/>
                </a:lnTo>
                <a:lnTo>
                  <a:pt x="5936289" y="486430"/>
                </a:lnTo>
                <a:lnTo>
                  <a:pt x="5950648" y="505220"/>
                </a:lnTo>
                <a:lnTo>
                  <a:pt x="5940603" y="529271"/>
                </a:lnTo>
                <a:lnTo>
                  <a:pt x="5916967" y="542330"/>
                </a:lnTo>
                <a:lnTo>
                  <a:pt x="5880006" y="550069"/>
                </a:lnTo>
                <a:lnTo>
                  <a:pt x="5808359" y="545254"/>
                </a:lnTo>
                <a:lnTo>
                  <a:pt x="5795950" y="540143"/>
                </a:lnTo>
                <a:lnTo>
                  <a:pt x="5791400" y="540320"/>
                </a:lnTo>
                <a:lnTo>
                  <a:pt x="5789923" y="540674"/>
                </a:lnTo>
                <a:lnTo>
                  <a:pt x="5793084" y="559229"/>
                </a:lnTo>
                <a:lnTo>
                  <a:pt x="5798639" y="568891"/>
                </a:lnTo>
                <a:lnTo>
                  <a:pt x="5821802" y="596486"/>
                </a:lnTo>
                <a:lnTo>
                  <a:pt x="5850047" y="606472"/>
                </a:lnTo>
                <a:lnTo>
                  <a:pt x="5860063" y="602956"/>
                </a:lnTo>
                <a:lnTo>
                  <a:pt x="5846354" y="596220"/>
                </a:lnTo>
                <a:lnTo>
                  <a:pt x="5844877" y="575538"/>
                </a:lnTo>
                <a:lnTo>
                  <a:pt x="5873181" y="571195"/>
                </a:lnTo>
                <a:lnTo>
                  <a:pt x="5935964" y="594093"/>
                </a:lnTo>
                <a:lnTo>
                  <a:pt x="5923644" y="575036"/>
                </a:lnTo>
                <a:lnTo>
                  <a:pt x="5931739" y="559110"/>
                </a:lnTo>
                <a:lnTo>
                  <a:pt x="5947723" y="553202"/>
                </a:lnTo>
                <a:lnTo>
                  <a:pt x="5985542" y="531250"/>
                </a:lnTo>
                <a:lnTo>
                  <a:pt x="6004156" y="526198"/>
                </a:lnTo>
                <a:lnTo>
                  <a:pt x="6024837" y="523243"/>
                </a:lnTo>
                <a:lnTo>
                  <a:pt x="6020878" y="517571"/>
                </a:lnTo>
                <a:lnTo>
                  <a:pt x="6012576" y="501173"/>
                </a:lnTo>
                <a:lnTo>
                  <a:pt x="6012251" y="484687"/>
                </a:lnTo>
                <a:lnTo>
                  <a:pt x="6007464" y="470623"/>
                </a:lnTo>
                <a:lnTo>
                  <a:pt x="6001555" y="460489"/>
                </a:lnTo>
                <a:lnTo>
                  <a:pt x="6050542" y="452455"/>
                </a:lnTo>
                <a:lnTo>
                  <a:pt x="6075803" y="458363"/>
                </a:lnTo>
                <a:lnTo>
                  <a:pt x="6089837" y="475823"/>
                </a:lnTo>
                <a:lnTo>
                  <a:pt x="6062360" y="492605"/>
                </a:lnTo>
                <a:lnTo>
                  <a:pt x="6084104" y="505280"/>
                </a:lnTo>
                <a:lnTo>
                  <a:pt x="6118259" y="508234"/>
                </a:lnTo>
                <a:lnTo>
                  <a:pt x="6132765" y="483505"/>
                </a:lnTo>
                <a:lnTo>
                  <a:pt x="6187719" y="467816"/>
                </a:lnTo>
                <a:lnTo>
                  <a:pt x="6242229" y="443265"/>
                </a:lnTo>
                <a:lnTo>
                  <a:pt x="6301319" y="452127"/>
                </a:lnTo>
                <a:lnTo>
                  <a:pt x="6400504" y="438448"/>
                </a:lnTo>
                <a:lnTo>
                  <a:pt x="6423135" y="445422"/>
                </a:lnTo>
                <a:lnTo>
                  <a:pt x="6432796" y="444742"/>
                </a:lnTo>
                <a:lnTo>
                  <a:pt x="6428217" y="432422"/>
                </a:lnTo>
                <a:lnTo>
                  <a:pt x="6427272" y="415048"/>
                </a:lnTo>
                <a:lnTo>
                  <a:pt x="6444999" y="410263"/>
                </a:lnTo>
                <a:lnTo>
                  <a:pt x="6485977" y="407928"/>
                </a:lnTo>
                <a:lnTo>
                  <a:pt x="6533427" y="417029"/>
                </a:lnTo>
                <a:lnTo>
                  <a:pt x="6654414" y="459396"/>
                </a:lnTo>
                <a:lnTo>
                  <a:pt x="6637101" y="442703"/>
                </a:lnTo>
                <a:lnTo>
                  <a:pt x="6601972" y="427252"/>
                </a:lnTo>
                <a:lnTo>
                  <a:pt x="6566518" y="376168"/>
                </a:lnTo>
                <a:lnTo>
                  <a:pt x="6569059" y="367688"/>
                </a:lnTo>
                <a:lnTo>
                  <a:pt x="6592695" y="350700"/>
                </a:lnTo>
                <a:lnTo>
                  <a:pt x="6593669" y="347893"/>
                </a:lnTo>
                <a:lnTo>
                  <a:pt x="6594113" y="343432"/>
                </a:lnTo>
                <a:lnTo>
                  <a:pt x="6593404" y="325705"/>
                </a:lnTo>
                <a:lnTo>
                  <a:pt x="6600494" y="312498"/>
                </a:lnTo>
                <a:lnTo>
                  <a:pt x="6618222" y="306589"/>
                </a:lnTo>
                <a:lnTo>
                  <a:pt x="6660383" y="303959"/>
                </a:lnTo>
                <a:lnTo>
                  <a:pt x="6690785" y="314241"/>
                </a:lnTo>
                <a:lnTo>
                  <a:pt x="6701627" y="333209"/>
                </a:lnTo>
                <a:lnTo>
                  <a:pt x="6702869" y="357495"/>
                </a:lnTo>
                <a:lnTo>
                  <a:pt x="6731030" y="368365"/>
                </a:lnTo>
                <a:lnTo>
                  <a:pt x="6733862" y="372386"/>
                </a:lnTo>
                <a:lnTo>
                  <a:pt x="6734747" y="379595"/>
                </a:lnTo>
                <a:lnTo>
                  <a:pt x="6759950" y="430531"/>
                </a:lnTo>
                <a:lnTo>
                  <a:pt x="6791445" y="471125"/>
                </a:lnTo>
                <a:lnTo>
                  <a:pt x="6779627" y="507082"/>
                </a:lnTo>
                <a:lnTo>
                  <a:pt x="6758591" y="528887"/>
                </a:lnTo>
                <a:lnTo>
                  <a:pt x="6802584" y="530630"/>
                </a:lnTo>
                <a:lnTo>
                  <a:pt x="6826013" y="495352"/>
                </a:lnTo>
                <a:lnTo>
                  <a:pt x="6808286" y="444801"/>
                </a:lnTo>
                <a:lnTo>
                  <a:pt x="6772477" y="429585"/>
                </a:lnTo>
                <a:lnTo>
                  <a:pt x="6754573" y="394130"/>
                </a:lnTo>
                <a:lnTo>
                  <a:pt x="6731559" y="366950"/>
                </a:lnTo>
                <a:lnTo>
                  <a:pt x="6731616" y="366950"/>
                </a:lnTo>
                <a:lnTo>
                  <a:pt x="6727923" y="356875"/>
                </a:lnTo>
                <a:lnTo>
                  <a:pt x="6737850" y="341304"/>
                </a:lnTo>
                <a:lnTo>
                  <a:pt x="6746211" y="323577"/>
                </a:lnTo>
                <a:lnTo>
                  <a:pt x="6746004" y="316693"/>
                </a:lnTo>
                <a:lnTo>
                  <a:pt x="6764854" y="316309"/>
                </a:lnTo>
                <a:lnTo>
                  <a:pt x="6782582" y="328807"/>
                </a:lnTo>
                <a:lnTo>
                  <a:pt x="6811624" y="334036"/>
                </a:lnTo>
                <a:lnTo>
                  <a:pt x="6823767" y="330520"/>
                </a:lnTo>
                <a:lnTo>
                  <a:pt x="6888028" y="325468"/>
                </a:lnTo>
                <a:lnTo>
                  <a:pt x="6875235" y="311286"/>
                </a:lnTo>
                <a:lnTo>
                  <a:pt x="6867908" y="299705"/>
                </a:lnTo>
                <a:lnTo>
                  <a:pt x="6891544" y="280205"/>
                </a:lnTo>
                <a:lnTo>
                  <a:pt x="6986856" y="272996"/>
                </a:lnTo>
                <a:lnTo>
                  <a:pt x="6992293" y="271046"/>
                </a:lnTo>
                <a:lnTo>
                  <a:pt x="6985556" y="251251"/>
                </a:lnTo>
                <a:lnTo>
                  <a:pt x="6998113" y="242387"/>
                </a:lnTo>
                <a:lnTo>
                  <a:pt x="7011320" y="236833"/>
                </a:lnTo>
                <a:lnTo>
                  <a:pt x="7127048" y="206726"/>
                </a:lnTo>
                <a:lnTo>
                  <a:pt x="7261213" y="190181"/>
                </a:lnTo>
                <a:lnTo>
                  <a:pt x="7262453" y="178364"/>
                </a:lnTo>
                <a:close/>
                <a:moveTo>
                  <a:pt x="2308394" y="145657"/>
                </a:moveTo>
                <a:lnTo>
                  <a:pt x="2332267" y="154402"/>
                </a:lnTo>
                <a:lnTo>
                  <a:pt x="2289869" y="172633"/>
                </a:lnTo>
                <a:lnTo>
                  <a:pt x="2254119" y="163740"/>
                </a:lnTo>
                <a:close/>
                <a:moveTo>
                  <a:pt x="2644176" y="133869"/>
                </a:moveTo>
                <a:lnTo>
                  <a:pt x="2665775" y="135346"/>
                </a:lnTo>
                <a:lnTo>
                  <a:pt x="2691182" y="145568"/>
                </a:lnTo>
                <a:lnTo>
                  <a:pt x="2697328" y="157771"/>
                </a:lnTo>
                <a:lnTo>
                  <a:pt x="2689173" y="167580"/>
                </a:lnTo>
                <a:lnTo>
                  <a:pt x="2680339" y="169500"/>
                </a:lnTo>
                <a:lnTo>
                  <a:pt x="2645564" y="161701"/>
                </a:lnTo>
                <a:lnTo>
                  <a:pt x="2625739" y="142614"/>
                </a:lnTo>
                <a:lnTo>
                  <a:pt x="2628458" y="138035"/>
                </a:lnTo>
                <a:lnTo>
                  <a:pt x="2630437" y="135878"/>
                </a:lnTo>
                <a:close/>
                <a:moveTo>
                  <a:pt x="2518135" y="109524"/>
                </a:moveTo>
                <a:lnTo>
                  <a:pt x="2538936" y="111090"/>
                </a:lnTo>
                <a:lnTo>
                  <a:pt x="2582366" y="125922"/>
                </a:lnTo>
                <a:lnTo>
                  <a:pt x="2595928" y="137976"/>
                </a:lnTo>
                <a:lnTo>
                  <a:pt x="2584317" y="150356"/>
                </a:lnTo>
                <a:lnTo>
                  <a:pt x="2555688" y="154552"/>
                </a:lnTo>
                <a:lnTo>
                  <a:pt x="2522065" y="146250"/>
                </a:lnTo>
                <a:lnTo>
                  <a:pt x="2506287" y="137976"/>
                </a:lnTo>
                <a:lnTo>
                  <a:pt x="2501029" y="124769"/>
                </a:lnTo>
                <a:lnTo>
                  <a:pt x="2500939" y="121844"/>
                </a:lnTo>
                <a:lnTo>
                  <a:pt x="2505342" y="115581"/>
                </a:lnTo>
                <a:lnTo>
                  <a:pt x="2513585" y="110676"/>
                </a:lnTo>
                <a:close/>
                <a:moveTo>
                  <a:pt x="2840266" y="67717"/>
                </a:moveTo>
                <a:lnTo>
                  <a:pt x="2895544" y="74187"/>
                </a:lnTo>
                <a:lnTo>
                  <a:pt x="2941222" y="99537"/>
                </a:lnTo>
                <a:lnTo>
                  <a:pt x="2948844" y="113483"/>
                </a:lnTo>
                <a:lnTo>
                  <a:pt x="2940394" y="122140"/>
                </a:lnTo>
                <a:lnTo>
                  <a:pt x="2935076" y="124030"/>
                </a:lnTo>
                <a:lnTo>
                  <a:pt x="2795948" y="148879"/>
                </a:lnTo>
                <a:lnTo>
                  <a:pt x="2769712" y="146248"/>
                </a:lnTo>
                <a:lnTo>
                  <a:pt x="2752339" y="135789"/>
                </a:lnTo>
                <a:lnTo>
                  <a:pt x="2749030" y="101930"/>
                </a:lnTo>
                <a:close/>
                <a:moveTo>
                  <a:pt x="3426281" y="18022"/>
                </a:moveTo>
                <a:lnTo>
                  <a:pt x="3516630" y="23872"/>
                </a:lnTo>
                <a:lnTo>
                  <a:pt x="3538021" y="29810"/>
                </a:lnTo>
                <a:lnTo>
                  <a:pt x="3539587" y="31051"/>
                </a:lnTo>
                <a:lnTo>
                  <a:pt x="3542512" y="34804"/>
                </a:lnTo>
                <a:lnTo>
                  <a:pt x="3526469" y="41363"/>
                </a:lnTo>
                <a:lnTo>
                  <a:pt x="3027020" y="173016"/>
                </a:lnTo>
                <a:lnTo>
                  <a:pt x="3018423" y="180432"/>
                </a:lnTo>
                <a:lnTo>
                  <a:pt x="2979276" y="201912"/>
                </a:lnTo>
                <a:lnTo>
                  <a:pt x="2753580" y="204038"/>
                </a:lnTo>
                <a:lnTo>
                  <a:pt x="2758071" y="196830"/>
                </a:lnTo>
                <a:lnTo>
                  <a:pt x="2766284" y="187404"/>
                </a:lnTo>
                <a:lnTo>
                  <a:pt x="2794263" y="175232"/>
                </a:lnTo>
                <a:lnTo>
                  <a:pt x="2850844" y="158539"/>
                </a:lnTo>
                <a:lnTo>
                  <a:pt x="2856663" y="153841"/>
                </a:lnTo>
                <a:lnTo>
                  <a:pt x="2881068" y="148346"/>
                </a:lnTo>
                <a:lnTo>
                  <a:pt x="2888691" y="148523"/>
                </a:lnTo>
                <a:lnTo>
                  <a:pt x="2937203" y="141048"/>
                </a:lnTo>
                <a:lnTo>
                  <a:pt x="2955432" y="132982"/>
                </a:lnTo>
                <a:lnTo>
                  <a:pt x="2980044" y="115580"/>
                </a:lnTo>
                <a:lnTo>
                  <a:pt x="2978685" y="108991"/>
                </a:lnTo>
                <a:lnTo>
                  <a:pt x="2982023" y="95401"/>
                </a:lnTo>
                <a:lnTo>
                  <a:pt x="2992572" y="85060"/>
                </a:lnTo>
                <a:lnTo>
                  <a:pt x="2932623" y="68899"/>
                </a:lnTo>
                <a:lnTo>
                  <a:pt x="2916019" y="54540"/>
                </a:lnTo>
                <a:lnTo>
                  <a:pt x="3126735" y="20592"/>
                </a:lnTo>
                <a:lnTo>
                  <a:pt x="3382466" y="24345"/>
                </a:lnTo>
                <a:close/>
                <a:moveTo>
                  <a:pt x="4301054" y="0"/>
                </a:moveTo>
                <a:lnTo>
                  <a:pt x="4407801" y="18584"/>
                </a:lnTo>
                <a:lnTo>
                  <a:pt x="4432116" y="28600"/>
                </a:lnTo>
                <a:lnTo>
                  <a:pt x="4434952" y="38379"/>
                </a:lnTo>
                <a:lnTo>
                  <a:pt x="4603241" y="43018"/>
                </a:lnTo>
                <a:lnTo>
                  <a:pt x="4629921" y="51023"/>
                </a:lnTo>
                <a:lnTo>
                  <a:pt x="4621501" y="59120"/>
                </a:lnTo>
                <a:lnTo>
                  <a:pt x="4614469" y="63197"/>
                </a:lnTo>
                <a:lnTo>
                  <a:pt x="4473775" y="106775"/>
                </a:lnTo>
                <a:lnTo>
                  <a:pt x="4407801" y="147667"/>
                </a:lnTo>
                <a:lnTo>
                  <a:pt x="4419264" y="154994"/>
                </a:lnTo>
                <a:lnTo>
                  <a:pt x="4431111" y="168762"/>
                </a:lnTo>
                <a:lnTo>
                  <a:pt x="4426768" y="183357"/>
                </a:lnTo>
                <a:lnTo>
                  <a:pt x="4405939" y="191778"/>
                </a:lnTo>
                <a:lnTo>
                  <a:pt x="4389807" y="195382"/>
                </a:lnTo>
                <a:lnTo>
                  <a:pt x="4396485" y="213345"/>
                </a:lnTo>
                <a:lnTo>
                  <a:pt x="4396987" y="239759"/>
                </a:lnTo>
                <a:lnTo>
                  <a:pt x="4373676" y="267709"/>
                </a:lnTo>
                <a:lnTo>
                  <a:pt x="4316831" y="300208"/>
                </a:lnTo>
                <a:lnTo>
                  <a:pt x="4278806" y="303281"/>
                </a:lnTo>
                <a:lnTo>
                  <a:pt x="4237414" y="314538"/>
                </a:lnTo>
                <a:lnTo>
                  <a:pt x="4241225" y="322072"/>
                </a:lnTo>
                <a:lnTo>
                  <a:pt x="4253427" y="330049"/>
                </a:lnTo>
                <a:lnTo>
                  <a:pt x="4266486" y="335574"/>
                </a:lnTo>
                <a:lnTo>
                  <a:pt x="4289413" y="356049"/>
                </a:lnTo>
                <a:lnTo>
                  <a:pt x="4290802" y="387632"/>
                </a:lnTo>
                <a:lnTo>
                  <a:pt x="4272632" y="397381"/>
                </a:lnTo>
                <a:lnTo>
                  <a:pt x="4252807" y="398681"/>
                </a:lnTo>
                <a:lnTo>
                  <a:pt x="4252747" y="408904"/>
                </a:lnTo>
                <a:lnTo>
                  <a:pt x="4245745" y="420279"/>
                </a:lnTo>
                <a:lnTo>
                  <a:pt x="4194071" y="440548"/>
                </a:lnTo>
                <a:lnTo>
                  <a:pt x="4126383" y="463208"/>
                </a:lnTo>
                <a:lnTo>
                  <a:pt x="4032164" y="480935"/>
                </a:lnTo>
                <a:lnTo>
                  <a:pt x="4005603" y="476238"/>
                </a:lnTo>
                <a:lnTo>
                  <a:pt x="3906301" y="540468"/>
                </a:lnTo>
                <a:lnTo>
                  <a:pt x="3833768" y="560944"/>
                </a:lnTo>
                <a:lnTo>
                  <a:pt x="3813530" y="550987"/>
                </a:lnTo>
                <a:lnTo>
                  <a:pt x="3790928" y="567089"/>
                </a:lnTo>
                <a:lnTo>
                  <a:pt x="3757069" y="570959"/>
                </a:lnTo>
                <a:lnTo>
                  <a:pt x="3726785" y="588835"/>
                </a:lnTo>
                <a:lnTo>
                  <a:pt x="3707226" y="615632"/>
                </a:lnTo>
                <a:lnTo>
                  <a:pt x="3700106" y="628543"/>
                </a:lnTo>
                <a:lnTo>
                  <a:pt x="3643645" y="672979"/>
                </a:lnTo>
                <a:lnTo>
                  <a:pt x="3642493" y="682256"/>
                </a:lnTo>
                <a:lnTo>
                  <a:pt x="3616257" y="723560"/>
                </a:lnTo>
                <a:lnTo>
                  <a:pt x="3591320" y="748319"/>
                </a:lnTo>
                <a:lnTo>
                  <a:pt x="3552557" y="764067"/>
                </a:lnTo>
                <a:lnTo>
                  <a:pt x="3535155" y="752751"/>
                </a:lnTo>
                <a:lnTo>
                  <a:pt x="3508712" y="730415"/>
                </a:lnTo>
                <a:lnTo>
                  <a:pt x="3470894" y="728672"/>
                </a:lnTo>
                <a:lnTo>
                  <a:pt x="3443683" y="715642"/>
                </a:lnTo>
                <a:lnTo>
                  <a:pt x="3423297" y="674722"/>
                </a:lnTo>
                <a:lnTo>
                  <a:pt x="3411450" y="635634"/>
                </a:lnTo>
                <a:lnTo>
                  <a:pt x="3409618" y="589366"/>
                </a:lnTo>
                <a:lnTo>
                  <a:pt x="3402852" y="548150"/>
                </a:lnTo>
                <a:lnTo>
                  <a:pt x="3412720" y="495087"/>
                </a:lnTo>
                <a:lnTo>
                  <a:pt x="3503778" y="434815"/>
                </a:lnTo>
                <a:lnTo>
                  <a:pt x="3483067" y="404472"/>
                </a:lnTo>
                <a:lnTo>
                  <a:pt x="3483865" y="388075"/>
                </a:lnTo>
                <a:lnTo>
                  <a:pt x="3527001" y="389346"/>
                </a:lnTo>
                <a:lnTo>
                  <a:pt x="3529896" y="377735"/>
                </a:lnTo>
                <a:lnTo>
                  <a:pt x="3513144" y="366242"/>
                </a:lnTo>
                <a:lnTo>
                  <a:pt x="3499524" y="362608"/>
                </a:lnTo>
                <a:lnTo>
                  <a:pt x="3464395" y="358530"/>
                </a:lnTo>
                <a:lnTo>
                  <a:pt x="3464867" y="332678"/>
                </a:lnTo>
                <a:lnTo>
                  <a:pt x="3474174" y="310785"/>
                </a:lnTo>
                <a:lnTo>
                  <a:pt x="3458663" y="237838"/>
                </a:lnTo>
                <a:lnTo>
                  <a:pt x="3415291" y="216832"/>
                </a:lnTo>
                <a:lnTo>
                  <a:pt x="3361105" y="210007"/>
                </a:lnTo>
                <a:lnTo>
                  <a:pt x="3271122" y="211632"/>
                </a:lnTo>
                <a:lnTo>
                  <a:pt x="3251623" y="207614"/>
                </a:lnTo>
                <a:lnTo>
                  <a:pt x="3226982" y="197480"/>
                </a:lnTo>
                <a:lnTo>
                  <a:pt x="3221014" y="170475"/>
                </a:lnTo>
                <a:lnTo>
                  <a:pt x="3216316" y="162143"/>
                </a:lnTo>
                <a:lnTo>
                  <a:pt x="3208281" y="140487"/>
                </a:lnTo>
                <a:lnTo>
                  <a:pt x="3400843" y="113216"/>
                </a:lnTo>
                <a:lnTo>
                  <a:pt x="3399632" y="91708"/>
                </a:lnTo>
                <a:lnTo>
                  <a:pt x="3411036" y="86950"/>
                </a:lnTo>
                <a:lnTo>
                  <a:pt x="3592502" y="47389"/>
                </a:lnTo>
                <a:lnTo>
                  <a:pt x="3658831" y="42811"/>
                </a:lnTo>
                <a:lnTo>
                  <a:pt x="3674727" y="38644"/>
                </a:lnTo>
                <a:close/>
              </a:path>
            </a:pathLst>
          </a:custGeom>
          <a:solidFill>
            <a:schemeClr val="accent2"/>
          </a:solidFill>
          <a:ln w="2954" cap="flat">
            <a:noFill/>
            <a:prstDash val="solid"/>
            <a:miter/>
          </a:ln>
        </p:spPr>
        <p:txBody>
          <a:bodyPr rtlCol="0" anchor="ctr"/>
          <a:lstStyle/>
          <a:p>
            <a:endParaRPr lang="en-US" sz="1013" noProof="0">
              <a:solidFill>
                <a:schemeClr val="bg2"/>
              </a:solidFill>
            </a:endParaRPr>
          </a:p>
        </p:txBody>
      </p:sp>
      <p:sp>
        <p:nvSpPr>
          <p:cNvPr id="5" name="Platshållare för sidfot 4">
            <a:extLst>
              <a:ext uri="{FF2B5EF4-FFF2-40B4-BE49-F238E27FC236}">
                <a16:creationId xmlns:a16="http://schemas.microsoft.com/office/drawing/2014/main" id="{CADA090A-7A2A-A24C-8E9C-1B9F27C9DA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6" name="Platshållare för bildnummer 5">
            <a:extLst>
              <a:ext uri="{FF2B5EF4-FFF2-40B4-BE49-F238E27FC236}">
                <a16:creationId xmlns:a16="http://schemas.microsoft.com/office/drawing/2014/main" id="{3E9504CD-FABF-DC49-8955-C07577117BEE}"/>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8" name="Rubrik 1">
            <a:extLst>
              <a:ext uri="{FF2B5EF4-FFF2-40B4-BE49-F238E27FC236}">
                <a16:creationId xmlns:a16="http://schemas.microsoft.com/office/drawing/2014/main" id="{4AF09921-4DC8-1140-8F33-63EEB04A9923}"/>
              </a:ext>
            </a:extLst>
          </p:cNvPr>
          <p:cNvSpPr>
            <a:spLocks noGrp="1"/>
          </p:cNvSpPr>
          <p:nvPr>
            <p:ph type="ctrTitle" hasCustomPrompt="1"/>
          </p:nvPr>
        </p:nvSpPr>
        <p:spPr>
          <a:xfrm>
            <a:off x="162000" y="374957"/>
            <a:ext cx="8756972" cy="455470"/>
          </a:xfrm>
        </p:spPr>
        <p:txBody>
          <a:bodyPr anchor="t">
            <a:noAutofit/>
          </a:bodyPr>
          <a:lstStyle>
            <a:lvl1pPr algn="l">
              <a:defRPr sz="2700" baseline="0">
                <a:solidFill>
                  <a:schemeClr val="bg1"/>
                </a:solidFill>
              </a:defRPr>
            </a:lvl1pPr>
          </a:lstStyle>
          <a:p>
            <a:r>
              <a:rPr lang="en-US" noProof="0"/>
              <a:t>CLICK TO ADD HEADLINE</a:t>
            </a:r>
          </a:p>
        </p:txBody>
      </p:sp>
    </p:spTree>
    <p:extLst>
      <p:ext uri="{BB962C8B-B14F-4D97-AF65-F5344CB8AC3E}">
        <p14:creationId xmlns:p14="http://schemas.microsoft.com/office/powerpoint/2010/main" val="13780102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WorldMap_Blue">
    <p:bg>
      <p:bgPr>
        <a:solidFill>
          <a:schemeClr val="accent1"/>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1B12DCF5-6C1E-854F-BE54-8EF0E3D79C2B}"/>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89B59018-271F-E040-83AF-C7211C58E166}"/>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chemeClr val="tx1"/>
                </a:solidFill>
              </a:defRPr>
            </a:lvl1pPr>
          </a:lstStyle>
          <a:p>
            <a:fld id="{8DC6CB0D-C324-4C35-A239-039AE39E32EF}" type="slidenum">
              <a:rPr lang="en-US" noProof="0" smtClean="0"/>
              <a:pPr/>
              <a:t>‹#›</a:t>
            </a:fld>
            <a:endParaRPr lang="en-US" noProof="0"/>
          </a:p>
        </p:txBody>
      </p:sp>
      <p:sp>
        <p:nvSpPr>
          <p:cNvPr id="9" name="Frihandsfigur 8">
            <a:extLst>
              <a:ext uri="{FF2B5EF4-FFF2-40B4-BE49-F238E27FC236}">
                <a16:creationId xmlns:a16="http://schemas.microsoft.com/office/drawing/2014/main" id="{08C3215A-0979-2D4C-B92A-37B802FB1178}"/>
              </a:ext>
            </a:extLst>
          </p:cNvPr>
          <p:cNvSpPr/>
          <p:nvPr userDrawn="1"/>
        </p:nvSpPr>
        <p:spPr>
          <a:xfrm>
            <a:off x="1293698" y="1395454"/>
            <a:ext cx="6556604" cy="3183690"/>
          </a:xfrm>
          <a:custGeom>
            <a:avLst/>
            <a:gdLst>
              <a:gd name="connsiteX0" fmla="*/ 2963795 w 11164922"/>
              <a:gd name="connsiteY0" fmla="*/ 5273713 h 5421351"/>
              <a:gd name="connsiteX1" fmla="*/ 2971122 w 11164922"/>
              <a:gd name="connsiteY1" fmla="*/ 5286625 h 5421351"/>
              <a:gd name="connsiteX2" fmla="*/ 2971328 w 11164922"/>
              <a:gd name="connsiteY2" fmla="*/ 5291559 h 5421351"/>
              <a:gd name="connsiteX3" fmla="*/ 2971890 w 11164922"/>
              <a:gd name="connsiteY3" fmla="*/ 5291234 h 5421351"/>
              <a:gd name="connsiteX4" fmla="*/ 2984477 w 11164922"/>
              <a:gd name="connsiteY4" fmla="*/ 5276018 h 5421351"/>
              <a:gd name="connsiteX5" fmla="*/ 2997713 w 11164922"/>
              <a:gd name="connsiteY5" fmla="*/ 5274275 h 5421351"/>
              <a:gd name="connsiteX6" fmla="*/ 3020019 w 11164922"/>
              <a:gd name="connsiteY6" fmla="*/ 5286300 h 5421351"/>
              <a:gd name="connsiteX7" fmla="*/ 3004272 w 11164922"/>
              <a:gd name="connsiteY7" fmla="*/ 5300334 h 5421351"/>
              <a:gd name="connsiteX8" fmla="*/ 2995112 w 11164922"/>
              <a:gd name="connsiteY8" fmla="*/ 5306568 h 5421351"/>
              <a:gd name="connsiteX9" fmla="*/ 2979129 w 11164922"/>
              <a:gd name="connsiteY9" fmla="*/ 5305357 h 5421351"/>
              <a:gd name="connsiteX10" fmla="*/ 2974225 w 11164922"/>
              <a:gd name="connsiteY10" fmla="*/ 5296346 h 5421351"/>
              <a:gd name="connsiteX11" fmla="*/ 2972157 w 11164922"/>
              <a:gd name="connsiteY11" fmla="*/ 5291087 h 5421351"/>
              <a:gd name="connsiteX12" fmla="*/ 2971359 w 11164922"/>
              <a:gd name="connsiteY12" fmla="*/ 5292032 h 5421351"/>
              <a:gd name="connsiteX13" fmla="*/ 2971328 w 11164922"/>
              <a:gd name="connsiteY13" fmla="*/ 5291589 h 5421351"/>
              <a:gd name="connsiteX14" fmla="*/ 2971241 w 11164922"/>
              <a:gd name="connsiteY14" fmla="*/ 5291619 h 5421351"/>
              <a:gd name="connsiteX15" fmla="*/ 2952567 w 11164922"/>
              <a:gd name="connsiteY15" fmla="*/ 5302166 h 5421351"/>
              <a:gd name="connsiteX16" fmla="*/ 2949141 w 11164922"/>
              <a:gd name="connsiteY16" fmla="*/ 5303437 h 5421351"/>
              <a:gd name="connsiteX17" fmla="*/ 2944473 w 11164922"/>
              <a:gd name="connsiteY17" fmla="*/ 5304293 h 5421351"/>
              <a:gd name="connsiteX18" fmla="*/ 2936524 w 11164922"/>
              <a:gd name="connsiteY18" fmla="*/ 5290673 h 5421351"/>
              <a:gd name="connsiteX19" fmla="*/ 2941872 w 11164922"/>
              <a:gd name="connsiteY19" fmla="*/ 5277761 h 5421351"/>
              <a:gd name="connsiteX20" fmla="*/ 9585616 w 11164922"/>
              <a:gd name="connsiteY20" fmla="*/ 4842118 h 5421351"/>
              <a:gd name="connsiteX21" fmla="*/ 9602840 w 11164922"/>
              <a:gd name="connsiteY21" fmla="*/ 4846875 h 5421351"/>
              <a:gd name="connsiteX22" fmla="*/ 9630524 w 11164922"/>
              <a:gd name="connsiteY22" fmla="*/ 4850361 h 5421351"/>
              <a:gd name="connsiteX23" fmla="*/ 9664620 w 11164922"/>
              <a:gd name="connsiteY23" fmla="*/ 4847732 h 5421351"/>
              <a:gd name="connsiteX24" fmla="*/ 9690620 w 11164922"/>
              <a:gd name="connsiteY24" fmla="*/ 4858102 h 5421351"/>
              <a:gd name="connsiteX25" fmla="*/ 9675670 w 11164922"/>
              <a:gd name="connsiteY25" fmla="*/ 4886554 h 5421351"/>
              <a:gd name="connsiteX26" fmla="*/ 9634838 w 11164922"/>
              <a:gd name="connsiteY26" fmla="*/ 4936367 h 5421351"/>
              <a:gd name="connsiteX27" fmla="*/ 9574418 w 11164922"/>
              <a:gd name="connsiteY27" fmla="*/ 4969694 h 5421351"/>
              <a:gd name="connsiteX28" fmla="*/ 9564964 w 11164922"/>
              <a:gd name="connsiteY28" fmla="*/ 4971112 h 5421351"/>
              <a:gd name="connsiteX29" fmla="*/ 9550605 w 11164922"/>
              <a:gd name="connsiteY29" fmla="*/ 4959767 h 5421351"/>
              <a:gd name="connsiteX30" fmla="*/ 9544607 w 11164922"/>
              <a:gd name="connsiteY30" fmla="*/ 4923190 h 5421351"/>
              <a:gd name="connsiteX31" fmla="*/ 9566057 w 11164922"/>
              <a:gd name="connsiteY31" fmla="*/ 4857600 h 5421351"/>
              <a:gd name="connsiteX32" fmla="*/ 9573680 w 11164922"/>
              <a:gd name="connsiteY32" fmla="*/ 4846845 h 5421351"/>
              <a:gd name="connsiteX33" fmla="*/ 10493301 w 11164922"/>
              <a:gd name="connsiteY33" fmla="*/ 4841498 h 5421351"/>
              <a:gd name="connsiteX34" fmla="*/ 10513805 w 11164922"/>
              <a:gd name="connsiteY34" fmla="*/ 4855532 h 5421351"/>
              <a:gd name="connsiteX35" fmla="*/ 10544178 w 11164922"/>
              <a:gd name="connsiteY35" fmla="*/ 4850804 h 5421351"/>
              <a:gd name="connsiteX36" fmla="*/ 10526658 w 11164922"/>
              <a:gd name="connsiteY36" fmla="*/ 4896688 h 5421351"/>
              <a:gd name="connsiteX37" fmla="*/ 10415273 w 11164922"/>
              <a:gd name="connsiteY37" fmla="*/ 4982517 h 5421351"/>
              <a:gd name="connsiteX38" fmla="*/ 10382891 w 11164922"/>
              <a:gd name="connsiteY38" fmla="*/ 4989696 h 5421351"/>
              <a:gd name="connsiteX39" fmla="*/ 10329119 w 11164922"/>
              <a:gd name="connsiteY39" fmla="*/ 5015755 h 5421351"/>
              <a:gd name="connsiteX40" fmla="*/ 10289499 w 11164922"/>
              <a:gd name="connsiteY40" fmla="*/ 5049111 h 5421351"/>
              <a:gd name="connsiteX41" fmla="*/ 10217349 w 11164922"/>
              <a:gd name="connsiteY41" fmla="*/ 5085570 h 5421351"/>
              <a:gd name="connsiteX42" fmla="*/ 10179768 w 11164922"/>
              <a:gd name="connsiteY42" fmla="*/ 5082763 h 5421351"/>
              <a:gd name="connsiteX43" fmla="*/ 10131107 w 11164922"/>
              <a:gd name="connsiteY43" fmla="*/ 5071182 h 5421351"/>
              <a:gd name="connsiteX44" fmla="*/ 10148598 w 11164922"/>
              <a:gd name="connsiteY44" fmla="*/ 5049673 h 5421351"/>
              <a:gd name="connsiteX45" fmla="*/ 10168364 w 11164922"/>
              <a:gd name="connsiteY45" fmla="*/ 5034398 h 5421351"/>
              <a:gd name="connsiteX46" fmla="*/ 10234752 w 11164922"/>
              <a:gd name="connsiteY46" fmla="*/ 4999387 h 5421351"/>
              <a:gd name="connsiteX47" fmla="*/ 10252951 w 11164922"/>
              <a:gd name="connsiteY47" fmla="*/ 4985412 h 5421351"/>
              <a:gd name="connsiteX48" fmla="*/ 10286130 w 11164922"/>
              <a:gd name="connsiteY48" fmla="*/ 4967301 h 5421351"/>
              <a:gd name="connsiteX49" fmla="*/ 10338928 w 11164922"/>
              <a:gd name="connsiteY49" fmla="*/ 4951081 h 5421351"/>
              <a:gd name="connsiteX50" fmla="*/ 10364484 w 11164922"/>
              <a:gd name="connsiteY50" fmla="*/ 4938495 h 5421351"/>
              <a:gd name="connsiteX51" fmla="*/ 10395980 w 11164922"/>
              <a:gd name="connsiteY51" fmla="*/ 4916217 h 5421351"/>
              <a:gd name="connsiteX52" fmla="*/ 10420384 w 11164922"/>
              <a:gd name="connsiteY52" fmla="*/ 4893557 h 5421351"/>
              <a:gd name="connsiteX53" fmla="*/ 10422541 w 11164922"/>
              <a:gd name="connsiteY53" fmla="*/ 4890395 h 5421351"/>
              <a:gd name="connsiteX54" fmla="*/ 10423633 w 11164922"/>
              <a:gd name="connsiteY54" fmla="*/ 4889213 h 5421351"/>
              <a:gd name="connsiteX55" fmla="*/ 10434506 w 11164922"/>
              <a:gd name="connsiteY55" fmla="*/ 4883511 h 5421351"/>
              <a:gd name="connsiteX56" fmla="*/ 10665845 w 11164922"/>
              <a:gd name="connsiteY56" fmla="*/ 4587941 h 5421351"/>
              <a:gd name="connsiteX57" fmla="*/ 10693056 w 11164922"/>
              <a:gd name="connsiteY57" fmla="*/ 4616304 h 5421351"/>
              <a:gd name="connsiteX58" fmla="*/ 10700975 w 11164922"/>
              <a:gd name="connsiteY58" fmla="*/ 4642924 h 5421351"/>
              <a:gd name="connsiteX59" fmla="*/ 10690043 w 11164922"/>
              <a:gd name="connsiteY59" fmla="*/ 4680417 h 5421351"/>
              <a:gd name="connsiteX60" fmla="*/ 10711906 w 11164922"/>
              <a:gd name="connsiteY60" fmla="*/ 4685085 h 5421351"/>
              <a:gd name="connsiteX61" fmla="*/ 10711345 w 11164922"/>
              <a:gd name="connsiteY61" fmla="*/ 4699858 h 5421351"/>
              <a:gd name="connsiteX62" fmla="*/ 10721360 w 11164922"/>
              <a:gd name="connsiteY62" fmla="*/ 4725444 h 5421351"/>
              <a:gd name="connsiteX63" fmla="*/ 10746356 w 11164922"/>
              <a:gd name="connsiteY63" fmla="*/ 4723405 h 5421351"/>
              <a:gd name="connsiteX64" fmla="*/ 10746955 w 11164922"/>
              <a:gd name="connsiteY64" fmla="*/ 4723041 h 5421351"/>
              <a:gd name="connsiteX65" fmla="*/ 10746799 w 11164922"/>
              <a:gd name="connsiteY65" fmla="*/ 4723140 h 5421351"/>
              <a:gd name="connsiteX66" fmla="*/ 10747035 w 11164922"/>
              <a:gd name="connsiteY66" fmla="*/ 4722992 h 5421351"/>
              <a:gd name="connsiteX67" fmla="*/ 10746955 w 11164922"/>
              <a:gd name="connsiteY67" fmla="*/ 4723041 h 5421351"/>
              <a:gd name="connsiteX68" fmla="*/ 10747124 w 11164922"/>
              <a:gd name="connsiteY68" fmla="*/ 4722933 h 5421351"/>
              <a:gd name="connsiteX69" fmla="*/ 10778205 w 11164922"/>
              <a:gd name="connsiteY69" fmla="*/ 4725178 h 5421351"/>
              <a:gd name="connsiteX70" fmla="*/ 10773655 w 11164922"/>
              <a:gd name="connsiteY70" fmla="*/ 4737114 h 5421351"/>
              <a:gd name="connsiteX71" fmla="*/ 10736753 w 11164922"/>
              <a:gd name="connsiteY71" fmla="*/ 4770205 h 5421351"/>
              <a:gd name="connsiteX72" fmla="*/ 10681180 w 11164922"/>
              <a:gd name="connsiteY72" fmla="*/ 4799514 h 5421351"/>
              <a:gd name="connsiteX73" fmla="*/ 10658045 w 11164922"/>
              <a:gd name="connsiteY73" fmla="*/ 4834378 h 5421351"/>
              <a:gd name="connsiteX74" fmla="*/ 10592603 w 11164922"/>
              <a:gd name="connsiteY74" fmla="*/ 4874412 h 5421351"/>
              <a:gd name="connsiteX75" fmla="*/ 10575821 w 11164922"/>
              <a:gd name="connsiteY75" fmla="*/ 4880793 h 5421351"/>
              <a:gd name="connsiteX76" fmla="*/ 10565569 w 11164922"/>
              <a:gd name="connsiteY76" fmla="*/ 4880144 h 5421351"/>
              <a:gd name="connsiteX77" fmla="*/ 10574433 w 11164922"/>
              <a:gd name="connsiteY77" fmla="*/ 4855503 h 5421351"/>
              <a:gd name="connsiteX78" fmla="*/ 10592573 w 11164922"/>
              <a:gd name="connsiteY78" fmla="*/ 4831689 h 5421351"/>
              <a:gd name="connsiteX79" fmla="*/ 10595321 w 11164922"/>
              <a:gd name="connsiteY79" fmla="*/ 4824096 h 5421351"/>
              <a:gd name="connsiteX80" fmla="*/ 10583828 w 11164922"/>
              <a:gd name="connsiteY80" fmla="*/ 4812131 h 5421351"/>
              <a:gd name="connsiteX81" fmla="*/ 10575437 w 11164922"/>
              <a:gd name="connsiteY81" fmla="*/ 4794107 h 5421351"/>
              <a:gd name="connsiteX82" fmla="*/ 10630509 w 11164922"/>
              <a:gd name="connsiteY82" fmla="*/ 4755048 h 5421351"/>
              <a:gd name="connsiteX83" fmla="*/ 10653229 w 11164922"/>
              <a:gd name="connsiteY83" fmla="*/ 4690404 h 5421351"/>
              <a:gd name="connsiteX84" fmla="*/ 10650482 w 11164922"/>
              <a:gd name="connsiteY84" fmla="*/ 4630161 h 5421351"/>
              <a:gd name="connsiteX85" fmla="*/ 10572305 w 11164922"/>
              <a:gd name="connsiteY85" fmla="*/ 4013082 h 5421351"/>
              <a:gd name="connsiteX86" fmla="*/ 10612043 w 11164922"/>
              <a:gd name="connsiteY86" fmla="*/ 4042213 h 5421351"/>
              <a:gd name="connsiteX87" fmla="*/ 10650009 w 11164922"/>
              <a:gd name="connsiteY87" fmla="*/ 4081184 h 5421351"/>
              <a:gd name="connsiteX88" fmla="*/ 10650777 w 11164922"/>
              <a:gd name="connsiteY88" fmla="*/ 4088334 h 5421351"/>
              <a:gd name="connsiteX89" fmla="*/ 10649950 w 11164922"/>
              <a:gd name="connsiteY89" fmla="*/ 4100093 h 5421351"/>
              <a:gd name="connsiteX90" fmla="*/ 10629209 w 11164922"/>
              <a:gd name="connsiteY90" fmla="*/ 4088453 h 5421351"/>
              <a:gd name="connsiteX91" fmla="*/ 10605780 w 11164922"/>
              <a:gd name="connsiteY91" fmla="*/ 4068213 h 5421351"/>
              <a:gd name="connsiteX92" fmla="*/ 10583148 w 11164922"/>
              <a:gd name="connsiteY92" fmla="*/ 4036127 h 5421351"/>
              <a:gd name="connsiteX93" fmla="*/ 10749339 w 11164922"/>
              <a:gd name="connsiteY93" fmla="*/ 3905980 h 5421351"/>
              <a:gd name="connsiteX94" fmla="*/ 10755751 w 11164922"/>
              <a:gd name="connsiteY94" fmla="*/ 3908166 h 5421351"/>
              <a:gd name="connsiteX95" fmla="*/ 10751290 w 11164922"/>
              <a:gd name="connsiteY95" fmla="*/ 3919452 h 5421351"/>
              <a:gd name="connsiteX96" fmla="*/ 10747301 w 11164922"/>
              <a:gd name="connsiteY96" fmla="*/ 3917680 h 5421351"/>
              <a:gd name="connsiteX97" fmla="*/ 11102315 w 11164922"/>
              <a:gd name="connsiteY97" fmla="*/ 3889967 h 5421351"/>
              <a:gd name="connsiteX98" fmla="*/ 11114074 w 11164922"/>
              <a:gd name="connsiteY98" fmla="*/ 3927401 h 5421351"/>
              <a:gd name="connsiteX99" fmla="*/ 11079270 w 11164922"/>
              <a:gd name="connsiteY99" fmla="*/ 3939278 h 5421351"/>
              <a:gd name="connsiteX100" fmla="*/ 11058736 w 11164922"/>
              <a:gd name="connsiteY100" fmla="*/ 3909053 h 5421351"/>
              <a:gd name="connsiteX101" fmla="*/ 11069756 w 11164922"/>
              <a:gd name="connsiteY101" fmla="*/ 3892892 h 5421351"/>
              <a:gd name="connsiteX102" fmla="*/ 11086479 w 11164922"/>
              <a:gd name="connsiteY102" fmla="*/ 3890056 h 5421351"/>
              <a:gd name="connsiteX103" fmla="*/ 10755189 w 11164922"/>
              <a:gd name="connsiteY103" fmla="*/ 3865178 h 5421351"/>
              <a:gd name="connsiteX104" fmla="*/ 10761779 w 11164922"/>
              <a:gd name="connsiteY104" fmla="*/ 3877262 h 5421351"/>
              <a:gd name="connsiteX105" fmla="*/ 10757524 w 11164922"/>
              <a:gd name="connsiteY105" fmla="*/ 3879626 h 5421351"/>
              <a:gd name="connsiteX106" fmla="*/ 10750846 w 11164922"/>
              <a:gd name="connsiteY106" fmla="*/ 3867571 h 5421351"/>
              <a:gd name="connsiteX107" fmla="*/ 11164922 w 11164922"/>
              <a:gd name="connsiteY107" fmla="*/ 3851174 h 5421351"/>
              <a:gd name="connsiteX108" fmla="*/ 11158658 w 11164922"/>
              <a:gd name="connsiteY108" fmla="*/ 3868990 h 5421351"/>
              <a:gd name="connsiteX109" fmla="*/ 11121106 w 11164922"/>
              <a:gd name="connsiteY109" fmla="*/ 3877795 h 5421351"/>
              <a:gd name="connsiteX110" fmla="*/ 11121106 w 11164922"/>
              <a:gd name="connsiteY110" fmla="*/ 3858472 h 5421351"/>
              <a:gd name="connsiteX111" fmla="*/ 10762665 w 11164922"/>
              <a:gd name="connsiteY111" fmla="*/ 3806650 h 5421351"/>
              <a:gd name="connsiteX112" fmla="*/ 10756666 w 11164922"/>
              <a:gd name="connsiteY112" fmla="*/ 3843906 h 5421351"/>
              <a:gd name="connsiteX113" fmla="*/ 10752855 w 11164922"/>
              <a:gd name="connsiteY113" fmla="*/ 3829104 h 5421351"/>
              <a:gd name="connsiteX114" fmla="*/ 6524740 w 11164922"/>
              <a:gd name="connsiteY114" fmla="*/ 3679606 h 5421351"/>
              <a:gd name="connsiteX115" fmla="*/ 6539866 w 11164922"/>
              <a:gd name="connsiteY115" fmla="*/ 3714617 h 5421351"/>
              <a:gd name="connsiteX116" fmla="*/ 6557239 w 11164922"/>
              <a:gd name="connsiteY116" fmla="*/ 3775332 h 5421351"/>
              <a:gd name="connsiteX117" fmla="*/ 6560459 w 11164922"/>
              <a:gd name="connsiteY117" fmla="*/ 3798436 h 5421351"/>
              <a:gd name="connsiteX118" fmla="*/ 6557269 w 11164922"/>
              <a:gd name="connsiteY118" fmla="*/ 3825293 h 5421351"/>
              <a:gd name="connsiteX119" fmla="*/ 6546603 w 11164922"/>
              <a:gd name="connsiteY119" fmla="*/ 3832679 h 5421351"/>
              <a:gd name="connsiteX120" fmla="*/ 6540399 w 11164922"/>
              <a:gd name="connsiteY120" fmla="*/ 3846211 h 5421351"/>
              <a:gd name="connsiteX121" fmla="*/ 6540162 w 11164922"/>
              <a:gd name="connsiteY121" fmla="*/ 3854395 h 5421351"/>
              <a:gd name="connsiteX122" fmla="*/ 6534431 w 11164922"/>
              <a:gd name="connsiteY122" fmla="*/ 3878563 h 5421351"/>
              <a:gd name="connsiteX123" fmla="*/ 6530678 w 11164922"/>
              <a:gd name="connsiteY123" fmla="*/ 3884531 h 5421351"/>
              <a:gd name="connsiteX124" fmla="*/ 6526217 w 11164922"/>
              <a:gd name="connsiteY124" fmla="*/ 3900663 h 5421351"/>
              <a:gd name="connsiteX125" fmla="*/ 6525301 w 11164922"/>
              <a:gd name="connsiteY125" fmla="*/ 3912806 h 5421351"/>
              <a:gd name="connsiteX126" fmla="*/ 6421243 w 11164922"/>
              <a:gd name="connsiteY126" fmla="*/ 4205125 h 5421351"/>
              <a:gd name="connsiteX127" fmla="*/ 6419588 w 11164922"/>
              <a:gd name="connsiteY127" fmla="*/ 4207253 h 5421351"/>
              <a:gd name="connsiteX128" fmla="*/ 6399262 w 11164922"/>
              <a:gd name="connsiteY128" fmla="*/ 4220814 h 5421351"/>
              <a:gd name="connsiteX129" fmla="*/ 6381682 w 11164922"/>
              <a:gd name="connsiteY129" fmla="*/ 4225275 h 5421351"/>
              <a:gd name="connsiteX130" fmla="*/ 6366939 w 11164922"/>
              <a:gd name="connsiteY130" fmla="*/ 4231066 h 5421351"/>
              <a:gd name="connsiteX131" fmla="*/ 6349035 w 11164922"/>
              <a:gd name="connsiteY131" fmla="*/ 4233873 h 5421351"/>
              <a:gd name="connsiteX132" fmla="*/ 6333494 w 11164922"/>
              <a:gd name="connsiteY132" fmla="*/ 4228968 h 5421351"/>
              <a:gd name="connsiteX133" fmla="*/ 6309238 w 11164922"/>
              <a:gd name="connsiteY133" fmla="*/ 4210975 h 5421351"/>
              <a:gd name="connsiteX134" fmla="*/ 6295115 w 11164922"/>
              <a:gd name="connsiteY134" fmla="*/ 4186807 h 5421351"/>
              <a:gd name="connsiteX135" fmla="*/ 6282440 w 11164922"/>
              <a:gd name="connsiteY135" fmla="*/ 4105086 h 5421351"/>
              <a:gd name="connsiteX136" fmla="*/ 6292013 w 11164922"/>
              <a:gd name="connsiteY136" fmla="*/ 4064254 h 5421351"/>
              <a:gd name="connsiteX137" fmla="*/ 6304983 w 11164922"/>
              <a:gd name="connsiteY137" fmla="*/ 4044577 h 5421351"/>
              <a:gd name="connsiteX138" fmla="*/ 6325280 w 11164922"/>
              <a:gd name="connsiteY138" fmla="*/ 3998782 h 5421351"/>
              <a:gd name="connsiteX139" fmla="*/ 6322739 w 11164922"/>
              <a:gd name="connsiteY139" fmla="*/ 3899776 h 5421351"/>
              <a:gd name="connsiteX140" fmla="*/ 6334144 w 11164922"/>
              <a:gd name="connsiteY140" fmla="*/ 3869138 h 5421351"/>
              <a:gd name="connsiteX141" fmla="*/ 6349566 w 11164922"/>
              <a:gd name="connsiteY141" fmla="*/ 3849254 h 5421351"/>
              <a:gd name="connsiteX142" fmla="*/ 6373971 w 11164922"/>
              <a:gd name="connsiteY142" fmla="*/ 3837850 h 5421351"/>
              <a:gd name="connsiteX143" fmla="*/ 6390634 w 11164922"/>
              <a:gd name="connsiteY143" fmla="*/ 3833684 h 5421351"/>
              <a:gd name="connsiteX144" fmla="*/ 6422632 w 11164922"/>
              <a:gd name="connsiteY144" fmla="*/ 3818291 h 5421351"/>
              <a:gd name="connsiteX145" fmla="*/ 6468869 w 11164922"/>
              <a:gd name="connsiteY145" fmla="*/ 3758285 h 5421351"/>
              <a:gd name="connsiteX146" fmla="*/ 6473508 w 11164922"/>
              <a:gd name="connsiteY146" fmla="*/ 3749008 h 5421351"/>
              <a:gd name="connsiteX147" fmla="*/ 6496849 w 11164922"/>
              <a:gd name="connsiteY147" fmla="*/ 3721619 h 5421351"/>
              <a:gd name="connsiteX148" fmla="*/ 6505358 w 11164922"/>
              <a:gd name="connsiteY148" fmla="*/ 3698810 h 5421351"/>
              <a:gd name="connsiteX149" fmla="*/ 6514192 w 11164922"/>
              <a:gd name="connsiteY149" fmla="*/ 3685722 h 5421351"/>
              <a:gd name="connsiteX150" fmla="*/ 6519244 w 11164922"/>
              <a:gd name="connsiteY150" fmla="*/ 3682176 h 5421351"/>
              <a:gd name="connsiteX151" fmla="*/ 9864050 w 11164922"/>
              <a:gd name="connsiteY151" fmla="*/ 3616940 h 5421351"/>
              <a:gd name="connsiteX152" fmla="*/ 9882575 w 11164922"/>
              <a:gd name="connsiteY152" fmla="*/ 3653015 h 5421351"/>
              <a:gd name="connsiteX153" fmla="*/ 9897701 w 11164922"/>
              <a:gd name="connsiteY153" fmla="*/ 3717541 h 5421351"/>
              <a:gd name="connsiteX154" fmla="*/ 9896756 w 11164922"/>
              <a:gd name="connsiteY154" fmla="*/ 3758580 h 5421351"/>
              <a:gd name="connsiteX155" fmla="*/ 9893388 w 11164922"/>
              <a:gd name="connsiteY155" fmla="*/ 3766793 h 5421351"/>
              <a:gd name="connsiteX156" fmla="*/ 9916552 w 11164922"/>
              <a:gd name="connsiteY156" fmla="*/ 3766527 h 5421351"/>
              <a:gd name="connsiteX157" fmla="*/ 9942669 w 11164922"/>
              <a:gd name="connsiteY157" fmla="*/ 3789957 h 5421351"/>
              <a:gd name="connsiteX158" fmla="*/ 9949081 w 11164922"/>
              <a:gd name="connsiteY158" fmla="*/ 3803518 h 5421351"/>
              <a:gd name="connsiteX159" fmla="*/ 9959481 w 11164922"/>
              <a:gd name="connsiteY159" fmla="*/ 3934462 h 5421351"/>
              <a:gd name="connsiteX160" fmla="*/ 9968817 w 11164922"/>
              <a:gd name="connsiteY160" fmla="*/ 3960196 h 5421351"/>
              <a:gd name="connsiteX161" fmla="*/ 10023032 w 11164922"/>
              <a:gd name="connsiteY161" fmla="*/ 4003509 h 5421351"/>
              <a:gd name="connsiteX162" fmla="*/ 10028941 w 11164922"/>
              <a:gd name="connsiteY162" fmla="*/ 4026022 h 5421351"/>
              <a:gd name="connsiteX163" fmla="*/ 10042827 w 11164922"/>
              <a:gd name="connsiteY163" fmla="*/ 4058581 h 5421351"/>
              <a:gd name="connsiteX164" fmla="*/ 10044511 w 11164922"/>
              <a:gd name="connsiteY164" fmla="*/ 4084788 h 5421351"/>
              <a:gd name="connsiteX165" fmla="*/ 10046077 w 11164922"/>
              <a:gd name="connsiteY165" fmla="*/ 4089012 h 5421351"/>
              <a:gd name="connsiteX166" fmla="*/ 10062830 w 11164922"/>
              <a:gd name="connsiteY166" fmla="*/ 4096015 h 5421351"/>
              <a:gd name="connsiteX167" fmla="*/ 10080881 w 11164922"/>
              <a:gd name="connsiteY167" fmla="*/ 4135162 h 5421351"/>
              <a:gd name="connsiteX168" fmla="*/ 10084722 w 11164922"/>
              <a:gd name="connsiteY168" fmla="*/ 4148398 h 5421351"/>
              <a:gd name="connsiteX169" fmla="*/ 10124845 w 11164922"/>
              <a:gd name="connsiteY169" fmla="*/ 4216559 h 5421351"/>
              <a:gd name="connsiteX170" fmla="*/ 10140710 w 11164922"/>
              <a:gd name="connsiteY170" fmla="*/ 4212422 h 5421351"/>
              <a:gd name="connsiteX171" fmla="*/ 10121211 w 11164922"/>
              <a:gd name="connsiteY171" fmla="*/ 4280672 h 5421351"/>
              <a:gd name="connsiteX172" fmla="*/ 10117665 w 11164922"/>
              <a:gd name="connsiteY172" fmla="*/ 4293258 h 5421351"/>
              <a:gd name="connsiteX173" fmla="*/ 10118847 w 11164922"/>
              <a:gd name="connsiteY173" fmla="*/ 4333617 h 5421351"/>
              <a:gd name="connsiteX174" fmla="*/ 10055886 w 11164922"/>
              <a:gd name="connsiteY174" fmla="*/ 4464768 h 5421351"/>
              <a:gd name="connsiteX175" fmla="*/ 9936110 w 11164922"/>
              <a:gd name="connsiteY175" fmla="*/ 4576891 h 5421351"/>
              <a:gd name="connsiteX176" fmla="*/ 9911056 w 11164922"/>
              <a:gd name="connsiteY176" fmla="*/ 4610484 h 5421351"/>
              <a:gd name="connsiteX177" fmla="*/ 9905058 w 11164922"/>
              <a:gd name="connsiteY177" fmla="*/ 4621593 h 5421351"/>
              <a:gd name="connsiteX178" fmla="*/ 9893713 w 11164922"/>
              <a:gd name="connsiteY178" fmla="*/ 4630841 h 5421351"/>
              <a:gd name="connsiteX179" fmla="*/ 9809775 w 11164922"/>
              <a:gd name="connsiteY179" fmla="*/ 4728458 h 5421351"/>
              <a:gd name="connsiteX180" fmla="*/ 9727226 w 11164922"/>
              <a:gd name="connsiteY180" fmla="*/ 4755433 h 5421351"/>
              <a:gd name="connsiteX181" fmla="*/ 9690620 w 11164922"/>
              <a:gd name="connsiteY181" fmla="*/ 4777207 h 5421351"/>
              <a:gd name="connsiteX182" fmla="*/ 9665742 w 11164922"/>
              <a:gd name="connsiteY182" fmla="*/ 4773810 h 5421351"/>
              <a:gd name="connsiteX183" fmla="*/ 9639772 w 11164922"/>
              <a:gd name="connsiteY183" fmla="*/ 4745801 h 5421351"/>
              <a:gd name="connsiteX184" fmla="*/ 9607923 w 11164922"/>
              <a:gd name="connsiteY184" fmla="*/ 4762139 h 5421351"/>
              <a:gd name="connsiteX185" fmla="*/ 9576103 w 11164922"/>
              <a:gd name="connsiteY185" fmla="*/ 4770501 h 5421351"/>
              <a:gd name="connsiteX186" fmla="*/ 9502801 w 11164922"/>
              <a:gd name="connsiteY186" fmla="*/ 4746924 h 5421351"/>
              <a:gd name="connsiteX187" fmla="*/ 9486965 w 11164922"/>
              <a:gd name="connsiteY187" fmla="*/ 4718531 h 5421351"/>
              <a:gd name="connsiteX188" fmla="*/ 9492194 w 11164922"/>
              <a:gd name="connsiteY188" fmla="*/ 4675099 h 5421351"/>
              <a:gd name="connsiteX189" fmla="*/ 9486818 w 11164922"/>
              <a:gd name="connsiteY189" fmla="*/ 4652940 h 5421351"/>
              <a:gd name="connsiteX190" fmla="*/ 9470892 w 11164922"/>
              <a:gd name="connsiteY190" fmla="*/ 4642452 h 5421351"/>
              <a:gd name="connsiteX191" fmla="*/ 9470892 w 11164922"/>
              <a:gd name="connsiteY191" fmla="*/ 4624341 h 5421351"/>
              <a:gd name="connsiteX192" fmla="*/ 9429380 w 11164922"/>
              <a:gd name="connsiteY192" fmla="*/ 4629541 h 5421351"/>
              <a:gd name="connsiteX193" fmla="*/ 9450742 w 11164922"/>
              <a:gd name="connsiteY193" fmla="*/ 4595534 h 5421351"/>
              <a:gd name="connsiteX194" fmla="*/ 9464776 w 11164922"/>
              <a:gd name="connsiteY194" fmla="*/ 4580555 h 5421351"/>
              <a:gd name="connsiteX195" fmla="*/ 9479254 w 11164922"/>
              <a:gd name="connsiteY195" fmla="*/ 4555737 h 5421351"/>
              <a:gd name="connsiteX196" fmla="*/ 9412954 w 11164922"/>
              <a:gd name="connsiteY196" fmla="*/ 4602064 h 5421351"/>
              <a:gd name="connsiteX197" fmla="*/ 9388992 w 11164922"/>
              <a:gd name="connsiteY197" fmla="*/ 4606998 h 5421351"/>
              <a:gd name="connsiteX198" fmla="*/ 9379864 w 11164922"/>
              <a:gd name="connsiteY198" fmla="*/ 4578930 h 5421351"/>
              <a:gd name="connsiteX199" fmla="*/ 9376732 w 11164922"/>
              <a:gd name="connsiteY199" fmla="*/ 4549414 h 5421351"/>
              <a:gd name="connsiteX200" fmla="*/ 9366952 w 11164922"/>
              <a:gd name="connsiteY200" fmla="*/ 4524035 h 5421351"/>
              <a:gd name="connsiteX201" fmla="*/ 9348338 w 11164922"/>
              <a:gd name="connsiteY201" fmla="*/ 4508672 h 5421351"/>
              <a:gd name="connsiteX202" fmla="*/ 9331527 w 11164922"/>
              <a:gd name="connsiteY202" fmla="*/ 4502142 h 5421351"/>
              <a:gd name="connsiteX203" fmla="*/ 9305114 w 11164922"/>
              <a:gd name="connsiteY203" fmla="*/ 4487813 h 5421351"/>
              <a:gd name="connsiteX204" fmla="*/ 9303578 w 11164922"/>
              <a:gd name="connsiteY204" fmla="*/ 4486335 h 5421351"/>
              <a:gd name="connsiteX205" fmla="*/ 9293473 w 11164922"/>
              <a:gd name="connsiteY205" fmla="*/ 4481844 h 5421351"/>
              <a:gd name="connsiteX206" fmla="*/ 9269955 w 11164922"/>
              <a:gd name="connsiteY206" fmla="*/ 4481283 h 5421351"/>
              <a:gd name="connsiteX207" fmla="*/ 9078768 w 11164922"/>
              <a:gd name="connsiteY207" fmla="*/ 4524774 h 5421351"/>
              <a:gd name="connsiteX208" fmla="*/ 9006619 w 11164922"/>
              <a:gd name="connsiteY208" fmla="*/ 4555707 h 5421351"/>
              <a:gd name="connsiteX209" fmla="*/ 8995658 w 11164922"/>
              <a:gd name="connsiteY209" fmla="*/ 4567053 h 5421351"/>
              <a:gd name="connsiteX210" fmla="*/ 8968742 w 11164922"/>
              <a:gd name="connsiteY210" fmla="*/ 4576389 h 5421351"/>
              <a:gd name="connsiteX211" fmla="*/ 8908795 w 11164922"/>
              <a:gd name="connsiteY211" fmla="*/ 4575798 h 5421351"/>
              <a:gd name="connsiteX212" fmla="*/ 8839364 w 11164922"/>
              <a:gd name="connsiteY212" fmla="*/ 4590305 h 5421351"/>
              <a:gd name="connsiteX213" fmla="*/ 8804028 w 11164922"/>
              <a:gd name="connsiteY213" fmla="*/ 4615477 h 5421351"/>
              <a:gd name="connsiteX214" fmla="*/ 8749901 w 11164922"/>
              <a:gd name="connsiteY214" fmla="*/ 4628802 h 5421351"/>
              <a:gd name="connsiteX215" fmla="*/ 8696720 w 11164922"/>
              <a:gd name="connsiteY215" fmla="*/ 4586139 h 5421351"/>
              <a:gd name="connsiteX216" fmla="*/ 8705850 w 11164922"/>
              <a:gd name="connsiteY216" fmla="*/ 4560051 h 5421351"/>
              <a:gd name="connsiteX217" fmla="*/ 8730579 w 11164922"/>
              <a:gd name="connsiteY217" fmla="*/ 4534287 h 5421351"/>
              <a:gd name="connsiteX218" fmla="*/ 8751408 w 11164922"/>
              <a:gd name="connsiteY218" fmla="*/ 4486601 h 5421351"/>
              <a:gd name="connsiteX219" fmla="*/ 8751556 w 11164922"/>
              <a:gd name="connsiteY219" fmla="*/ 4479717 h 5421351"/>
              <a:gd name="connsiteX220" fmla="*/ 8749901 w 11164922"/>
              <a:gd name="connsiteY220" fmla="*/ 4473424 h 5421351"/>
              <a:gd name="connsiteX221" fmla="*/ 8742279 w 11164922"/>
              <a:gd name="connsiteY221" fmla="*/ 4342628 h 5421351"/>
              <a:gd name="connsiteX222" fmla="*/ 8725970 w 11164922"/>
              <a:gd name="connsiteY222" fmla="*/ 4282297 h 5421351"/>
              <a:gd name="connsiteX223" fmla="*/ 8721331 w 11164922"/>
              <a:gd name="connsiteY223" fmla="*/ 4247581 h 5421351"/>
              <a:gd name="connsiteX224" fmla="*/ 8747656 w 11164922"/>
              <a:gd name="connsiteY224" fmla="*/ 4239752 h 5421351"/>
              <a:gd name="connsiteX225" fmla="*/ 8752797 w 11164922"/>
              <a:gd name="connsiteY225" fmla="*/ 4244036 h 5421351"/>
              <a:gd name="connsiteX226" fmla="*/ 8745795 w 11164922"/>
              <a:gd name="connsiteY226" fmla="*/ 4206602 h 5421351"/>
              <a:gd name="connsiteX227" fmla="*/ 8751704 w 11164922"/>
              <a:gd name="connsiteY227" fmla="*/ 4167189 h 5421351"/>
              <a:gd name="connsiteX228" fmla="*/ 8774453 w 11164922"/>
              <a:gd name="connsiteY228" fmla="*/ 4117464 h 5421351"/>
              <a:gd name="connsiteX229" fmla="*/ 8774394 w 11164922"/>
              <a:gd name="connsiteY229" fmla="*/ 4097905 h 5421351"/>
              <a:gd name="connsiteX230" fmla="*/ 8842526 w 11164922"/>
              <a:gd name="connsiteY230" fmla="*/ 4054917 h 5421351"/>
              <a:gd name="connsiteX231" fmla="*/ 8931752 w 11164922"/>
              <a:gd name="connsiteY231" fmla="*/ 4016124 h 5421351"/>
              <a:gd name="connsiteX232" fmla="*/ 8935947 w 11164922"/>
              <a:gd name="connsiteY232" fmla="*/ 4013111 h 5421351"/>
              <a:gd name="connsiteX233" fmla="*/ 8986588 w 11164922"/>
              <a:gd name="connsiteY233" fmla="*/ 3995797 h 5421351"/>
              <a:gd name="connsiteX234" fmla="*/ 9002069 w 11164922"/>
              <a:gd name="connsiteY234" fmla="*/ 3995620 h 5421351"/>
              <a:gd name="connsiteX235" fmla="*/ 9078325 w 11164922"/>
              <a:gd name="connsiteY235" fmla="*/ 3947137 h 5421351"/>
              <a:gd name="connsiteX236" fmla="*/ 9104118 w 11164922"/>
              <a:gd name="connsiteY236" fmla="*/ 3920103 h 5421351"/>
              <a:gd name="connsiteX237" fmla="*/ 9136293 w 11164922"/>
              <a:gd name="connsiteY237" fmla="*/ 3854749 h 5421351"/>
              <a:gd name="connsiteX238" fmla="*/ 9162942 w 11164922"/>
              <a:gd name="connsiteY238" fmla="*/ 3888224 h 5421351"/>
              <a:gd name="connsiteX239" fmla="*/ 9163120 w 11164922"/>
              <a:gd name="connsiteY239" fmla="*/ 3875637 h 5421351"/>
              <a:gd name="connsiteX240" fmla="*/ 9170210 w 11164922"/>
              <a:gd name="connsiteY240" fmla="*/ 3845383 h 5421351"/>
              <a:gd name="connsiteX241" fmla="*/ 9193078 w 11164922"/>
              <a:gd name="connsiteY241" fmla="*/ 3832235 h 5421351"/>
              <a:gd name="connsiteX242" fmla="*/ 9195176 w 11164922"/>
              <a:gd name="connsiteY242" fmla="*/ 3809279 h 5421351"/>
              <a:gd name="connsiteX243" fmla="*/ 9224839 w 11164922"/>
              <a:gd name="connsiteY243" fmla="*/ 3798495 h 5421351"/>
              <a:gd name="connsiteX244" fmla="*/ 9244487 w 11164922"/>
              <a:gd name="connsiteY244" fmla="*/ 3768625 h 5421351"/>
              <a:gd name="connsiteX245" fmla="*/ 9289248 w 11164922"/>
              <a:gd name="connsiteY245" fmla="*/ 3748652 h 5421351"/>
              <a:gd name="connsiteX246" fmla="*/ 9309457 w 11164922"/>
              <a:gd name="connsiteY246" fmla="*/ 3749627 h 5421351"/>
              <a:gd name="connsiteX247" fmla="*/ 9317523 w 11164922"/>
              <a:gd name="connsiteY247" fmla="*/ 3755241 h 5421351"/>
              <a:gd name="connsiteX248" fmla="*/ 9334009 w 11164922"/>
              <a:gd name="connsiteY248" fmla="*/ 3770309 h 5421351"/>
              <a:gd name="connsiteX249" fmla="*/ 9340952 w 11164922"/>
              <a:gd name="connsiteY249" fmla="*/ 3787179 h 5421351"/>
              <a:gd name="connsiteX250" fmla="*/ 9381458 w 11164922"/>
              <a:gd name="connsiteY250" fmla="*/ 3792379 h 5421351"/>
              <a:gd name="connsiteX251" fmla="*/ 9380158 w 11164922"/>
              <a:gd name="connsiteY251" fmla="*/ 3761445 h 5421351"/>
              <a:gd name="connsiteX252" fmla="*/ 9389082 w 11164922"/>
              <a:gd name="connsiteY252" fmla="*/ 3748268 h 5421351"/>
              <a:gd name="connsiteX253" fmla="*/ 9401166 w 11164922"/>
              <a:gd name="connsiteY253" fmla="*/ 3734796 h 5421351"/>
              <a:gd name="connsiteX254" fmla="*/ 9426220 w 11164922"/>
              <a:gd name="connsiteY254" fmla="*/ 3698721 h 5421351"/>
              <a:gd name="connsiteX255" fmla="*/ 9431834 w 11164922"/>
              <a:gd name="connsiteY255" fmla="*/ 3692842 h 5421351"/>
              <a:gd name="connsiteX256" fmla="*/ 9436294 w 11164922"/>
              <a:gd name="connsiteY256" fmla="*/ 3689444 h 5421351"/>
              <a:gd name="connsiteX257" fmla="*/ 9441346 w 11164922"/>
              <a:gd name="connsiteY257" fmla="*/ 3686667 h 5421351"/>
              <a:gd name="connsiteX258" fmla="*/ 9446932 w 11164922"/>
              <a:gd name="connsiteY258" fmla="*/ 3684658 h 5421351"/>
              <a:gd name="connsiteX259" fmla="*/ 9452634 w 11164922"/>
              <a:gd name="connsiteY259" fmla="*/ 3683446 h 5421351"/>
              <a:gd name="connsiteX260" fmla="*/ 9466047 w 11164922"/>
              <a:gd name="connsiteY260" fmla="*/ 3682944 h 5421351"/>
              <a:gd name="connsiteX261" fmla="*/ 9475354 w 11164922"/>
              <a:gd name="connsiteY261" fmla="*/ 3683801 h 5421351"/>
              <a:gd name="connsiteX262" fmla="*/ 9495356 w 11164922"/>
              <a:gd name="connsiteY262" fmla="*/ 3679783 h 5421351"/>
              <a:gd name="connsiteX263" fmla="*/ 9498044 w 11164922"/>
              <a:gd name="connsiteY263" fmla="*/ 3668349 h 5421351"/>
              <a:gd name="connsiteX264" fmla="*/ 9495710 w 11164922"/>
              <a:gd name="connsiteY264" fmla="*/ 3657978 h 5421351"/>
              <a:gd name="connsiteX265" fmla="*/ 9488472 w 11164922"/>
              <a:gd name="connsiteY265" fmla="*/ 3645776 h 5421351"/>
              <a:gd name="connsiteX266" fmla="*/ 9511280 w 11164922"/>
              <a:gd name="connsiteY266" fmla="*/ 3645747 h 5421351"/>
              <a:gd name="connsiteX267" fmla="*/ 9615457 w 11164922"/>
              <a:gd name="connsiteY267" fmla="*/ 3674228 h 5421351"/>
              <a:gd name="connsiteX268" fmla="*/ 9639714 w 11164922"/>
              <a:gd name="connsiteY268" fmla="*/ 3675321 h 5421351"/>
              <a:gd name="connsiteX269" fmla="*/ 9643348 w 11164922"/>
              <a:gd name="connsiteY269" fmla="*/ 3673667 h 5421351"/>
              <a:gd name="connsiteX270" fmla="*/ 9652447 w 11164922"/>
              <a:gd name="connsiteY270" fmla="*/ 3676119 h 5421351"/>
              <a:gd name="connsiteX271" fmla="*/ 9659124 w 11164922"/>
              <a:gd name="connsiteY271" fmla="*/ 3688824 h 5421351"/>
              <a:gd name="connsiteX272" fmla="*/ 9657677 w 11164922"/>
              <a:gd name="connsiteY272" fmla="*/ 3704955 h 5421351"/>
              <a:gd name="connsiteX273" fmla="*/ 9617259 w 11164922"/>
              <a:gd name="connsiteY273" fmla="*/ 3761711 h 5421351"/>
              <a:gd name="connsiteX274" fmla="*/ 9606387 w 11164922"/>
              <a:gd name="connsiteY274" fmla="*/ 3788568 h 5421351"/>
              <a:gd name="connsiteX275" fmla="*/ 9727256 w 11164922"/>
              <a:gd name="connsiteY275" fmla="*/ 3888667 h 5421351"/>
              <a:gd name="connsiteX276" fmla="*/ 9765664 w 11164922"/>
              <a:gd name="connsiteY276" fmla="*/ 3891001 h 5421351"/>
              <a:gd name="connsiteX277" fmla="*/ 10559571 w 11164922"/>
              <a:gd name="connsiteY277" fmla="*/ 3610824 h 5421351"/>
              <a:gd name="connsiteX278" fmla="*/ 10568849 w 11164922"/>
              <a:gd name="connsiteY278" fmla="*/ 3615020 h 5421351"/>
              <a:gd name="connsiteX279" fmla="*/ 10574049 w 11164922"/>
              <a:gd name="connsiteY279" fmla="*/ 3625006 h 5421351"/>
              <a:gd name="connsiteX280" fmla="*/ 10559956 w 11164922"/>
              <a:gd name="connsiteY280" fmla="*/ 3625775 h 5421351"/>
              <a:gd name="connsiteX281" fmla="*/ 10548699 w 11164922"/>
              <a:gd name="connsiteY281" fmla="*/ 3612537 h 5421351"/>
              <a:gd name="connsiteX282" fmla="*/ 9050937 w 11164922"/>
              <a:gd name="connsiteY282" fmla="*/ 3565118 h 5421351"/>
              <a:gd name="connsiteX283" fmla="*/ 9075402 w 11164922"/>
              <a:gd name="connsiteY283" fmla="*/ 3571057 h 5421351"/>
              <a:gd name="connsiteX284" fmla="*/ 9088165 w 11164922"/>
              <a:gd name="connsiteY284" fmla="*/ 3576286 h 5421351"/>
              <a:gd name="connsiteX285" fmla="*/ 9092006 w 11164922"/>
              <a:gd name="connsiteY285" fmla="*/ 3579270 h 5421351"/>
              <a:gd name="connsiteX286" fmla="*/ 9096142 w 11164922"/>
              <a:gd name="connsiteY286" fmla="*/ 3589847 h 5421351"/>
              <a:gd name="connsiteX287" fmla="*/ 9097117 w 11164922"/>
              <a:gd name="connsiteY287" fmla="*/ 3596791 h 5421351"/>
              <a:gd name="connsiteX288" fmla="*/ 9091769 w 11164922"/>
              <a:gd name="connsiteY288" fmla="*/ 3601814 h 5421351"/>
              <a:gd name="connsiteX289" fmla="*/ 9084767 w 11164922"/>
              <a:gd name="connsiteY289" fmla="*/ 3604296 h 5421351"/>
              <a:gd name="connsiteX290" fmla="*/ 9036933 w 11164922"/>
              <a:gd name="connsiteY290" fmla="*/ 3583702 h 5421351"/>
              <a:gd name="connsiteX291" fmla="*/ 9033830 w 11164922"/>
              <a:gd name="connsiteY291" fmla="*/ 3580540 h 5421351"/>
              <a:gd name="connsiteX292" fmla="*/ 9031850 w 11164922"/>
              <a:gd name="connsiteY292" fmla="*/ 3577586 h 5421351"/>
              <a:gd name="connsiteX293" fmla="*/ 9028453 w 11164922"/>
              <a:gd name="connsiteY293" fmla="*/ 3572711 h 5421351"/>
              <a:gd name="connsiteX294" fmla="*/ 9043816 w 11164922"/>
              <a:gd name="connsiteY294" fmla="*/ 3565797 h 5421351"/>
              <a:gd name="connsiteX295" fmla="*/ 10522729 w 11164922"/>
              <a:gd name="connsiteY295" fmla="*/ 3559150 h 5421351"/>
              <a:gd name="connsiteX296" fmla="*/ 10530233 w 11164922"/>
              <a:gd name="connsiteY296" fmla="*/ 3591384 h 5421351"/>
              <a:gd name="connsiteX297" fmla="*/ 10497644 w 11164922"/>
              <a:gd name="connsiteY297" fmla="*/ 3582904 h 5421351"/>
              <a:gd name="connsiteX298" fmla="*/ 10499505 w 11164922"/>
              <a:gd name="connsiteY298" fmla="*/ 3560657 h 5421351"/>
              <a:gd name="connsiteX299" fmla="*/ 9203746 w 11164922"/>
              <a:gd name="connsiteY299" fmla="*/ 3528866 h 5421351"/>
              <a:gd name="connsiteX300" fmla="*/ 9204514 w 11164922"/>
              <a:gd name="connsiteY300" fmla="*/ 3534125 h 5421351"/>
              <a:gd name="connsiteX301" fmla="*/ 9190420 w 11164922"/>
              <a:gd name="connsiteY301" fmla="*/ 3536104 h 5421351"/>
              <a:gd name="connsiteX302" fmla="*/ 9189652 w 11164922"/>
              <a:gd name="connsiteY302" fmla="*/ 3530757 h 5421351"/>
              <a:gd name="connsiteX303" fmla="*/ 10534753 w 11164922"/>
              <a:gd name="connsiteY303" fmla="*/ 3528778 h 5421351"/>
              <a:gd name="connsiteX304" fmla="*/ 10547782 w 11164922"/>
              <a:gd name="connsiteY304" fmla="*/ 3562136 h 5421351"/>
              <a:gd name="connsiteX305" fmla="*/ 10552569 w 11164922"/>
              <a:gd name="connsiteY305" fmla="*/ 3573894 h 5421351"/>
              <a:gd name="connsiteX306" fmla="*/ 10547487 w 11164922"/>
              <a:gd name="connsiteY306" fmla="*/ 3575874 h 5421351"/>
              <a:gd name="connsiteX307" fmla="*/ 10532891 w 11164922"/>
              <a:gd name="connsiteY307" fmla="*/ 3551971 h 5421351"/>
              <a:gd name="connsiteX308" fmla="*/ 10528903 w 11164922"/>
              <a:gd name="connsiteY308" fmla="*/ 3529930 h 5421351"/>
              <a:gd name="connsiteX309" fmla="*/ 9272733 w 11164922"/>
              <a:gd name="connsiteY309" fmla="*/ 3524257 h 5421351"/>
              <a:gd name="connsiteX310" fmla="*/ 9331410 w 11164922"/>
              <a:gd name="connsiteY310" fmla="*/ 3533771 h 5421351"/>
              <a:gd name="connsiteX311" fmla="*/ 9307656 w 11164922"/>
              <a:gd name="connsiteY311" fmla="*/ 3549961 h 5421351"/>
              <a:gd name="connsiteX312" fmla="*/ 9247087 w 11164922"/>
              <a:gd name="connsiteY312" fmla="*/ 3578798 h 5421351"/>
              <a:gd name="connsiteX313" fmla="*/ 9230778 w 11164922"/>
              <a:gd name="connsiteY313" fmla="*/ 3591119 h 5421351"/>
              <a:gd name="connsiteX314" fmla="*/ 9219019 w 11164922"/>
              <a:gd name="connsiteY314" fmla="*/ 3602819 h 5421351"/>
              <a:gd name="connsiteX315" fmla="*/ 9211633 w 11164922"/>
              <a:gd name="connsiteY315" fmla="*/ 3606659 h 5421351"/>
              <a:gd name="connsiteX316" fmla="*/ 9193876 w 11164922"/>
              <a:gd name="connsiteY316" fmla="*/ 3606896 h 5421351"/>
              <a:gd name="connsiteX317" fmla="*/ 9188499 w 11164922"/>
              <a:gd name="connsiteY317" fmla="*/ 3598919 h 5421351"/>
              <a:gd name="connsiteX318" fmla="*/ 9193995 w 11164922"/>
              <a:gd name="connsiteY318" fmla="*/ 3576375 h 5421351"/>
              <a:gd name="connsiteX319" fmla="*/ 9213612 w 11164922"/>
              <a:gd name="connsiteY319" fmla="*/ 3563020 h 5421351"/>
              <a:gd name="connsiteX320" fmla="*/ 9235595 w 11164922"/>
              <a:gd name="connsiteY320" fmla="*/ 3555841 h 5421351"/>
              <a:gd name="connsiteX321" fmla="*/ 9243070 w 11164922"/>
              <a:gd name="connsiteY321" fmla="*/ 3522898 h 5421351"/>
              <a:gd name="connsiteX322" fmla="*/ 9242863 w 11164922"/>
              <a:gd name="connsiteY322" fmla="*/ 3528364 h 5421351"/>
              <a:gd name="connsiteX323" fmla="*/ 9230336 w 11164922"/>
              <a:gd name="connsiteY323" fmla="*/ 3529132 h 5421351"/>
              <a:gd name="connsiteX324" fmla="*/ 9229686 w 11164922"/>
              <a:gd name="connsiteY324" fmla="*/ 3524848 h 5421351"/>
              <a:gd name="connsiteX325" fmla="*/ 9079271 w 11164922"/>
              <a:gd name="connsiteY325" fmla="*/ 3522780 h 5421351"/>
              <a:gd name="connsiteX326" fmla="*/ 9152220 w 11164922"/>
              <a:gd name="connsiteY326" fmla="*/ 3534126 h 5421351"/>
              <a:gd name="connsiteX327" fmla="*/ 9152248 w 11164922"/>
              <a:gd name="connsiteY327" fmla="*/ 3533948 h 5421351"/>
              <a:gd name="connsiteX328" fmla="*/ 9152337 w 11164922"/>
              <a:gd name="connsiteY328" fmla="*/ 3534037 h 5421351"/>
              <a:gd name="connsiteX329" fmla="*/ 9152633 w 11164922"/>
              <a:gd name="connsiteY329" fmla="*/ 3534126 h 5421351"/>
              <a:gd name="connsiteX330" fmla="*/ 9156739 w 11164922"/>
              <a:gd name="connsiteY330" fmla="*/ 3533091 h 5421351"/>
              <a:gd name="connsiteX331" fmla="*/ 9167583 w 11164922"/>
              <a:gd name="connsiteY331" fmla="*/ 3535485 h 5421351"/>
              <a:gd name="connsiteX332" fmla="*/ 9174555 w 11164922"/>
              <a:gd name="connsiteY332" fmla="*/ 3541571 h 5421351"/>
              <a:gd name="connsiteX333" fmla="*/ 9152662 w 11164922"/>
              <a:gd name="connsiteY333" fmla="*/ 3534155 h 5421351"/>
              <a:gd name="connsiteX334" fmla="*/ 9152574 w 11164922"/>
              <a:gd name="connsiteY334" fmla="*/ 3534155 h 5421351"/>
              <a:gd name="connsiteX335" fmla="*/ 9152485 w 11164922"/>
              <a:gd name="connsiteY335" fmla="*/ 3534184 h 5421351"/>
              <a:gd name="connsiteX336" fmla="*/ 9152248 w 11164922"/>
              <a:gd name="connsiteY336" fmla="*/ 3534155 h 5421351"/>
              <a:gd name="connsiteX337" fmla="*/ 9152220 w 11164922"/>
              <a:gd name="connsiteY337" fmla="*/ 3534214 h 5421351"/>
              <a:gd name="connsiteX338" fmla="*/ 9150771 w 11164922"/>
              <a:gd name="connsiteY338" fmla="*/ 3544113 h 5421351"/>
              <a:gd name="connsiteX339" fmla="*/ 9149678 w 11164922"/>
              <a:gd name="connsiteY339" fmla="*/ 3546890 h 5421351"/>
              <a:gd name="connsiteX340" fmla="*/ 9148762 w 11164922"/>
              <a:gd name="connsiteY340" fmla="*/ 3547244 h 5421351"/>
              <a:gd name="connsiteX341" fmla="*/ 9119069 w 11164922"/>
              <a:gd name="connsiteY341" fmla="*/ 3551676 h 5421351"/>
              <a:gd name="connsiteX342" fmla="*/ 9097353 w 11164922"/>
              <a:gd name="connsiteY342" fmla="*/ 3552119 h 5421351"/>
              <a:gd name="connsiteX343" fmla="*/ 9056344 w 11164922"/>
              <a:gd name="connsiteY343" fmla="*/ 3546329 h 5421351"/>
              <a:gd name="connsiteX344" fmla="*/ 9063671 w 11164922"/>
              <a:gd name="connsiteY344" fmla="*/ 3531437 h 5421351"/>
              <a:gd name="connsiteX345" fmla="*/ 10417784 w 11164922"/>
              <a:gd name="connsiteY345" fmla="*/ 3519737 h 5421351"/>
              <a:gd name="connsiteX346" fmla="*/ 10438644 w 11164922"/>
              <a:gd name="connsiteY346" fmla="*/ 3527094 h 5421351"/>
              <a:gd name="connsiteX347" fmla="*/ 10445823 w 11164922"/>
              <a:gd name="connsiteY347" fmla="*/ 3534747 h 5421351"/>
              <a:gd name="connsiteX348" fmla="*/ 10429661 w 11164922"/>
              <a:gd name="connsiteY348" fmla="*/ 3529961 h 5421351"/>
              <a:gd name="connsiteX349" fmla="*/ 8935032 w 11164922"/>
              <a:gd name="connsiteY349" fmla="*/ 3516989 h 5421351"/>
              <a:gd name="connsiteX350" fmla="*/ 8948474 w 11164922"/>
              <a:gd name="connsiteY350" fmla="*/ 3519027 h 5421351"/>
              <a:gd name="connsiteX351" fmla="*/ 8955801 w 11164922"/>
              <a:gd name="connsiteY351" fmla="*/ 3523400 h 5421351"/>
              <a:gd name="connsiteX352" fmla="*/ 8960352 w 11164922"/>
              <a:gd name="connsiteY352" fmla="*/ 3527478 h 5421351"/>
              <a:gd name="connsiteX353" fmla="*/ 8982924 w 11164922"/>
              <a:gd name="connsiteY353" fmla="*/ 3528807 h 5421351"/>
              <a:gd name="connsiteX354" fmla="*/ 8990754 w 11164922"/>
              <a:gd name="connsiteY354" fmla="*/ 3525853 h 5421351"/>
              <a:gd name="connsiteX355" fmla="*/ 9009219 w 11164922"/>
              <a:gd name="connsiteY355" fmla="*/ 3522366 h 5421351"/>
              <a:gd name="connsiteX356" fmla="*/ 9042753 w 11164922"/>
              <a:gd name="connsiteY356" fmla="*/ 3523341 h 5421351"/>
              <a:gd name="connsiteX357" fmla="*/ 9043403 w 11164922"/>
              <a:gd name="connsiteY357" fmla="*/ 3532323 h 5421351"/>
              <a:gd name="connsiteX358" fmla="*/ 9042221 w 11164922"/>
              <a:gd name="connsiteY358" fmla="*/ 3543077 h 5421351"/>
              <a:gd name="connsiteX359" fmla="*/ 9035869 w 11164922"/>
              <a:gd name="connsiteY359" fmla="*/ 3547421 h 5421351"/>
              <a:gd name="connsiteX360" fmla="*/ 9008244 w 11164922"/>
              <a:gd name="connsiteY360" fmla="*/ 3547184 h 5421351"/>
              <a:gd name="connsiteX361" fmla="*/ 9006442 w 11164922"/>
              <a:gd name="connsiteY361" fmla="*/ 3549193 h 5421351"/>
              <a:gd name="connsiteX362" fmla="*/ 8994949 w 11164922"/>
              <a:gd name="connsiteY362" fmla="*/ 3558826 h 5421351"/>
              <a:gd name="connsiteX363" fmla="*/ 8976099 w 11164922"/>
              <a:gd name="connsiteY363" fmla="*/ 3563287 h 5421351"/>
              <a:gd name="connsiteX364" fmla="*/ 8957308 w 11164922"/>
              <a:gd name="connsiteY364" fmla="*/ 3554985 h 5421351"/>
              <a:gd name="connsiteX365" fmla="*/ 8949745 w 11164922"/>
              <a:gd name="connsiteY365" fmla="*/ 3550021 h 5421351"/>
              <a:gd name="connsiteX366" fmla="*/ 8941680 w 11164922"/>
              <a:gd name="connsiteY366" fmla="*/ 3550908 h 5421351"/>
              <a:gd name="connsiteX367" fmla="*/ 8925636 w 11164922"/>
              <a:gd name="connsiteY367" fmla="*/ 3549843 h 5421351"/>
              <a:gd name="connsiteX368" fmla="*/ 8925636 w 11164922"/>
              <a:gd name="connsiteY368" fmla="*/ 3536223 h 5421351"/>
              <a:gd name="connsiteX369" fmla="*/ 10390396 w 11164922"/>
              <a:gd name="connsiteY369" fmla="*/ 3507919 h 5421351"/>
              <a:gd name="connsiteX370" fmla="*/ 10394532 w 11164922"/>
              <a:gd name="connsiteY370" fmla="*/ 3517404 h 5421351"/>
              <a:gd name="connsiteX371" fmla="*/ 10388830 w 11164922"/>
              <a:gd name="connsiteY371" fmla="*/ 3519354 h 5421351"/>
              <a:gd name="connsiteX372" fmla="*/ 10386732 w 11164922"/>
              <a:gd name="connsiteY372" fmla="*/ 3509071 h 5421351"/>
              <a:gd name="connsiteX373" fmla="*/ 10455691 w 11164922"/>
              <a:gd name="connsiteY373" fmla="*/ 3501182 h 5421351"/>
              <a:gd name="connsiteX374" fmla="*/ 10472857 w 11164922"/>
              <a:gd name="connsiteY374" fmla="*/ 3501477 h 5421351"/>
              <a:gd name="connsiteX375" fmla="*/ 10498886 w 11164922"/>
              <a:gd name="connsiteY375" fmla="*/ 3529133 h 5421351"/>
              <a:gd name="connsiteX376" fmla="*/ 10367942 w 11164922"/>
              <a:gd name="connsiteY376" fmla="*/ 3446258 h 5421351"/>
              <a:gd name="connsiteX377" fmla="*/ 10368119 w 11164922"/>
              <a:gd name="connsiteY377" fmla="*/ 3446495 h 5421351"/>
              <a:gd name="connsiteX378" fmla="*/ 10368089 w 11164922"/>
              <a:gd name="connsiteY378" fmla="*/ 3446495 h 5421351"/>
              <a:gd name="connsiteX379" fmla="*/ 8581022 w 11164922"/>
              <a:gd name="connsiteY379" fmla="*/ 3428413 h 5421351"/>
              <a:gd name="connsiteX380" fmla="*/ 8643569 w 11164922"/>
              <a:gd name="connsiteY380" fmla="*/ 3439285 h 5421351"/>
              <a:gd name="connsiteX381" fmla="*/ 8662182 w 11164922"/>
              <a:gd name="connsiteY381" fmla="*/ 3448858 h 5421351"/>
              <a:gd name="connsiteX382" fmla="*/ 8709248 w 11164922"/>
              <a:gd name="connsiteY382" fmla="*/ 3460410 h 5421351"/>
              <a:gd name="connsiteX383" fmla="*/ 8739710 w 11164922"/>
              <a:gd name="connsiteY383" fmla="*/ 3446406 h 5421351"/>
              <a:gd name="connsiteX384" fmla="*/ 8764410 w 11164922"/>
              <a:gd name="connsiteY384" fmla="*/ 3454974 h 5421351"/>
              <a:gd name="connsiteX385" fmla="*/ 8840813 w 11164922"/>
              <a:gd name="connsiteY385" fmla="*/ 3461356 h 5421351"/>
              <a:gd name="connsiteX386" fmla="*/ 8850741 w 11164922"/>
              <a:gd name="connsiteY386" fmla="*/ 3481092 h 5421351"/>
              <a:gd name="connsiteX387" fmla="*/ 8841818 w 11164922"/>
              <a:gd name="connsiteY387" fmla="*/ 3485258 h 5421351"/>
              <a:gd name="connsiteX388" fmla="*/ 8840636 w 11164922"/>
              <a:gd name="connsiteY388" fmla="*/ 3485494 h 5421351"/>
              <a:gd name="connsiteX389" fmla="*/ 8839484 w 11164922"/>
              <a:gd name="connsiteY389" fmla="*/ 3485996 h 5421351"/>
              <a:gd name="connsiteX390" fmla="*/ 8838390 w 11164922"/>
              <a:gd name="connsiteY390" fmla="*/ 3487385 h 5421351"/>
              <a:gd name="connsiteX391" fmla="*/ 8869590 w 11164922"/>
              <a:gd name="connsiteY391" fmla="*/ 3504522 h 5421351"/>
              <a:gd name="connsiteX392" fmla="*/ 8896003 w 11164922"/>
              <a:gd name="connsiteY392" fmla="*/ 3511849 h 5421351"/>
              <a:gd name="connsiteX393" fmla="*/ 8903213 w 11164922"/>
              <a:gd name="connsiteY393" fmla="*/ 3512765 h 5421351"/>
              <a:gd name="connsiteX394" fmla="*/ 8912460 w 11164922"/>
              <a:gd name="connsiteY394" fmla="*/ 3516754 h 5421351"/>
              <a:gd name="connsiteX395" fmla="*/ 8916744 w 11164922"/>
              <a:gd name="connsiteY395" fmla="*/ 3528602 h 5421351"/>
              <a:gd name="connsiteX396" fmla="*/ 8910185 w 11164922"/>
              <a:gd name="connsiteY396" fmla="*/ 3536372 h 5421351"/>
              <a:gd name="connsiteX397" fmla="*/ 8907349 w 11164922"/>
              <a:gd name="connsiteY397" fmla="*/ 3537436 h 5421351"/>
              <a:gd name="connsiteX398" fmla="*/ 8858895 w 11164922"/>
              <a:gd name="connsiteY398" fmla="*/ 3540803 h 5421351"/>
              <a:gd name="connsiteX399" fmla="*/ 8836145 w 11164922"/>
              <a:gd name="connsiteY399" fmla="*/ 3534836 h 5421351"/>
              <a:gd name="connsiteX400" fmla="*/ 8798800 w 11164922"/>
              <a:gd name="connsiteY400" fmla="*/ 3537465 h 5421351"/>
              <a:gd name="connsiteX401" fmla="*/ 8769018 w 11164922"/>
              <a:gd name="connsiteY401" fmla="*/ 3535367 h 5421351"/>
              <a:gd name="connsiteX402" fmla="*/ 8724464 w 11164922"/>
              <a:gd name="connsiteY402" fmla="*/ 3521747 h 5421351"/>
              <a:gd name="connsiteX403" fmla="*/ 8717875 w 11164922"/>
              <a:gd name="connsiteY403" fmla="*/ 3518438 h 5421351"/>
              <a:gd name="connsiteX404" fmla="*/ 8713502 w 11164922"/>
              <a:gd name="connsiteY404" fmla="*/ 3516133 h 5421351"/>
              <a:gd name="connsiteX405" fmla="*/ 8609060 w 11164922"/>
              <a:gd name="connsiteY405" fmla="*/ 3492703 h 5421351"/>
              <a:gd name="connsiteX406" fmla="*/ 8583031 w 11164922"/>
              <a:gd name="connsiteY406" fmla="*/ 3477842 h 5421351"/>
              <a:gd name="connsiteX407" fmla="*/ 8555879 w 11164922"/>
              <a:gd name="connsiteY407" fmla="*/ 3467915 h 5421351"/>
              <a:gd name="connsiteX408" fmla="*/ 10326312 w 11164922"/>
              <a:gd name="connsiteY408" fmla="*/ 3398543 h 5421351"/>
              <a:gd name="connsiteX409" fmla="*/ 10368355 w 11164922"/>
              <a:gd name="connsiteY409" fmla="*/ 3446850 h 5421351"/>
              <a:gd name="connsiteX410" fmla="*/ 10369005 w 11164922"/>
              <a:gd name="connsiteY410" fmla="*/ 3447825 h 5421351"/>
              <a:gd name="connsiteX411" fmla="*/ 10358841 w 11164922"/>
              <a:gd name="connsiteY411" fmla="*/ 3461770 h 5421351"/>
              <a:gd name="connsiteX412" fmla="*/ 10217203 w 11164922"/>
              <a:gd name="connsiteY412" fmla="*/ 3358302 h 5421351"/>
              <a:gd name="connsiteX413" fmla="*/ 10242819 w 11164922"/>
              <a:gd name="connsiteY413" fmla="*/ 3372188 h 5421351"/>
              <a:gd name="connsiteX414" fmla="*/ 10229553 w 11164922"/>
              <a:gd name="connsiteY414" fmla="*/ 3401320 h 5421351"/>
              <a:gd name="connsiteX415" fmla="*/ 10199062 w 11164922"/>
              <a:gd name="connsiteY415" fmla="*/ 3434618 h 5421351"/>
              <a:gd name="connsiteX416" fmla="*/ 10146205 w 11164922"/>
              <a:gd name="connsiteY416" fmla="*/ 3446672 h 5421351"/>
              <a:gd name="connsiteX417" fmla="*/ 10107176 w 11164922"/>
              <a:gd name="connsiteY417" fmla="*/ 3435386 h 5421351"/>
              <a:gd name="connsiteX418" fmla="*/ 10099465 w 11164922"/>
              <a:gd name="connsiteY418" fmla="*/ 3415975 h 5421351"/>
              <a:gd name="connsiteX419" fmla="*/ 10098874 w 11164922"/>
              <a:gd name="connsiteY419" fmla="*/ 3410449 h 5421351"/>
              <a:gd name="connsiteX420" fmla="*/ 10176342 w 11164922"/>
              <a:gd name="connsiteY420" fmla="*/ 3409888 h 5421351"/>
              <a:gd name="connsiteX421" fmla="*/ 10183403 w 11164922"/>
              <a:gd name="connsiteY421" fmla="*/ 3406874 h 5421351"/>
              <a:gd name="connsiteX422" fmla="*/ 10187924 w 11164922"/>
              <a:gd name="connsiteY422" fmla="*/ 3400876 h 5421351"/>
              <a:gd name="connsiteX423" fmla="*/ 10207010 w 11164922"/>
              <a:gd name="connsiteY423" fmla="*/ 3383120 h 5421351"/>
              <a:gd name="connsiteX424" fmla="*/ 10215106 w 11164922"/>
              <a:gd name="connsiteY424" fmla="*/ 3371361 h 5421351"/>
              <a:gd name="connsiteX425" fmla="*/ 9329371 w 11164922"/>
              <a:gd name="connsiteY425" fmla="*/ 3314664 h 5421351"/>
              <a:gd name="connsiteX426" fmla="*/ 9360009 w 11164922"/>
              <a:gd name="connsiteY426" fmla="*/ 3319746 h 5421351"/>
              <a:gd name="connsiteX427" fmla="*/ 9357262 w 11164922"/>
              <a:gd name="connsiteY427" fmla="*/ 3336823 h 5421351"/>
              <a:gd name="connsiteX428" fmla="*/ 9349580 w 11164922"/>
              <a:gd name="connsiteY428" fmla="*/ 3345775 h 5421351"/>
              <a:gd name="connsiteX429" fmla="*/ 9329784 w 11164922"/>
              <a:gd name="connsiteY429" fmla="*/ 3345716 h 5421351"/>
              <a:gd name="connsiteX430" fmla="*/ 9310876 w 11164922"/>
              <a:gd name="connsiteY430" fmla="*/ 3341668 h 5421351"/>
              <a:gd name="connsiteX431" fmla="*/ 9304169 w 11164922"/>
              <a:gd name="connsiteY431" fmla="*/ 3337384 h 5421351"/>
              <a:gd name="connsiteX432" fmla="*/ 9308305 w 11164922"/>
              <a:gd name="connsiteY432" fmla="*/ 3317589 h 5421351"/>
              <a:gd name="connsiteX433" fmla="*/ 10206802 w 11164922"/>
              <a:gd name="connsiteY433" fmla="*/ 3305062 h 5421351"/>
              <a:gd name="connsiteX434" fmla="*/ 10243291 w 11164922"/>
              <a:gd name="connsiteY434" fmla="*/ 3327014 h 5421351"/>
              <a:gd name="connsiteX435" fmla="*/ 10262998 w 11164922"/>
              <a:gd name="connsiteY435" fmla="*/ 3347991 h 5421351"/>
              <a:gd name="connsiteX436" fmla="*/ 10267843 w 11164922"/>
              <a:gd name="connsiteY436" fmla="*/ 3364300 h 5421351"/>
              <a:gd name="connsiteX437" fmla="*/ 10269025 w 11164922"/>
              <a:gd name="connsiteY437" fmla="*/ 3378098 h 5421351"/>
              <a:gd name="connsiteX438" fmla="*/ 10262614 w 11164922"/>
              <a:gd name="connsiteY438" fmla="*/ 3378718 h 5421351"/>
              <a:gd name="connsiteX439" fmla="*/ 10189223 w 11164922"/>
              <a:gd name="connsiteY439" fmla="*/ 3307189 h 5421351"/>
              <a:gd name="connsiteX440" fmla="*/ 9376820 w 11164922"/>
              <a:gd name="connsiteY440" fmla="*/ 3301103 h 5421351"/>
              <a:gd name="connsiteX441" fmla="*/ 9441081 w 11164922"/>
              <a:gd name="connsiteY441" fmla="*/ 3308194 h 5421351"/>
              <a:gd name="connsiteX442" fmla="*/ 9453726 w 11164922"/>
              <a:gd name="connsiteY442" fmla="*/ 3313069 h 5421351"/>
              <a:gd name="connsiteX443" fmla="*/ 9463920 w 11164922"/>
              <a:gd name="connsiteY443" fmla="*/ 3318889 h 5421351"/>
              <a:gd name="connsiteX444" fmla="*/ 9468204 w 11164922"/>
              <a:gd name="connsiteY444" fmla="*/ 3324857 h 5421351"/>
              <a:gd name="connsiteX445" fmla="*/ 9464776 w 11164922"/>
              <a:gd name="connsiteY445" fmla="*/ 3337916 h 5421351"/>
              <a:gd name="connsiteX446" fmla="*/ 9451540 w 11164922"/>
              <a:gd name="connsiteY446" fmla="*/ 3338832 h 5421351"/>
              <a:gd name="connsiteX447" fmla="*/ 9432602 w 11164922"/>
              <a:gd name="connsiteY447" fmla="*/ 3331003 h 5421351"/>
              <a:gd name="connsiteX448" fmla="*/ 9409349 w 11164922"/>
              <a:gd name="connsiteY448" fmla="*/ 3326630 h 5421351"/>
              <a:gd name="connsiteX449" fmla="*/ 9384413 w 11164922"/>
              <a:gd name="connsiteY449" fmla="*/ 3326689 h 5421351"/>
              <a:gd name="connsiteX450" fmla="*/ 9378416 w 11164922"/>
              <a:gd name="connsiteY450" fmla="*/ 3321371 h 5421351"/>
              <a:gd name="connsiteX451" fmla="*/ 9243926 w 11164922"/>
              <a:gd name="connsiteY451" fmla="*/ 3259178 h 5421351"/>
              <a:gd name="connsiteX452" fmla="*/ 9310876 w 11164922"/>
              <a:gd name="connsiteY452" fmla="*/ 3259178 h 5421351"/>
              <a:gd name="connsiteX453" fmla="*/ 9306798 w 11164922"/>
              <a:gd name="connsiteY453" fmla="*/ 3289580 h 5421351"/>
              <a:gd name="connsiteX454" fmla="*/ 9290165 w 11164922"/>
              <a:gd name="connsiteY454" fmla="*/ 3278648 h 5421351"/>
              <a:gd name="connsiteX455" fmla="*/ 9257458 w 11164922"/>
              <a:gd name="connsiteY455" fmla="*/ 3268958 h 5421351"/>
              <a:gd name="connsiteX456" fmla="*/ 9247560 w 11164922"/>
              <a:gd name="connsiteY456" fmla="*/ 3262694 h 5421351"/>
              <a:gd name="connsiteX457" fmla="*/ 9444686 w 11164922"/>
              <a:gd name="connsiteY457" fmla="*/ 3254628 h 5421351"/>
              <a:gd name="connsiteX458" fmla="*/ 9450211 w 11164922"/>
              <a:gd name="connsiteY458" fmla="*/ 3259562 h 5421351"/>
              <a:gd name="connsiteX459" fmla="*/ 9441051 w 11164922"/>
              <a:gd name="connsiteY459" fmla="*/ 3269934 h 5421351"/>
              <a:gd name="connsiteX460" fmla="*/ 9436295 w 11164922"/>
              <a:gd name="connsiteY460" fmla="*/ 3266417 h 5421351"/>
              <a:gd name="connsiteX461" fmla="*/ 9651117 w 11164922"/>
              <a:gd name="connsiteY461" fmla="*/ 3251289 h 5421351"/>
              <a:gd name="connsiteX462" fmla="*/ 9680337 w 11164922"/>
              <a:gd name="connsiteY462" fmla="*/ 3256105 h 5421351"/>
              <a:gd name="connsiteX463" fmla="*/ 9675669 w 11164922"/>
              <a:gd name="connsiteY463" fmla="*/ 3259887 h 5421351"/>
              <a:gd name="connsiteX464" fmla="*/ 9667100 w 11164922"/>
              <a:gd name="connsiteY464" fmla="*/ 3263373 h 5421351"/>
              <a:gd name="connsiteX465" fmla="*/ 9650378 w 11164922"/>
              <a:gd name="connsiteY465" fmla="*/ 3256962 h 5421351"/>
              <a:gd name="connsiteX466" fmla="*/ 9351736 w 11164922"/>
              <a:gd name="connsiteY466" fmla="*/ 3240062 h 5421351"/>
              <a:gd name="connsiteX467" fmla="*/ 9374251 w 11164922"/>
              <a:gd name="connsiteY467" fmla="*/ 3249340 h 5421351"/>
              <a:gd name="connsiteX468" fmla="*/ 9371089 w 11164922"/>
              <a:gd name="connsiteY468" fmla="*/ 3256431 h 5421351"/>
              <a:gd name="connsiteX469" fmla="*/ 9368844 w 11164922"/>
              <a:gd name="connsiteY469" fmla="*/ 3257258 h 5421351"/>
              <a:gd name="connsiteX470" fmla="*/ 9359625 w 11164922"/>
              <a:gd name="connsiteY470" fmla="*/ 3254333 h 5421351"/>
              <a:gd name="connsiteX471" fmla="*/ 9515770 w 11164922"/>
              <a:gd name="connsiteY471" fmla="*/ 3206470 h 5421351"/>
              <a:gd name="connsiteX472" fmla="*/ 9567652 w 11164922"/>
              <a:gd name="connsiteY472" fmla="*/ 3209897 h 5421351"/>
              <a:gd name="connsiteX473" fmla="*/ 9596784 w 11164922"/>
              <a:gd name="connsiteY473" fmla="*/ 3235129 h 5421351"/>
              <a:gd name="connsiteX474" fmla="*/ 9610492 w 11164922"/>
              <a:gd name="connsiteY474" fmla="*/ 3289433 h 5421351"/>
              <a:gd name="connsiteX475" fmla="*/ 9632414 w 11164922"/>
              <a:gd name="connsiteY475" fmla="*/ 3318417 h 5421351"/>
              <a:gd name="connsiteX476" fmla="*/ 9661989 w 11164922"/>
              <a:gd name="connsiteY476" fmla="*/ 3275635 h 5421351"/>
              <a:gd name="connsiteX477" fmla="*/ 9693987 w 11164922"/>
              <a:gd name="connsiteY477" fmla="*/ 3260124 h 5421351"/>
              <a:gd name="connsiteX478" fmla="*/ 9705125 w 11164922"/>
              <a:gd name="connsiteY478" fmla="*/ 3250906 h 5421351"/>
              <a:gd name="connsiteX479" fmla="*/ 9726605 w 11164922"/>
              <a:gd name="connsiteY479" fmla="*/ 3245942 h 5421351"/>
              <a:gd name="connsiteX480" fmla="*/ 9941930 w 11164922"/>
              <a:gd name="connsiteY480" fmla="*/ 3327044 h 5421351"/>
              <a:gd name="connsiteX481" fmla="*/ 9987991 w 11164922"/>
              <a:gd name="connsiteY481" fmla="*/ 3362202 h 5421351"/>
              <a:gd name="connsiteX482" fmla="*/ 10004212 w 11164922"/>
              <a:gd name="connsiteY482" fmla="*/ 3377654 h 5421351"/>
              <a:gd name="connsiteX483" fmla="*/ 10013548 w 11164922"/>
              <a:gd name="connsiteY483" fmla="*/ 3399045 h 5421351"/>
              <a:gd name="connsiteX484" fmla="*/ 10012514 w 11164922"/>
              <a:gd name="connsiteY484" fmla="*/ 3407229 h 5421351"/>
              <a:gd name="connsiteX485" fmla="*/ 10061795 w 11164922"/>
              <a:gd name="connsiteY485" fmla="*/ 3428590 h 5421351"/>
              <a:gd name="connsiteX486" fmla="*/ 10083393 w 11164922"/>
              <a:gd name="connsiteY486" fmla="*/ 3456717 h 5421351"/>
              <a:gd name="connsiteX487" fmla="*/ 10051691 w 11164922"/>
              <a:gd name="connsiteY487" fmla="*/ 3474356 h 5421351"/>
              <a:gd name="connsiteX488" fmla="*/ 10088386 w 11164922"/>
              <a:gd name="connsiteY488" fmla="*/ 3528453 h 5421351"/>
              <a:gd name="connsiteX489" fmla="*/ 10093674 w 11164922"/>
              <a:gd name="connsiteY489" fmla="*/ 3541364 h 5421351"/>
              <a:gd name="connsiteX490" fmla="*/ 10104399 w 11164922"/>
              <a:gd name="connsiteY490" fmla="*/ 3550582 h 5421351"/>
              <a:gd name="connsiteX491" fmla="*/ 10123013 w 11164922"/>
              <a:gd name="connsiteY491" fmla="*/ 3549223 h 5421351"/>
              <a:gd name="connsiteX492" fmla="*/ 10134683 w 11164922"/>
              <a:gd name="connsiteY492" fmla="*/ 3574100 h 5421351"/>
              <a:gd name="connsiteX493" fmla="*/ 10166119 w 11164922"/>
              <a:gd name="connsiteY493" fmla="*/ 3602877 h 5421351"/>
              <a:gd name="connsiteX494" fmla="*/ 10170816 w 11164922"/>
              <a:gd name="connsiteY494" fmla="*/ 3616350 h 5421351"/>
              <a:gd name="connsiteX495" fmla="*/ 10159324 w 11164922"/>
              <a:gd name="connsiteY495" fmla="*/ 3624681 h 5421351"/>
              <a:gd name="connsiteX496" fmla="*/ 10133176 w 11164922"/>
              <a:gd name="connsiteY496" fmla="*/ 3617975 h 5421351"/>
              <a:gd name="connsiteX497" fmla="*/ 10121535 w 11164922"/>
              <a:gd name="connsiteY497" fmla="*/ 3611061 h 5421351"/>
              <a:gd name="connsiteX498" fmla="*/ 10095211 w 11164922"/>
              <a:gd name="connsiteY498" fmla="*/ 3607486 h 5421351"/>
              <a:gd name="connsiteX499" fmla="*/ 10086879 w 11164922"/>
              <a:gd name="connsiteY499" fmla="*/ 3608727 h 5421351"/>
              <a:gd name="connsiteX500" fmla="*/ 10049298 w 11164922"/>
              <a:gd name="connsiteY500" fmla="*/ 3594900 h 5421351"/>
              <a:gd name="connsiteX501" fmla="*/ 10025366 w 11164922"/>
              <a:gd name="connsiteY501" fmla="*/ 3563671 h 5421351"/>
              <a:gd name="connsiteX502" fmla="*/ 10008466 w 11164922"/>
              <a:gd name="connsiteY502" fmla="*/ 3530964 h 5421351"/>
              <a:gd name="connsiteX503" fmla="*/ 9993871 w 11164922"/>
              <a:gd name="connsiteY503" fmla="*/ 3519087 h 5421351"/>
              <a:gd name="connsiteX504" fmla="*/ 9951976 w 11164922"/>
              <a:gd name="connsiteY504" fmla="*/ 3504462 h 5421351"/>
              <a:gd name="connsiteX505" fmla="*/ 9936701 w 11164922"/>
              <a:gd name="connsiteY505" fmla="*/ 3511819 h 5421351"/>
              <a:gd name="connsiteX506" fmla="*/ 9919949 w 11164922"/>
              <a:gd name="connsiteY506" fmla="*/ 3532826 h 5421351"/>
              <a:gd name="connsiteX507" fmla="*/ 9909993 w 11164922"/>
              <a:gd name="connsiteY507" fmla="*/ 3550168 h 5421351"/>
              <a:gd name="connsiteX508" fmla="*/ 9867093 w 11164922"/>
              <a:gd name="connsiteY508" fmla="*/ 3570023 h 5421351"/>
              <a:gd name="connsiteX509" fmla="*/ 9803865 w 11164922"/>
              <a:gd name="connsiteY509" fmla="*/ 3542044 h 5421351"/>
              <a:gd name="connsiteX510" fmla="*/ 9788354 w 11164922"/>
              <a:gd name="connsiteY510" fmla="*/ 3526444 h 5421351"/>
              <a:gd name="connsiteX511" fmla="*/ 9770627 w 11164922"/>
              <a:gd name="connsiteY511" fmla="*/ 3520594 h 5421351"/>
              <a:gd name="connsiteX512" fmla="*/ 9749030 w 11164922"/>
              <a:gd name="connsiteY512" fmla="*/ 3531112 h 5421351"/>
              <a:gd name="connsiteX513" fmla="*/ 9710177 w 11164922"/>
              <a:gd name="connsiteY513" fmla="*/ 3534273 h 5421351"/>
              <a:gd name="connsiteX514" fmla="*/ 9726486 w 11164922"/>
              <a:gd name="connsiteY514" fmla="*/ 3488183 h 5421351"/>
              <a:gd name="connsiteX515" fmla="*/ 9740757 w 11164922"/>
              <a:gd name="connsiteY515" fmla="*/ 3476306 h 5421351"/>
              <a:gd name="connsiteX516" fmla="*/ 9720991 w 11164922"/>
              <a:gd name="connsiteY516" fmla="*/ 3422061 h 5421351"/>
              <a:gd name="connsiteX517" fmla="*/ 9695819 w 11164922"/>
              <a:gd name="connsiteY517" fmla="*/ 3398247 h 5421351"/>
              <a:gd name="connsiteX518" fmla="*/ 9602426 w 11164922"/>
              <a:gd name="connsiteY518" fmla="*/ 3358923 h 5421351"/>
              <a:gd name="connsiteX519" fmla="*/ 9573916 w 11164922"/>
              <a:gd name="connsiteY519" fmla="*/ 3340723 h 5421351"/>
              <a:gd name="connsiteX520" fmla="*/ 9568272 w 11164922"/>
              <a:gd name="connsiteY520" fmla="*/ 3343500 h 5421351"/>
              <a:gd name="connsiteX521" fmla="*/ 9566263 w 11164922"/>
              <a:gd name="connsiteY521" fmla="*/ 3345598 h 5421351"/>
              <a:gd name="connsiteX522" fmla="*/ 9563840 w 11164922"/>
              <a:gd name="connsiteY522" fmla="*/ 3351773 h 5421351"/>
              <a:gd name="connsiteX523" fmla="*/ 9552968 w 11164922"/>
              <a:gd name="connsiteY523" fmla="*/ 3363384 h 5421351"/>
              <a:gd name="connsiteX524" fmla="*/ 9530927 w 11164922"/>
              <a:gd name="connsiteY524" fmla="*/ 3343205 h 5421351"/>
              <a:gd name="connsiteX525" fmla="*/ 9512225 w 11164922"/>
              <a:gd name="connsiteY525" fmla="*/ 3302905 h 5421351"/>
              <a:gd name="connsiteX526" fmla="*/ 9558759 w 11164922"/>
              <a:gd name="connsiteY526" fmla="*/ 3286212 h 5421351"/>
              <a:gd name="connsiteX527" fmla="*/ 9558375 w 11164922"/>
              <a:gd name="connsiteY527" fmla="*/ 3281869 h 5421351"/>
              <a:gd name="connsiteX528" fmla="*/ 9537870 w 11164922"/>
              <a:gd name="connsiteY528" fmla="*/ 3280155 h 5421351"/>
              <a:gd name="connsiteX529" fmla="*/ 9515150 w 11164922"/>
              <a:gd name="connsiteY529" fmla="*/ 3268278 h 5421351"/>
              <a:gd name="connsiteX530" fmla="*/ 9494261 w 11164922"/>
              <a:gd name="connsiteY530" fmla="*/ 3249488 h 5421351"/>
              <a:gd name="connsiteX531" fmla="*/ 9484748 w 11164922"/>
              <a:gd name="connsiteY531" fmla="*/ 3248099 h 5421351"/>
              <a:gd name="connsiteX532" fmla="*/ 9464864 w 11164922"/>
              <a:gd name="connsiteY532" fmla="*/ 3236606 h 5421351"/>
              <a:gd name="connsiteX533" fmla="*/ 9462589 w 11164922"/>
              <a:gd name="connsiteY533" fmla="*/ 3226974 h 5421351"/>
              <a:gd name="connsiteX534" fmla="*/ 9358059 w 11164922"/>
              <a:gd name="connsiteY534" fmla="*/ 3196336 h 5421351"/>
              <a:gd name="connsiteX535" fmla="*/ 9364057 w 11164922"/>
              <a:gd name="connsiteY535" fmla="*/ 3200443 h 5421351"/>
              <a:gd name="connsiteX536" fmla="*/ 9373748 w 11164922"/>
              <a:gd name="connsiteY536" fmla="*/ 3210193 h 5421351"/>
              <a:gd name="connsiteX537" fmla="*/ 9374516 w 11164922"/>
              <a:gd name="connsiteY537" fmla="*/ 3220267 h 5421351"/>
              <a:gd name="connsiteX538" fmla="*/ 9364618 w 11164922"/>
              <a:gd name="connsiteY538" fmla="*/ 3226768 h 5421351"/>
              <a:gd name="connsiteX539" fmla="*/ 9354041 w 11164922"/>
              <a:gd name="connsiteY539" fmla="*/ 3225083 h 5421351"/>
              <a:gd name="connsiteX540" fmla="*/ 9343818 w 11164922"/>
              <a:gd name="connsiteY540" fmla="*/ 3212497 h 5421351"/>
              <a:gd name="connsiteX541" fmla="*/ 5952687 w 11164922"/>
              <a:gd name="connsiteY541" fmla="*/ 3182362 h 5421351"/>
              <a:gd name="connsiteX542" fmla="*/ 5912446 w 11164922"/>
              <a:gd name="connsiteY542" fmla="*/ 3202867 h 5421351"/>
              <a:gd name="connsiteX543" fmla="*/ 5904853 w 11164922"/>
              <a:gd name="connsiteY543" fmla="*/ 3276552 h 5421351"/>
              <a:gd name="connsiteX544" fmla="*/ 5951535 w 11164922"/>
              <a:gd name="connsiteY544" fmla="*/ 3276552 h 5421351"/>
              <a:gd name="connsiteX545" fmla="*/ 6000551 w 11164922"/>
              <a:gd name="connsiteY545" fmla="*/ 3199055 h 5421351"/>
              <a:gd name="connsiteX546" fmla="*/ 5987019 w 11164922"/>
              <a:gd name="connsiteY546" fmla="*/ 3194623 h 5421351"/>
              <a:gd name="connsiteX547" fmla="*/ 5972395 w 11164922"/>
              <a:gd name="connsiteY547" fmla="*/ 3187237 h 5421351"/>
              <a:gd name="connsiteX548" fmla="*/ 9261388 w 11164922"/>
              <a:gd name="connsiteY548" fmla="*/ 3111482 h 5421351"/>
              <a:gd name="connsiteX549" fmla="*/ 9268596 w 11164922"/>
              <a:gd name="connsiteY549" fmla="*/ 3127998 h 5421351"/>
              <a:gd name="connsiteX550" fmla="*/ 9261653 w 11164922"/>
              <a:gd name="connsiteY550" fmla="*/ 3146109 h 5421351"/>
              <a:gd name="connsiteX551" fmla="*/ 9243040 w 11164922"/>
              <a:gd name="connsiteY551" fmla="*/ 3167943 h 5421351"/>
              <a:gd name="connsiteX552" fmla="*/ 9211545 w 11164922"/>
              <a:gd name="connsiteY552" fmla="*/ 3179849 h 5421351"/>
              <a:gd name="connsiteX553" fmla="*/ 9121728 w 11164922"/>
              <a:gd name="connsiteY553" fmla="*/ 3175093 h 5421351"/>
              <a:gd name="connsiteX554" fmla="*/ 9102168 w 11164922"/>
              <a:gd name="connsiteY554" fmla="*/ 3179465 h 5421351"/>
              <a:gd name="connsiteX555" fmla="*/ 9099273 w 11164922"/>
              <a:gd name="connsiteY555" fmla="*/ 3202540 h 5421351"/>
              <a:gd name="connsiteX556" fmla="*/ 9104739 w 11164922"/>
              <a:gd name="connsiteY556" fmla="*/ 3222542 h 5421351"/>
              <a:gd name="connsiteX557" fmla="*/ 9122466 w 11164922"/>
              <a:gd name="connsiteY557" fmla="*/ 3237138 h 5421351"/>
              <a:gd name="connsiteX558" fmla="*/ 9135643 w 11164922"/>
              <a:gd name="connsiteY558" fmla="*/ 3216486 h 5421351"/>
              <a:gd name="connsiteX559" fmla="*/ 9142468 w 11164922"/>
              <a:gd name="connsiteY559" fmla="*/ 3215422 h 5421351"/>
              <a:gd name="connsiteX560" fmla="*/ 9148643 w 11164922"/>
              <a:gd name="connsiteY560" fmla="*/ 3217106 h 5421351"/>
              <a:gd name="connsiteX561" fmla="*/ 9190863 w 11164922"/>
              <a:gd name="connsiteY561" fmla="*/ 3213590 h 5421351"/>
              <a:gd name="connsiteX562" fmla="*/ 9207733 w 11164922"/>
              <a:gd name="connsiteY562" fmla="*/ 3219351 h 5421351"/>
              <a:gd name="connsiteX563" fmla="*/ 9203775 w 11164922"/>
              <a:gd name="connsiteY563" fmla="*/ 3228865 h 5421351"/>
              <a:gd name="connsiteX564" fmla="*/ 9197688 w 11164922"/>
              <a:gd name="connsiteY564" fmla="*/ 3236931 h 5421351"/>
              <a:gd name="connsiteX565" fmla="*/ 9147314 w 11164922"/>
              <a:gd name="connsiteY565" fmla="*/ 3269135 h 5421351"/>
              <a:gd name="connsiteX566" fmla="*/ 9189120 w 11164922"/>
              <a:gd name="connsiteY566" fmla="*/ 3360045 h 5421351"/>
              <a:gd name="connsiteX567" fmla="*/ 9188647 w 11164922"/>
              <a:gd name="connsiteY567" fmla="*/ 3363089 h 5421351"/>
              <a:gd name="connsiteX568" fmla="*/ 9184747 w 11164922"/>
              <a:gd name="connsiteY568" fmla="*/ 3372011 h 5421351"/>
              <a:gd name="connsiteX569" fmla="*/ 9183211 w 11164922"/>
              <a:gd name="connsiteY569" fmla="*/ 3410331 h 5421351"/>
              <a:gd name="connsiteX570" fmla="*/ 9165690 w 11164922"/>
              <a:gd name="connsiteY570" fmla="*/ 3396031 h 5421351"/>
              <a:gd name="connsiteX571" fmla="*/ 9165986 w 11164922"/>
              <a:gd name="connsiteY571" fmla="*/ 3377832 h 5421351"/>
              <a:gd name="connsiteX572" fmla="*/ 9167759 w 11164922"/>
              <a:gd name="connsiteY572" fmla="*/ 3372011 h 5421351"/>
              <a:gd name="connsiteX573" fmla="*/ 9148643 w 11164922"/>
              <a:gd name="connsiteY573" fmla="*/ 3382677 h 5421351"/>
              <a:gd name="connsiteX574" fmla="*/ 9134196 w 11164922"/>
              <a:gd name="connsiteY574" fmla="*/ 3385631 h 5421351"/>
              <a:gd name="connsiteX575" fmla="*/ 9123382 w 11164922"/>
              <a:gd name="connsiteY575" fmla="*/ 3367018 h 5421351"/>
              <a:gd name="connsiteX576" fmla="*/ 9121964 w 11164922"/>
              <a:gd name="connsiteY576" fmla="*/ 3353634 h 5421351"/>
              <a:gd name="connsiteX577" fmla="*/ 9115523 w 11164922"/>
              <a:gd name="connsiteY577" fmla="*/ 3331387 h 5421351"/>
              <a:gd name="connsiteX578" fmla="*/ 9113780 w 11164922"/>
              <a:gd name="connsiteY578" fmla="*/ 3316643 h 5421351"/>
              <a:gd name="connsiteX579" fmla="*/ 9109880 w 11164922"/>
              <a:gd name="connsiteY579" fmla="*/ 3306066 h 5421351"/>
              <a:gd name="connsiteX580" fmla="*/ 9097412 w 11164922"/>
              <a:gd name="connsiteY580" fmla="*/ 3308164 h 5421351"/>
              <a:gd name="connsiteX581" fmla="*/ 9096319 w 11164922"/>
              <a:gd name="connsiteY581" fmla="*/ 3309021 h 5421351"/>
              <a:gd name="connsiteX582" fmla="*/ 9095994 w 11164922"/>
              <a:gd name="connsiteY582" fmla="*/ 3313600 h 5421351"/>
              <a:gd name="connsiteX583" fmla="*/ 9102612 w 11164922"/>
              <a:gd name="connsiteY583" fmla="*/ 3343323 h 5421351"/>
              <a:gd name="connsiteX584" fmla="*/ 9092212 w 11164922"/>
              <a:gd name="connsiteY584" fmla="*/ 3405486 h 5421351"/>
              <a:gd name="connsiteX585" fmla="*/ 9085800 w 11164922"/>
              <a:gd name="connsiteY585" fmla="*/ 3415235 h 5421351"/>
              <a:gd name="connsiteX586" fmla="*/ 9062992 w 11164922"/>
              <a:gd name="connsiteY586" fmla="*/ 3419549 h 5421351"/>
              <a:gd name="connsiteX587" fmla="*/ 9057408 w 11164922"/>
              <a:gd name="connsiteY587" fmla="*/ 3403359 h 5421351"/>
              <a:gd name="connsiteX588" fmla="*/ 9062460 w 11164922"/>
              <a:gd name="connsiteY588" fmla="*/ 3359779 h 5421351"/>
              <a:gd name="connsiteX589" fmla="*/ 9055576 w 11164922"/>
              <a:gd name="connsiteY589" fmla="*/ 3340368 h 5421351"/>
              <a:gd name="connsiteX590" fmla="*/ 9051203 w 11164922"/>
              <a:gd name="connsiteY590" fmla="*/ 3336350 h 5421351"/>
              <a:gd name="connsiteX591" fmla="*/ 9035249 w 11164922"/>
              <a:gd name="connsiteY591" fmla="*/ 3310439 h 5421351"/>
              <a:gd name="connsiteX592" fmla="*/ 9040921 w 11164922"/>
              <a:gd name="connsiteY592" fmla="*/ 3292919 h 5421351"/>
              <a:gd name="connsiteX593" fmla="*/ 9048692 w 11164922"/>
              <a:gd name="connsiteY593" fmla="*/ 3279623 h 5421351"/>
              <a:gd name="connsiteX594" fmla="*/ 9055162 w 11164922"/>
              <a:gd name="connsiteY594" fmla="*/ 3258321 h 5421351"/>
              <a:gd name="connsiteX595" fmla="*/ 9066094 w 11164922"/>
              <a:gd name="connsiteY595" fmla="*/ 3193322 h 5421351"/>
              <a:gd name="connsiteX596" fmla="*/ 9072003 w 11164922"/>
              <a:gd name="connsiteY596" fmla="*/ 3174502 h 5421351"/>
              <a:gd name="connsiteX597" fmla="*/ 9092625 w 11164922"/>
              <a:gd name="connsiteY597" fmla="*/ 3150629 h 5421351"/>
              <a:gd name="connsiteX598" fmla="*/ 9108875 w 11164922"/>
              <a:gd name="connsiteY598" fmla="*/ 3139314 h 5421351"/>
              <a:gd name="connsiteX599" fmla="*/ 9118330 w 11164922"/>
              <a:gd name="connsiteY599" fmla="*/ 3130834 h 5421351"/>
              <a:gd name="connsiteX600" fmla="*/ 9125864 w 11164922"/>
              <a:gd name="connsiteY600" fmla="*/ 3129445 h 5421351"/>
              <a:gd name="connsiteX601" fmla="*/ 9214499 w 11164922"/>
              <a:gd name="connsiteY601" fmla="*/ 3142298 h 5421351"/>
              <a:gd name="connsiteX602" fmla="*/ 9230306 w 11164922"/>
              <a:gd name="connsiteY602" fmla="*/ 3134616 h 5421351"/>
              <a:gd name="connsiteX603" fmla="*/ 9238608 w 11164922"/>
              <a:gd name="connsiteY603" fmla="*/ 3128146 h 5421351"/>
              <a:gd name="connsiteX604" fmla="*/ 9245019 w 11164922"/>
              <a:gd name="connsiteY604" fmla="*/ 3117627 h 5421351"/>
              <a:gd name="connsiteX605" fmla="*/ 9368754 w 11164922"/>
              <a:gd name="connsiteY605" fmla="*/ 3106489 h 5421351"/>
              <a:gd name="connsiteX606" fmla="*/ 9378356 w 11164922"/>
              <a:gd name="connsiteY606" fmla="*/ 3127762 h 5421351"/>
              <a:gd name="connsiteX607" fmla="*/ 9394932 w 11164922"/>
              <a:gd name="connsiteY607" fmla="*/ 3118603 h 5421351"/>
              <a:gd name="connsiteX608" fmla="*/ 9401225 w 11164922"/>
              <a:gd name="connsiteY608" fmla="*/ 3127584 h 5421351"/>
              <a:gd name="connsiteX609" fmla="*/ 9404801 w 11164922"/>
              <a:gd name="connsiteY609" fmla="*/ 3135089 h 5421351"/>
              <a:gd name="connsiteX610" fmla="*/ 9403411 w 11164922"/>
              <a:gd name="connsiteY610" fmla="*/ 3142534 h 5421351"/>
              <a:gd name="connsiteX611" fmla="*/ 9386453 w 11164922"/>
              <a:gd name="connsiteY611" fmla="*/ 3157869 h 5421351"/>
              <a:gd name="connsiteX612" fmla="*/ 9359359 w 11164922"/>
              <a:gd name="connsiteY612" fmla="*/ 3176808 h 5421351"/>
              <a:gd name="connsiteX613" fmla="*/ 9353509 w 11164922"/>
              <a:gd name="connsiteY613" fmla="*/ 3159199 h 5421351"/>
              <a:gd name="connsiteX614" fmla="*/ 9354011 w 11164922"/>
              <a:gd name="connsiteY614" fmla="*/ 3127525 h 5421351"/>
              <a:gd name="connsiteX615" fmla="*/ 9393779 w 11164922"/>
              <a:gd name="connsiteY615" fmla="*/ 3080725 h 5421351"/>
              <a:gd name="connsiteX616" fmla="*/ 9385181 w 11164922"/>
              <a:gd name="connsiteY616" fmla="*/ 3107789 h 5421351"/>
              <a:gd name="connsiteX617" fmla="*/ 9381577 w 11164922"/>
              <a:gd name="connsiteY617" fmla="*/ 3095380 h 5421351"/>
              <a:gd name="connsiteX618" fmla="*/ 8190021 w 11164922"/>
              <a:gd name="connsiteY618" fmla="*/ 2954390 h 5421351"/>
              <a:gd name="connsiteX619" fmla="*/ 8266129 w 11164922"/>
              <a:gd name="connsiteY619" fmla="*/ 2969606 h 5421351"/>
              <a:gd name="connsiteX620" fmla="*/ 8282438 w 11164922"/>
              <a:gd name="connsiteY620" fmla="*/ 2982990 h 5421351"/>
              <a:gd name="connsiteX621" fmla="*/ 8285865 w 11164922"/>
              <a:gd name="connsiteY621" fmla="*/ 2987894 h 5421351"/>
              <a:gd name="connsiteX622" fmla="*/ 8346522 w 11164922"/>
              <a:gd name="connsiteY622" fmla="*/ 3046246 h 5421351"/>
              <a:gd name="connsiteX623" fmla="*/ 8372255 w 11164922"/>
              <a:gd name="connsiteY623" fmla="*/ 3077948 h 5421351"/>
              <a:gd name="connsiteX624" fmla="*/ 8399113 w 11164922"/>
              <a:gd name="connsiteY624" fmla="*/ 3094404 h 5421351"/>
              <a:gd name="connsiteX625" fmla="*/ 8402511 w 11164922"/>
              <a:gd name="connsiteY625" fmla="*/ 3095025 h 5421351"/>
              <a:gd name="connsiteX626" fmla="*/ 8415924 w 11164922"/>
              <a:gd name="connsiteY626" fmla="*/ 3103445 h 5421351"/>
              <a:gd name="connsiteX627" fmla="*/ 8445115 w 11164922"/>
              <a:gd name="connsiteY627" fmla="*/ 3129297 h 5421351"/>
              <a:gd name="connsiteX628" fmla="*/ 8456342 w 11164922"/>
              <a:gd name="connsiteY628" fmla="*/ 3135827 h 5421351"/>
              <a:gd name="connsiteX629" fmla="*/ 8487158 w 11164922"/>
              <a:gd name="connsiteY629" fmla="*/ 3164072 h 5421351"/>
              <a:gd name="connsiteX630" fmla="*/ 8499714 w 11164922"/>
              <a:gd name="connsiteY630" fmla="*/ 3201151 h 5421351"/>
              <a:gd name="connsiteX631" fmla="*/ 8498444 w 11164922"/>
              <a:gd name="connsiteY631" fmla="*/ 3214151 h 5421351"/>
              <a:gd name="connsiteX632" fmla="*/ 8522080 w 11164922"/>
              <a:gd name="connsiteY632" fmla="*/ 3228924 h 5421351"/>
              <a:gd name="connsiteX633" fmla="*/ 8527103 w 11164922"/>
              <a:gd name="connsiteY633" fmla="*/ 3247005 h 5421351"/>
              <a:gd name="connsiteX634" fmla="*/ 8535996 w 11164922"/>
              <a:gd name="connsiteY634" fmla="*/ 3265265 h 5421351"/>
              <a:gd name="connsiteX635" fmla="*/ 8557179 w 11164922"/>
              <a:gd name="connsiteY635" fmla="*/ 3278294 h 5421351"/>
              <a:gd name="connsiteX636" fmla="*/ 8577152 w 11164922"/>
              <a:gd name="connsiteY636" fmla="*/ 3314812 h 5421351"/>
              <a:gd name="connsiteX637" fmla="*/ 8569677 w 11164922"/>
              <a:gd name="connsiteY637" fmla="*/ 3401557 h 5421351"/>
              <a:gd name="connsiteX638" fmla="*/ 8567727 w 11164922"/>
              <a:gd name="connsiteY638" fmla="*/ 3419284 h 5421351"/>
              <a:gd name="connsiteX639" fmla="*/ 8533219 w 11164922"/>
              <a:gd name="connsiteY639" fmla="*/ 3426257 h 5421351"/>
              <a:gd name="connsiteX640" fmla="*/ 8518800 w 11164922"/>
              <a:gd name="connsiteY640" fmla="*/ 3425725 h 5421351"/>
              <a:gd name="connsiteX641" fmla="*/ 8396720 w 11164922"/>
              <a:gd name="connsiteY641" fmla="*/ 3286715 h 5421351"/>
              <a:gd name="connsiteX642" fmla="*/ 8345990 w 11164922"/>
              <a:gd name="connsiteY642" fmla="*/ 3194976 h 5421351"/>
              <a:gd name="connsiteX643" fmla="*/ 8331276 w 11164922"/>
              <a:gd name="connsiteY643" fmla="*/ 3182360 h 5421351"/>
              <a:gd name="connsiteX644" fmla="*/ 8309029 w 11164922"/>
              <a:gd name="connsiteY644" fmla="*/ 3117804 h 5421351"/>
              <a:gd name="connsiteX645" fmla="*/ 8291006 w 11164922"/>
              <a:gd name="connsiteY645" fmla="*/ 3099339 h 5421351"/>
              <a:gd name="connsiteX646" fmla="*/ 8284330 w 11164922"/>
              <a:gd name="connsiteY646" fmla="*/ 3097832 h 5421351"/>
              <a:gd name="connsiteX647" fmla="*/ 8277623 w 11164922"/>
              <a:gd name="connsiteY647" fmla="*/ 3093282 h 5421351"/>
              <a:gd name="connsiteX648" fmla="*/ 8259157 w 11164922"/>
              <a:gd name="connsiteY648" fmla="*/ 3059423 h 5421351"/>
              <a:gd name="connsiteX649" fmla="*/ 8196078 w 11164922"/>
              <a:gd name="connsiteY649" fmla="*/ 2996433 h 5421351"/>
              <a:gd name="connsiteX650" fmla="*/ 8186387 w 11164922"/>
              <a:gd name="connsiteY650" fmla="*/ 2968365 h 5421351"/>
              <a:gd name="connsiteX651" fmla="*/ 8964074 w 11164922"/>
              <a:gd name="connsiteY651" fmla="*/ 2891282 h 5421351"/>
              <a:gd name="connsiteX652" fmla="*/ 8999883 w 11164922"/>
              <a:gd name="connsiteY652" fmla="*/ 2935807 h 5421351"/>
              <a:gd name="connsiteX653" fmla="*/ 9043994 w 11164922"/>
              <a:gd name="connsiteY653" fmla="*/ 2957818 h 5421351"/>
              <a:gd name="connsiteX654" fmla="*/ 9053508 w 11164922"/>
              <a:gd name="connsiteY654" fmla="*/ 2970818 h 5421351"/>
              <a:gd name="connsiteX655" fmla="*/ 9044053 w 11164922"/>
              <a:gd name="connsiteY655" fmla="*/ 2983463 h 5421351"/>
              <a:gd name="connsiteX656" fmla="*/ 9039740 w 11164922"/>
              <a:gd name="connsiteY656" fmla="*/ 2986181 h 5421351"/>
              <a:gd name="connsiteX657" fmla="*/ 9034215 w 11164922"/>
              <a:gd name="connsiteY657" fmla="*/ 2988663 h 5421351"/>
              <a:gd name="connsiteX658" fmla="*/ 9030019 w 11164922"/>
              <a:gd name="connsiteY658" fmla="*/ 2992622 h 5421351"/>
              <a:gd name="connsiteX659" fmla="*/ 9031585 w 11164922"/>
              <a:gd name="connsiteY659" fmla="*/ 3003731 h 5421351"/>
              <a:gd name="connsiteX660" fmla="*/ 9013917 w 11164922"/>
              <a:gd name="connsiteY660" fmla="*/ 3016524 h 5421351"/>
              <a:gd name="connsiteX661" fmla="*/ 9006117 w 11164922"/>
              <a:gd name="connsiteY661" fmla="*/ 3019360 h 5421351"/>
              <a:gd name="connsiteX662" fmla="*/ 9001685 w 11164922"/>
              <a:gd name="connsiteY662" fmla="*/ 3033956 h 5421351"/>
              <a:gd name="connsiteX663" fmla="*/ 9003370 w 11164922"/>
              <a:gd name="connsiteY663" fmla="*/ 3044296 h 5421351"/>
              <a:gd name="connsiteX664" fmla="*/ 9003812 w 11164922"/>
              <a:gd name="connsiteY664" fmla="*/ 3056085 h 5421351"/>
              <a:gd name="connsiteX665" fmla="*/ 9012115 w 11164922"/>
              <a:gd name="connsiteY665" fmla="*/ 3081494 h 5421351"/>
              <a:gd name="connsiteX666" fmla="*/ 9017020 w 11164922"/>
              <a:gd name="connsiteY666" fmla="*/ 3090978 h 5421351"/>
              <a:gd name="connsiteX667" fmla="*/ 9017758 w 11164922"/>
              <a:gd name="connsiteY667" fmla="*/ 3106046 h 5421351"/>
              <a:gd name="connsiteX668" fmla="*/ 9046121 w 11164922"/>
              <a:gd name="connsiteY668" fmla="*/ 3150393 h 5421351"/>
              <a:gd name="connsiteX669" fmla="*/ 9010106 w 11164922"/>
              <a:gd name="connsiteY669" fmla="*/ 3161797 h 5421351"/>
              <a:gd name="connsiteX670" fmla="*/ 8998731 w 11164922"/>
              <a:gd name="connsiteY670" fmla="*/ 3199852 h 5421351"/>
              <a:gd name="connsiteX671" fmla="*/ 8985820 w 11164922"/>
              <a:gd name="connsiteY671" fmla="*/ 3225142 h 5421351"/>
              <a:gd name="connsiteX672" fmla="*/ 8959761 w 11164922"/>
              <a:gd name="connsiteY672" fmla="*/ 3246474 h 5421351"/>
              <a:gd name="connsiteX673" fmla="*/ 8956570 w 11164922"/>
              <a:gd name="connsiteY673" fmla="*/ 3288162 h 5421351"/>
              <a:gd name="connsiteX674" fmla="*/ 8948859 w 11164922"/>
              <a:gd name="connsiteY674" fmla="*/ 3301280 h 5421351"/>
              <a:gd name="connsiteX675" fmla="*/ 8950011 w 11164922"/>
              <a:gd name="connsiteY675" fmla="*/ 3337118 h 5421351"/>
              <a:gd name="connsiteX676" fmla="*/ 8889857 w 11164922"/>
              <a:gd name="connsiteY676" fmla="*/ 3358952 h 5421351"/>
              <a:gd name="connsiteX677" fmla="*/ 8877064 w 11164922"/>
              <a:gd name="connsiteY677" fmla="*/ 3336823 h 5421351"/>
              <a:gd name="connsiteX678" fmla="*/ 8832215 w 11164922"/>
              <a:gd name="connsiteY678" fmla="*/ 3319480 h 5421351"/>
              <a:gd name="connsiteX679" fmla="*/ 8804383 w 11164922"/>
              <a:gd name="connsiteY679" fmla="*/ 3333839 h 5421351"/>
              <a:gd name="connsiteX680" fmla="*/ 8788931 w 11164922"/>
              <a:gd name="connsiteY680" fmla="*/ 3334282 h 5421351"/>
              <a:gd name="connsiteX681" fmla="*/ 8773804 w 11164922"/>
              <a:gd name="connsiteY681" fmla="*/ 3317175 h 5421351"/>
              <a:gd name="connsiteX682" fmla="*/ 8765324 w 11164922"/>
              <a:gd name="connsiteY682" fmla="*/ 3318564 h 5421351"/>
              <a:gd name="connsiteX683" fmla="*/ 8744672 w 11164922"/>
              <a:gd name="connsiteY683" fmla="*/ 3318416 h 5421351"/>
              <a:gd name="connsiteX684" fmla="*/ 8728629 w 11164922"/>
              <a:gd name="connsiteY684" fmla="*/ 3302639 h 5421351"/>
              <a:gd name="connsiteX685" fmla="*/ 8714773 w 11164922"/>
              <a:gd name="connsiteY685" fmla="*/ 3256519 h 5421351"/>
              <a:gd name="connsiteX686" fmla="*/ 8708686 w 11164922"/>
              <a:gd name="connsiteY686" fmla="*/ 3243283 h 5421351"/>
              <a:gd name="connsiteX687" fmla="*/ 8705998 w 11164922"/>
              <a:gd name="connsiteY687" fmla="*/ 3241687 h 5421351"/>
              <a:gd name="connsiteX688" fmla="*/ 8694978 w 11164922"/>
              <a:gd name="connsiteY688" fmla="*/ 3229574 h 5421351"/>
              <a:gd name="connsiteX689" fmla="*/ 8687000 w 11164922"/>
              <a:gd name="connsiteY689" fmla="*/ 3173409 h 5421351"/>
              <a:gd name="connsiteX690" fmla="*/ 8684578 w 11164922"/>
              <a:gd name="connsiteY690" fmla="*/ 3167588 h 5421351"/>
              <a:gd name="connsiteX691" fmla="*/ 8681800 w 11164922"/>
              <a:gd name="connsiteY691" fmla="*/ 3148118 h 5421351"/>
              <a:gd name="connsiteX692" fmla="*/ 8693382 w 11164922"/>
              <a:gd name="connsiteY692" fmla="*/ 3121320 h 5421351"/>
              <a:gd name="connsiteX693" fmla="*/ 8703841 w 11164922"/>
              <a:gd name="connsiteY693" fmla="*/ 3104834 h 5421351"/>
              <a:gd name="connsiteX694" fmla="*/ 8752029 w 11164922"/>
              <a:gd name="connsiteY694" fmla="*/ 3113078 h 5421351"/>
              <a:gd name="connsiteX695" fmla="*/ 8755161 w 11164922"/>
              <a:gd name="connsiteY695" fmla="*/ 3110773 h 5421351"/>
              <a:gd name="connsiteX696" fmla="*/ 8756993 w 11164922"/>
              <a:gd name="connsiteY696" fmla="*/ 3108971 h 5421351"/>
              <a:gd name="connsiteX697" fmla="*/ 8757406 w 11164922"/>
              <a:gd name="connsiteY697" fmla="*/ 3106873 h 5421351"/>
              <a:gd name="connsiteX698" fmla="*/ 8773272 w 11164922"/>
              <a:gd name="connsiteY698" fmla="*/ 3074137 h 5421351"/>
              <a:gd name="connsiteX699" fmla="*/ 8812656 w 11164922"/>
              <a:gd name="connsiteY699" fmla="*/ 3056646 h 5421351"/>
              <a:gd name="connsiteX700" fmla="*/ 8837474 w 11164922"/>
              <a:gd name="connsiteY700" fmla="*/ 3041017 h 5421351"/>
              <a:gd name="connsiteX701" fmla="*/ 8850001 w 11164922"/>
              <a:gd name="connsiteY701" fmla="*/ 3016967 h 5421351"/>
              <a:gd name="connsiteX702" fmla="*/ 8868791 w 11164922"/>
              <a:gd name="connsiteY702" fmla="*/ 2994395 h 5421351"/>
              <a:gd name="connsiteX703" fmla="*/ 8906078 w 11164922"/>
              <a:gd name="connsiteY703" fmla="*/ 2971172 h 5421351"/>
              <a:gd name="connsiteX704" fmla="*/ 8925223 w 11164922"/>
              <a:gd name="connsiteY704" fmla="*/ 2950727 h 5421351"/>
              <a:gd name="connsiteX705" fmla="*/ 7634957 w 11164922"/>
              <a:gd name="connsiteY705" fmla="*/ 2792542 h 5421351"/>
              <a:gd name="connsiteX706" fmla="*/ 7671741 w 11164922"/>
              <a:gd name="connsiteY706" fmla="*/ 2820167 h 5421351"/>
              <a:gd name="connsiteX707" fmla="*/ 7688257 w 11164922"/>
              <a:gd name="connsiteY707" fmla="*/ 2846107 h 5421351"/>
              <a:gd name="connsiteX708" fmla="*/ 7695643 w 11164922"/>
              <a:gd name="connsiteY708" fmla="*/ 2857423 h 5421351"/>
              <a:gd name="connsiteX709" fmla="*/ 7707549 w 11164922"/>
              <a:gd name="connsiteY709" fmla="*/ 2905730 h 5421351"/>
              <a:gd name="connsiteX710" fmla="*/ 7706308 w 11164922"/>
              <a:gd name="connsiteY710" fmla="*/ 2917548 h 5421351"/>
              <a:gd name="connsiteX711" fmla="*/ 7699011 w 11164922"/>
              <a:gd name="connsiteY711" fmla="*/ 2930578 h 5421351"/>
              <a:gd name="connsiteX712" fmla="*/ 7668550 w 11164922"/>
              <a:gd name="connsiteY712" fmla="*/ 2950994 h 5421351"/>
              <a:gd name="connsiteX713" fmla="*/ 7647691 w 11164922"/>
              <a:gd name="connsiteY713" fmla="*/ 2952412 h 5421351"/>
              <a:gd name="connsiteX714" fmla="*/ 7637941 w 11164922"/>
              <a:gd name="connsiteY714" fmla="*/ 2941244 h 5421351"/>
              <a:gd name="connsiteX715" fmla="*/ 7627127 w 11164922"/>
              <a:gd name="connsiteY715" fmla="*/ 2910930 h 5421351"/>
              <a:gd name="connsiteX716" fmla="*/ 7622016 w 11164922"/>
              <a:gd name="connsiteY716" fmla="*/ 2886525 h 5421351"/>
              <a:gd name="connsiteX717" fmla="*/ 7626566 w 11164922"/>
              <a:gd name="connsiteY717" fmla="*/ 2828114 h 5421351"/>
              <a:gd name="connsiteX718" fmla="*/ 9270960 w 11164922"/>
              <a:gd name="connsiteY718" fmla="*/ 2788111 h 5421351"/>
              <a:gd name="connsiteX719" fmla="*/ 9281803 w 11164922"/>
              <a:gd name="connsiteY719" fmla="*/ 2796797 h 5421351"/>
              <a:gd name="connsiteX720" fmla="*/ 9307596 w 11164922"/>
              <a:gd name="connsiteY720" fmla="*/ 2875417 h 5421351"/>
              <a:gd name="connsiteX721" fmla="*/ 9307951 w 11164922"/>
              <a:gd name="connsiteY721" fmla="*/ 2878962 h 5421351"/>
              <a:gd name="connsiteX722" fmla="*/ 9306355 w 11164922"/>
              <a:gd name="connsiteY722" fmla="*/ 2892642 h 5421351"/>
              <a:gd name="connsiteX723" fmla="*/ 9304287 w 11164922"/>
              <a:gd name="connsiteY723" fmla="*/ 2898640 h 5421351"/>
              <a:gd name="connsiteX724" fmla="*/ 9295867 w 11164922"/>
              <a:gd name="connsiteY724" fmla="*/ 2903899 h 5421351"/>
              <a:gd name="connsiteX725" fmla="*/ 9291907 w 11164922"/>
              <a:gd name="connsiteY725" fmla="*/ 2904254 h 5421351"/>
              <a:gd name="connsiteX726" fmla="*/ 9284758 w 11164922"/>
              <a:gd name="connsiteY726" fmla="*/ 2907297 h 5421351"/>
              <a:gd name="connsiteX727" fmla="*/ 9280296 w 11164922"/>
              <a:gd name="connsiteY727" fmla="*/ 2961896 h 5421351"/>
              <a:gd name="connsiteX728" fmla="*/ 9213318 w 11164922"/>
              <a:gd name="connsiteY728" fmla="*/ 2887471 h 5421351"/>
              <a:gd name="connsiteX729" fmla="*/ 9178484 w 11164922"/>
              <a:gd name="connsiteY729" fmla="*/ 2882035 h 5421351"/>
              <a:gd name="connsiteX730" fmla="*/ 9148437 w 11164922"/>
              <a:gd name="connsiteY730" fmla="*/ 2906765 h 5421351"/>
              <a:gd name="connsiteX731" fmla="*/ 9144152 w 11164922"/>
              <a:gd name="connsiteY731" fmla="*/ 2885255 h 5421351"/>
              <a:gd name="connsiteX732" fmla="*/ 9144566 w 11164922"/>
              <a:gd name="connsiteY732" fmla="*/ 2883571 h 5421351"/>
              <a:gd name="connsiteX733" fmla="*/ 9147609 w 11164922"/>
              <a:gd name="connsiteY733" fmla="*/ 2875771 h 5421351"/>
              <a:gd name="connsiteX734" fmla="*/ 9160314 w 11164922"/>
              <a:gd name="connsiteY734" fmla="*/ 2852726 h 5421351"/>
              <a:gd name="connsiteX735" fmla="*/ 9164509 w 11164922"/>
              <a:gd name="connsiteY735" fmla="*/ 2849417 h 5421351"/>
              <a:gd name="connsiteX736" fmla="*/ 9170536 w 11164922"/>
              <a:gd name="connsiteY736" fmla="*/ 2847290 h 5421351"/>
              <a:gd name="connsiteX737" fmla="*/ 9189238 w 11164922"/>
              <a:gd name="connsiteY737" fmla="*/ 2834615 h 5421351"/>
              <a:gd name="connsiteX738" fmla="*/ 9202031 w 11164922"/>
              <a:gd name="connsiteY738" fmla="*/ 2833758 h 5421351"/>
              <a:gd name="connsiteX739" fmla="*/ 9218340 w 11164922"/>
              <a:gd name="connsiteY739" fmla="*/ 2842178 h 5421351"/>
              <a:gd name="connsiteX740" fmla="*/ 9223009 w 11164922"/>
              <a:gd name="connsiteY740" fmla="*/ 2843331 h 5421351"/>
              <a:gd name="connsiteX741" fmla="*/ 9228681 w 11164922"/>
              <a:gd name="connsiteY741" fmla="*/ 2838101 h 5421351"/>
              <a:gd name="connsiteX742" fmla="*/ 9230897 w 11164922"/>
              <a:gd name="connsiteY742" fmla="*/ 2834260 h 5421351"/>
              <a:gd name="connsiteX743" fmla="*/ 9232019 w 11164922"/>
              <a:gd name="connsiteY743" fmla="*/ 2829415 h 5421351"/>
              <a:gd name="connsiteX744" fmla="*/ 9236008 w 11164922"/>
              <a:gd name="connsiteY744" fmla="*/ 2821822 h 5421351"/>
              <a:gd name="connsiteX745" fmla="*/ 9255567 w 11164922"/>
              <a:gd name="connsiteY745" fmla="*/ 2803356 h 5421351"/>
              <a:gd name="connsiteX746" fmla="*/ 9262008 w 11164922"/>
              <a:gd name="connsiteY746" fmla="*/ 2794227 h 5421351"/>
              <a:gd name="connsiteX747" fmla="*/ 9262865 w 11164922"/>
              <a:gd name="connsiteY747" fmla="*/ 2792070 h 5421351"/>
              <a:gd name="connsiteX748" fmla="*/ 9204631 w 11164922"/>
              <a:gd name="connsiteY748" fmla="*/ 2726066 h 5421351"/>
              <a:gd name="connsiteX749" fmla="*/ 9207260 w 11164922"/>
              <a:gd name="connsiteY749" fmla="*/ 2743793 h 5421351"/>
              <a:gd name="connsiteX750" fmla="*/ 9205990 w 11164922"/>
              <a:gd name="connsiteY750" fmla="*/ 2759570 h 5421351"/>
              <a:gd name="connsiteX751" fmla="*/ 9200435 w 11164922"/>
              <a:gd name="connsiteY751" fmla="*/ 2776973 h 5421351"/>
              <a:gd name="connsiteX752" fmla="*/ 9194792 w 11164922"/>
              <a:gd name="connsiteY752" fmla="*/ 2787728 h 5421351"/>
              <a:gd name="connsiteX753" fmla="*/ 9181112 w 11164922"/>
              <a:gd name="connsiteY753" fmla="*/ 2806341 h 5421351"/>
              <a:gd name="connsiteX754" fmla="*/ 9172367 w 11164922"/>
              <a:gd name="connsiteY754" fmla="*/ 2801289 h 5421351"/>
              <a:gd name="connsiteX755" fmla="*/ 9161643 w 11164922"/>
              <a:gd name="connsiteY755" fmla="*/ 2790298 h 5421351"/>
              <a:gd name="connsiteX756" fmla="*/ 9157063 w 11164922"/>
              <a:gd name="connsiteY756" fmla="*/ 2775997 h 5421351"/>
              <a:gd name="connsiteX757" fmla="*/ 9161052 w 11164922"/>
              <a:gd name="connsiteY757" fmla="*/ 2759393 h 5421351"/>
              <a:gd name="connsiteX758" fmla="*/ 9169058 w 11164922"/>
              <a:gd name="connsiteY758" fmla="*/ 2748313 h 5421351"/>
              <a:gd name="connsiteX759" fmla="*/ 9179340 w 11164922"/>
              <a:gd name="connsiteY759" fmla="*/ 2735934 h 5421351"/>
              <a:gd name="connsiteX760" fmla="*/ 9190183 w 11164922"/>
              <a:gd name="connsiteY760" fmla="*/ 2726952 h 5421351"/>
              <a:gd name="connsiteX761" fmla="*/ 9133043 w 11164922"/>
              <a:gd name="connsiteY761" fmla="*/ 2704143 h 5421351"/>
              <a:gd name="connsiteX762" fmla="*/ 9174053 w 11164922"/>
              <a:gd name="connsiteY762" fmla="*/ 2725268 h 5421351"/>
              <a:gd name="connsiteX763" fmla="*/ 9154907 w 11164922"/>
              <a:gd name="connsiteY763" fmla="*/ 2755021 h 5421351"/>
              <a:gd name="connsiteX764" fmla="*/ 9150858 w 11164922"/>
              <a:gd name="connsiteY764" fmla="*/ 2758241 h 5421351"/>
              <a:gd name="connsiteX765" fmla="*/ 9144270 w 11164922"/>
              <a:gd name="connsiteY765" fmla="*/ 2760634 h 5421351"/>
              <a:gd name="connsiteX766" fmla="*/ 9138361 w 11164922"/>
              <a:gd name="connsiteY766" fmla="*/ 2756350 h 5421351"/>
              <a:gd name="connsiteX767" fmla="*/ 9135052 w 11164922"/>
              <a:gd name="connsiteY767" fmla="*/ 2751948 h 5421351"/>
              <a:gd name="connsiteX768" fmla="*/ 9133457 w 11164922"/>
              <a:gd name="connsiteY768" fmla="*/ 2747103 h 5421351"/>
              <a:gd name="connsiteX769" fmla="*/ 9132925 w 11164922"/>
              <a:gd name="connsiteY769" fmla="*/ 2716522 h 5421351"/>
              <a:gd name="connsiteX770" fmla="*/ 9160314 w 11164922"/>
              <a:gd name="connsiteY770" fmla="*/ 2654625 h 5421351"/>
              <a:gd name="connsiteX771" fmla="*/ 9207468 w 11164922"/>
              <a:gd name="connsiteY771" fmla="*/ 2697229 h 5421351"/>
              <a:gd name="connsiteX772" fmla="*/ 9207586 w 11164922"/>
              <a:gd name="connsiteY772" fmla="*/ 2697259 h 5421351"/>
              <a:gd name="connsiteX773" fmla="*/ 9204543 w 11164922"/>
              <a:gd name="connsiteY773" fmla="*/ 2686504 h 5421351"/>
              <a:gd name="connsiteX774" fmla="*/ 9201588 w 11164922"/>
              <a:gd name="connsiteY774" fmla="*/ 2675986 h 5421351"/>
              <a:gd name="connsiteX775" fmla="*/ 9224102 w 11164922"/>
              <a:gd name="connsiteY775" fmla="*/ 2674450 h 5421351"/>
              <a:gd name="connsiteX776" fmla="*/ 9249954 w 11164922"/>
              <a:gd name="connsiteY776" fmla="*/ 2686711 h 5421351"/>
              <a:gd name="connsiteX777" fmla="*/ 9260088 w 11164922"/>
              <a:gd name="connsiteY777" fmla="*/ 2709933 h 5421351"/>
              <a:gd name="connsiteX778" fmla="*/ 9260266 w 11164922"/>
              <a:gd name="connsiteY778" fmla="*/ 2721161 h 5421351"/>
              <a:gd name="connsiteX779" fmla="*/ 9257429 w 11164922"/>
              <a:gd name="connsiteY779" fmla="*/ 2728783 h 5421351"/>
              <a:gd name="connsiteX780" fmla="*/ 9246025 w 11164922"/>
              <a:gd name="connsiteY780" fmla="*/ 2741105 h 5421351"/>
              <a:gd name="connsiteX781" fmla="*/ 9246735 w 11164922"/>
              <a:gd name="connsiteY781" fmla="*/ 2744620 h 5421351"/>
              <a:gd name="connsiteX782" fmla="*/ 9251550 w 11164922"/>
              <a:gd name="connsiteY782" fmla="*/ 2756645 h 5421351"/>
              <a:gd name="connsiteX783" fmla="*/ 9253529 w 11164922"/>
              <a:gd name="connsiteY783" fmla="*/ 2772452 h 5421351"/>
              <a:gd name="connsiteX784" fmla="*/ 9245611 w 11164922"/>
              <a:gd name="connsiteY784" fmla="*/ 2784625 h 5421351"/>
              <a:gd name="connsiteX785" fmla="*/ 9231016 w 11164922"/>
              <a:gd name="connsiteY785" fmla="*/ 2768552 h 5421351"/>
              <a:gd name="connsiteX786" fmla="*/ 9220468 w 11164922"/>
              <a:gd name="connsiteY786" fmla="*/ 2751918 h 5421351"/>
              <a:gd name="connsiteX787" fmla="*/ 9219169 w 11164922"/>
              <a:gd name="connsiteY787" fmla="*/ 2748905 h 5421351"/>
              <a:gd name="connsiteX788" fmla="*/ 9215683 w 11164922"/>
              <a:gd name="connsiteY788" fmla="*/ 2735549 h 5421351"/>
              <a:gd name="connsiteX789" fmla="*/ 9215535 w 11164922"/>
              <a:gd name="connsiteY789" fmla="*/ 2724765 h 5421351"/>
              <a:gd name="connsiteX790" fmla="*/ 9219376 w 11164922"/>
              <a:gd name="connsiteY790" fmla="*/ 2707777 h 5421351"/>
              <a:gd name="connsiteX791" fmla="*/ 9216037 w 11164922"/>
              <a:gd name="connsiteY791" fmla="*/ 2699327 h 5421351"/>
              <a:gd name="connsiteX792" fmla="*/ 9209271 w 11164922"/>
              <a:gd name="connsiteY792" fmla="*/ 2697406 h 5421351"/>
              <a:gd name="connsiteX793" fmla="*/ 9207911 w 11164922"/>
              <a:gd name="connsiteY793" fmla="*/ 2697288 h 5421351"/>
              <a:gd name="connsiteX794" fmla="*/ 9207586 w 11164922"/>
              <a:gd name="connsiteY794" fmla="*/ 2697318 h 5421351"/>
              <a:gd name="connsiteX795" fmla="*/ 9207527 w 11164922"/>
              <a:gd name="connsiteY795" fmla="*/ 2697259 h 5421351"/>
              <a:gd name="connsiteX796" fmla="*/ 9178632 w 11164922"/>
              <a:gd name="connsiteY796" fmla="*/ 2695811 h 5421351"/>
              <a:gd name="connsiteX797" fmla="*/ 9058265 w 11164922"/>
              <a:gd name="connsiteY797" fmla="*/ 2628744 h 5421351"/>
              <a:gd name="connsiteX798" fmla="*/ 9069492 w 11164922"/>
              <a:gd name="connsiteY798" fmla="*/ 2629867 h 5421351"/>
              <a:gd name="connsiteX799" fmla="*/ 9097383 w 11164922"/>
              <a:gd name="connsiteY799" fmla="*/ 2641951 h 5421351"/>
              <a:gd name="connsiteX800" fmla="*/ 9108137 w 11164922"/>
              <a:gd name="connsiteY800" fmla="*/ 2668542 h 5421351"/>
              <a:gd name="connsiteX801" fmla="*/ 9100839 w 11164922"/>
              <a:gd name="connsiteY801" fmla="*/ 2684585 h 5421351"/>
              <a:gd name="connsiteX802" fmla="*/ 9094251 w 11164922"/>
              <a:gd name="connsiteY802" fmla="*/ 2685619 h 5421351"/>
              <a:gd name="connsiteX803" fmla="*/ 9075992 w 11164922"/>
              <a:gd name="connsiteY803" fmla="*/ 2673299 h 5421351"/>
              <a:gd name="connsiteX804" fmla="*/ 9074219 w 11164922"/>
              <a:gd name="connsiteY804" fmla="*/ 2429787 h 5421351"/>
              <a:gd name="connsiteX805" fmla="*/ 9100928 w 11164922"/>
              <a:gd name="connsiteY805" fmla="*/ 2436789 h 5421351"/>
              <a:gd name="connsiteX806" fmla="*/ 9118744 w 11164922"/>
              <a:gd name="connsiteY806" fmla="*/ 2484623 h 5421351"/>
              <a:gd name="connsiteX807" fmla="*/ 9117414 w 11164922"/>
              <a:gd name="connsiteY807" fmla="*/ 2518127 h 5421351"/>
              <a:gd name="connsiteX808" fmla="*/ 9100012 w 11164922"/>
              <a:gd name="connsiteY808" fmla="*/ 2548352 h 5421351"/>
              <a:gd name="connsiteX809" fmla="*/ 9099539 w 11164922"/>
              <a:gd name="connsiteY809" fmla="*/ 2553108 h 5421351"/>
              <a:gd name="connsiteX810" fmla="*/ 9107930 w 11164922"/>
              <a:gd name="connsiteY810" fmla="*/ 2590217 h 5421351"/>
              <a:gd name="connsiteX811" fmla="*/ 9130532 w 11164922"/>
              <a:gd name="connsiteY811" fmla="*/ 2599406 h 5421351"/>
              <a:gd name="connsiteX812" fmla="*/ 9169679 w 11164922"/>
              <a:gd name="connsiteY812" fmla="*/ 2606615 h 5421351"/>
              <a:gd name="connsiteX813" fmla="*/ 9183802 w 11164922"/>
              <a:gd name="connsiteY813" fmla="*/ 2612878 h 5421351"/>
              <a:gd name="connsiteX814" fmla="*/ 9190361 w 11164922"/>
              <a:gd name="connsiteY814" fmla="*/ 2620412 h 5421351"/>
              <a:gd name="connsiteX815" fmla="*/ 9204040 w 11164922"/>
              <a:gd name="connsiteY815" fmla="*/ 2662189 h 5421351"/>
              <a:gd name="connsiteX816" fmla="*/ 9189415 w 11164922"/>
              <a:gd name="connsiteY816" fmla="*/ 2659353 h 5421351"/>
              <a:gd name="connsiteX817" fmla="*/ 9142468 w 11164922"/>
              <a:gd name="connsiteY817" fmla="*/ 2640769 h 5421351"/>
              <a:gd name="connsiteX818" fmla="*/ 9131241 w 11164922"/>
              <a:gd name="connsiteY818" fmla="*/ 2634033 h 5421351"/>
              <a:gd name="connsiteX819" fmla="*/ 9121137 w 11164922"/>
              <a:gd name="connsiteY819" fmla="*/ 2625789 h 5421351"/>
              <a:gd name="connsiteX820" fmla="*/ 9098623 w 11164922"/>
              <a:gd name="connsiteY820" fmla="*/ 2619880 h 5421351"/>
              <a:gd name="connsiteX821" fmla="*/ 9094398 w 11164922"/>
              <a:gd name="connsiteY821" fmla="*/ 2621535 h 5421351"/>
              <a:gd name="connsiteX822" fmla="*/ 9084058 w 11164922"/>
              <a:gd name="connsiteY822" fmla="*/ 2621387 h 5421351"/>
              <a:gd name="connsiteX823" fmla="*/ 9062549 w 11164922"/>
              <a:gd name="connsiteY823" fmla="*/ 2602331 h 5421351"/>
              <a:gd name="connsiteX824" fmla="*/ 9051735 w 11164922"/>
              <a:gd name="connsiteY824" fmla="*/ 2596717 h 5421351"/>
              <a:gd name="connsiteX825" fmla="*/ 9035160 w 11164922"/>
              <a:gd name="connsiteY825" fmla="*/ 2580378 h 5421351"/>
              <a:gd name="connsiteX826" fmla="*/ 9028926 w 11164922"/>
              <a:gd name="connsiteY826" fmla="*/ 2534229 h 5421351"/>
              <a:gd name="connsiteX827" fmla="*/ 9037435 w 11164922"/>
              <a:gd name="connsiteY827" fmla="*/ 2516738 h 5421351"/>
              <a:gd name="connsiteX828" fmla="*/ 9042428 w 11164922"/>
              <a:gd name="connsiteY828" fmla="*/ 2493427 h 5421351"/>
              <a:gd name="connsiteX829" fmla="*/ 9038972 w 11164922"/>
              <a:gd name="connsiteY829" fmla="*/ 2440778 h 5421351"/>
              <a:gd name="connsiteX830" fmla="*/ 9041838 w 11164922"/>
              <a:gd name="connsiteY830" fmla="*/ 2432416 h 5421351"/>
              <a:gd name="connsiteX831" fmla="*/ 2386098 w 11164922"/>
              <a:gd name="connsiteY831" fmla="*/ 2426507 h 5421351"/>
              <a:gd name="connsiteX832" fmla="*/ 2394459 w 11164922"/>
              <a:gd name="connsiteY832" fmla="*/ 2426921 h 5421351"/>
              <a:gd name="connsiteX833" fmla="*/ 2396469 w 11164922"/>
              <a:gd name="connsiteY833" fmla="*/ 2427689 h 5421351"/>
              <a:gd name="connsiteX834" fmla="*/ 2415791 w 11164922"/>
              <a:gd name="connsiteY834" fmla="*/ 2432239 h 5421351"/>
              <a:gd name="connsiteX835" fmla="*/ 2420605 w 11164922"/>
              <a:gd name="connsiteY835" fmla="*/ 2440334 h 5421351"/>
              <a:gd name="connsiteX836" fmla="*/ 2416943 w 11164922"/>
              <a:gd name="connsiteY836" fmla="*/ 2448017 h 5421351"/>
              <a:gd name="connsiteX837" fmla="*/ 2403085 w 11164922"/>
              <a:gd name="connsiteY837" fmla="*/ 2455876 h 5421351"/>
              <a:gd name="connsiteX838" fmla="*/ 2375875 w 11164922"/>
              <a:gd name="connsiteY838" fmla="*/ 2452744 h 5421351"/>
              <a:gd name="connsiteX839" fmla="*/ 2371266 w 11164922"/>
              <a:gd name="connsiteY839" fmla="*/ 2441398 h 5421351"/>
              <a:gd name="connsiteX840" fmla="*/ 2373985 w 11164922"/>
              <a:gd name="connsiteY840" fmla="*/ 2435105 h 5421351"/>
              <a:gd name="connsiteX841" fmla="*/ 2174023 w 11164922"/>
              <a:gd name="connsiteY841" fmla="*/ 2373503 h 5421351"/>
              <a:gd name="connsiteX842" fmla="*/ 2189534 w 11164922"/>
              <a:gd name="connsiteY842" fmla="*/ 2375483 h 5421351"/>
              <a:gd name="connsiteX843" fmla="*/ 2240646 w 11164922"/>
              <a:gd name="connsiteY843" fmla="*/ 2375305 h 5421351"/>
              <a:gd name="connsiteX844" fmla="*/ 2244575 w 11164922"/>
              <a:gd name="connsiteY844" fmla="*/ 2375926 h 5421351"/>
              <a:gd name="connsiteX845" fmla="*/ 2255331 w 11164922"/>
              <a:gd name="connsiteY845" fmla="*/ 2383460 h 5421351"/>
              <a:gd name="connsiteX846" fmla="*/ 2315721 w 11164922"/>
              <a:gd name="connsiteY846" fmla="*/ 2410139 h 5421351"/>
              <a:gd name="connsiteX847" fmla="*/ 2322369 w 11164922"/>
              <a:gd name="connsiteY847" fmla="*/ 2415162 h 5421351"/>
              <a:gd name="connsiteX848" fmla="*/ 2326682 w 11164922"/>
              <a:gd name="connsiteY848" fmla="*/ 2433864 h 5421351"/>
              <a:gd name="connsiteX849" fmla="*/ 2313711 w 11164922"/>
              <a:gd name="connsiteY849" fmla="*/ 2440748 h 5421351"/>
              <a:gd name="connsiteX850" fmla="*/ 2291671 w 11164922"/>
              <a:gd name="connsiteY850" fmla="*/ 2436139 h 5421351"/>
              <a:gd name="connsiteX851" fmla="*/ 2275923 w 11164922"/>
              <a:gd name="connsiteY851" fmla="*/ 2441280 h 5421351"/>
              <a:gd name="connsiteX852" fmla="*/ 2270340 w 11164922"/>
              <a:gd name="connsiteY852" fmla="*/ 2444293 h 5421351"/>
              <a:gd name="connsiteX853" fmla="*/ 2248122 w 11164922"/>
              <a:gd name="connsiteY853" fmla="*/ 2445623 h 5421351"/>
              <a:gd name="connsiteX854" fmla="*/ 2236244 w 11164922"/>
              <a:gd name="connsiteY854" fmla="*/ 2448016 h 5421351"/>
              <a:gd name="connsiteX855" fmla="*/ 2218754 w 11164922"/>
              <a:gd name="connsiteY855" fmla="*/ 2456436 h 5421351"/>
              <a:gd name="connsiteX856" fmla="*/ 2197303 w 11164922"/>
              <a:gd name="connsiteY856" fmla="*/ 2456850 h 5421351"/>
              <a:gd name="connsiteX857" fmla="*/ 2132599 w 11164922"/>
              <a:gd name="connsiteY857" fmla="*/ 2445327 h 5421351"/>
              <a:gd name="connsiteX858" fmla="*/ 2125597 w 11164922"/>
              <a:gd name="connsiteY858" fmla="*/ 2442934 h 5421351"/>
              <a:gd name="connsiteX859" fmla="*/ 2115078 w 11164922"/>
              <a:gd name="connsiteY859" fmla="*/ 2438296 h 5421351"/>
              <a:gd name="connsiteX860" fmla="*/ 2177479 w 11164922"/>
              <a:gd name="connsiteY860" fmla="*/ 2415487 h 5421351"/>
              <a:gd name="connsiteX861" fmla="*/ 2174672 w 11164922"/>
              <a:gd name="connsiteY861" fmla="*/ 2401276 h 5421351"/>
              <a:gd name="connsiteX862" fmla="*/ 2163208 w 11164922"/>
              <a:gd name="connsiteY862" fmla="*/ 2387980 h 5421351"/>
              <a:gd name="connsiteX863" fmla="*/ 2159220 w 11164922"/>
              <a:gd name="connsiteY863" fmla="*/ 2378348 h 5421351"/>
              <a:gd name="connsiteX864" fmla="*/ 8665817 w 11164922"/>
              <a:gd name="connsiteY864" fmla="*/ 2365113 h 5421351"/>
              <a:gd name="connsiteX865" fmla="*/ 8686854 w 11164922"/>
              <a:gd name="connsiteY865" fmla="*/ 2370136 h 5421351"/>
              <a:gd name="connsiteX866" fmla="*/ 8691462 w 11164922"/>
              <a:gd name="connsiteY866" fmla="*/ 2402872 h 5421351"/>
              <a:gd name="connsiteX867" fmla="*/ 8686883 w 11164922"/>
              <a:gd name="connsiteY867" fmla="*/ 2416374 h 5421351"/>
              <a:gd name="connsiteX868" fmla="*/ 8671254 w 11164922"/>
              <a:gd name="connsiteY868" fmla="*/ 2437439 h 5421351"/>
              <a:gd name="connsiteX869" fmla="*/ 8636950 w 11164922"/>
              <a:gd name="connsiteY869" fmla="*/ 2437114 h 5421351"/>
              <a:gd name="connsiteX870" fmla="*/ 8617451 w 11164922"/>
              <a:gd name="connsiteY870" fmla="*/ 2401365 h 5421351"/>
              <a:gd name="connsiteX871" fmla="*/ 8644396 w 11164922"/>
              <a:gd name="connsiteY871" fmla="*/ 2370697 h 5421351"/>
              <a:gd name="connsiteX872" fmla="*/ 1875261 w 11164922"/>
              <a:gd name="connsiteY872" fmla="*/ 2235587 h 5421351"/>
              <a:gd name="connsiteX873" fmla="*/ 1928266 w 11164922"/>
              <a:gd name="connsiteY873" fmla="*/ 2243535 h 5421351"/>
              <a:gd name="connsiteX874" fmla="*/ 1996663 w 11164922"/>
              <a:gd name="connsiteY874" fmla="*/ 2270982 h 5421351"/>
              <a:gd name="connsiteX875" fmla="*/ 2012972 w 11164922"/>
              <a:gd name="connsiteY875" fmla="*/ 2280968 h 5421351"/>
              <a:gd name="connsiteX876" fmla="*/ 2038853 w 11164922"/>
              <a:gd name="connsiteY876" fmla="*/ 2306230 h 5421351"/>
              <a:gd name="connsiteX877" fmla="*/ 2131210 w 11164922"/>
              <a:gd name="connsiteY877" fmla="*/ 2360563 h 5421351"/>
              <a:gd name="connsiteX878" fmla="*/ 2132068 w 11164922"/>
              <a:gd name="connsiteY878" fmla="*/ 2377049 h 5421351"/>
              <a:gd name="connsiteX879" fmla="*/ 2114018 w 11164922"/>
              <a:gd name="connsiteY879" fmla="*/ 2388158 h 5421351"/>
              <a:gd name="connsiteX880" fmla="*/ 2090587 w 11164922"/>
              <a:gd name="connsiteY880" fmla="*/ 2387951 h 5421351"/>
              <a:gd name="connsiteX881" fmla="*/ 2082167 w 11164922"/>
              <a:gd name="connsiteY881" fmla="*/ 2382663 h 5421351"/>
              <a:gd name="connsiteX882" fmla="*/ 2053862 w 11164922"/>
              <a:gd name="connsiteY882" fmla="*/ 2374745 h 5421351"/>
              <a:gd name="connsiteX883" fmla="*/ 2035485 w 11164922"/>
              <a:gd name="connsiteY883" fmla="*/ 2378261 h 5421351"/>
              <a:gd name="connsiteX884" fmla="*/ 2016872 w 11164922"/>
              <a:gd name="connsiteY884" fmla="*/ 2378290 h 5421351"/>
              <a:gd name="connsiteX885" fmla="*/ 2018968 w 11164922"/>
              <a:gd name="connsiteY885" fmla="*/ 2346618 h 5421351"/>
              <a:gd name="connsiteX886" fmla="*/ 1988744 w 11164922"/>
              <a:gd name="connsiteY886" fmla="*/ 2329659 h 5421351"/>
              <a:gd name="connsiteX887" fmla="*/ 1977340 w 11164922"/>
              <a:gd name="connsiteY887" fmla="*/ 2314650 h 5421351"/>
              <a:gd name="connsiteX888" fmla="*/ 1924335 w 11164922"/>
              <a:gd name="connsiteY888" fmla="*/ 2291221 h 5421351"/>
              <a:gd name="connsiteX889" fmla="*/ 1900700 w 11164922"/>
              <a:gd name="connsiteY889" fmla="*/ 2287350 h 5421351"/>
              <a:gd name="connsiteX890" fmla="*/ 1870031 w 11164922"/>
              <a:gd name="connsiteY890" fmla="*/ 2277275 h 5421351"/>
              <a:gd name="connsiteX891" fmla="*/ 1828668 w 11164922"/>
              <a:gd name="connsiteY891" fmla="*/ 2278900 h 5421351"/>
              <a:gd name="connsiteX892" fmla="*/ 1812833 w 11164922"/>
              <a:gd name="connsiteY892" fmla="*/ 2286996 h 5421351"/>
              <a:gd name="connsiteX893" fmla="*/ 1766004 w 11164922"/>
              <a:gd name="connsiteY893" fmla="*/ 2300941 h 5421351"/>
              <a:gd name="connsiteX894" fmla="*/ 1776374 w 11164922"/>
              <a:gd name="connsiteY894" fmla="*/ 2277541 h 5421351"/>
              <a:gd name="connsiteX895" fmla="*/ 1796434 w 11164922"/>
              <a:gd name="connsiteY895" fmla="*/ 2258396 h 5421351"/>
              <a:gd name="connsiteX896" fmla="*/ 1829555 w 11164922"/>
              <a:gd name="connsiteY896" fmla="*/ 2243269 h 5421351"/>
              <a:gd name="connsiteX897" fmla="*/ 2019767 w 11164922"/>
              <a:gd name="connsiteY897" fmla="*/ 2164058 h 5421351"/>
              <a:gd name="connsiteX898" fmla="*/ 2036343 w 11164922"/>
              <a:gd name="connsiteY898" fmla="*/ 2182346 h 5421351"/>
              <a:gd name="connsiteX899" fmla="*/ 2029813 w 11164922"/>
              <a:gd name="connsiteY899" fmla="*/ 2209293 h 5421351"/>
              <a:gd name="connsiteX900" fmla="*/ 2012883 w 11164922"/>
              <a:gd name="connsiteY900" fmla="*/ 2185065 h 5421351"/>
              <a:gd name="connsiteX901" fmla="*/ 9023046 w 11164922"/>
              <a:gd name="connsiteY901" fmla="*/ 2155165 h 5421351"/>
              <a:gd name="connsiteX902" fmla="*/ 9048869 w 11164922"/>
              <a:gd name="connsiteY902" fmla="*/ 2176053 h 5421351"/>
              <a:gd name="connsiteX903" fmla="*/ 9034481 w 11164922"/>
              <a:gd name="connsiteY903" fmla="*/ 2261765 h 5421351"/>
              <a:gd name="connsiteX904" fmla="*/ 9025292 w 11164922"/>
              <a:gd name="connsiteY904" fmla="*/ 2287056 h 5421351"/>
              <a:gd name="connsiteX905" fmla="*/ 8989010 w 11164922"/>
              <a:gd name="connsiteY905" fmla="*/ 2247081 h 5421351"/>
              <a:gd name="connsiteX906" fmla="*/ 8988095 w 11164922"/>
              <a:gd name="connsiteY906" fmla="*/ 2211537 h 5421351"/>
              <a:gd name="connsiteX907" fmla="*/ 8994093 w 11164922"/>
              <a:gd name="connsiteY907" fmla="*/ 2182701 h 5421351"/>
              <a:gd name="connsiteX908" fmla="*/ 5580329 w 11164922"/>
              <a:gd name="connsiteY908" fmla="*/ 1743749 h 5421351"/>
              <a:gd name="connsiteX909" fmla="*/ 5622254 w 11164922"/>
              <a:gd name="connsiteY909" fmla="*/ 1743956 h 5421351"/>
              <a:gd name="connsiteX910" fmla="*/ 5660397 w 11164922"/>
              <a:gd name="connsiteY910" fmla="*/ 1752672 h 5421351"/>
              <a:gd name="connsiteX911" fmla="*/ 5626007 w 11164922"/>
              <a:gd name="connsiteY911" fmla="*/ 1756424 h 5421351"/>
              <a:gd name="connsiteX912" fmla="*/ 5946157 w 11164922"/>
              <a:gd name="connsiteY912" fmla="*/ 1732669 h 5421351"/>
              <a:gd name="connsiteX913" fmla="*/ 5930468 w 11164922"/>
              <a:gd name="connsiteY913" fmla="*/ 1756985 h 5421351"/>
              <a:gd name="connsiteX914" fmla="*/ 5906478 w 11164922"/>
              <a:gd name="connsiteY914" fmla="*/ 1776278 h 5421351"/>
              <a:gd name="connsiteX915" fmla="*/ 5883639 w 11164922"/>
              <a:gd name="connsiteY915" fmla="*/ 1776603 h 5421351"/>
              <a:gd name="connsiteX916" fmla="*/ 5873712 w 11164922"/>
              <a:gd name="connsiteY916" fmla="*/ 1771225 h 5421351"/>
              <a:gd name="connsiteX917" fmla="*/ 5880921 w 11164922"/>
              <a:gd name="connsiteY917" fmla="*/ 1754089 h 5421351"/>
              <a:gd name="connsiteX918" fmla="*/ 4883123 w 11164922"/>
              <a:gd name="connsiteY918" fmla="*/ 1553153 h 5421351"/>
              <a:gd name="connsiteX919" fmla="*/ 4894439 w 11164922"/>
              <a:gd name="connsiteY919" fmla="*/ 1566301 h 5421351"/>
              <a:gd name="connsiteX920" fmla="*/ 4882177 w 11164922"/>
              <a:gd name="connsiteY920" fmla="*/ 1580897 h 5421351"/>
              <a:gd name="connsiteX921" fmla="*/ 4868025 w 11164922"/>
              <a:gd name="connsiteY921" fmla="*/ 1569107 h 5421351"/>
              <a:gd name="connsiteX922" fmla="*/ 9437980 w 11164922"/>
              <a:gd name="connsiteY922" fmla="*/ 1496604 h 5421351"/>
              <a:gd name="connsiteX923" fmla="*/ 9455648 w 11164922"/>
              <a:gd name="connsiteY923" fmla="*/ 1501627 h 5421351"/>
              <a:gd name="connsiteX924" fmla="*/ 9476182 w 11164922"/>
              <a:gd name="connsiteY924" fmla="*/ 1520654 h 5421351"/>
              <a:gd name="connsiteX925" fmla="*/ 9498045 w 11164922"/>
              <a:gd name="connsiteY925" fmla="*/ 1547924 h 5421351"/>
              <a:gd name="connsiteX926" fmla="*/ 9512049 w 11164922"/>
              <a:gd name="connsiteY926" fmla="*/ 1580985 h 5421351"/>
              <a:gd name="connsiteX927" fmla="*/ 9521592 w 11164922"/>
              <a:gd name="connsiteY927" fmla="*/ 1616971 h 5421351"/>
              <a:gd name="connsiteX928" fmla="*/ 9518579 w 11164922"/>
              <a:gd name="connsiteY928" fmla="*/ 1633221 h 5421351"/>
              <a:gd name="connsiteX929" fmla="*/ 9524547 w 11164922"/>
              <a:gd name="connsiteY929" fmla="*/ 1641937 h 5421351"/>
              <a:gd name="connsiteX930" fmla="*/ 9529983 w 11164922"/>
              <a:gd name="connsiteY930" fmla="*/ 1657182 h 5421351"/>
              <a:gd name="connsiteX931" fmla="*/ 9544165 w 11164922"/>
              <a:gd name="connsiteY931" fmla="*/ 1732404 h 5421351"/>
              <a:gd name="connsiteX932" fmla="*/ 9544076 w 11164922"/>
              <a:gd name="connsiteY932" fmla="*/ 1739465 h 5421351"/>
              <a:gd name="connsiteX933" fmla="*/ 9541329 w 11164922"/>
              <a:gd name="connsiteY933" fmla="*/ 1748506 h 5421351"/>
              <a:gd name="connsiteX934" fmla="*/ 9536483 w 11164922"/>
              <a:gd name="connsiteY934" fmla="*/ 1754858 h 5421351"/>
              <a:gd name="connsiteX935" fmla="*/ 9532524 w 11164922"/>
              <a:gd name="connsiteY935" fmla="*/ 1755597 h 5421351"/>
              <a:gd name="connsiteX936" fmla="*/ 9530190 w 11164922"/>
              <a:gd name="connsiteY936" fmla="*/ 1754976 h 5421351"/>
              <a:gd name="connsiteX937" fmla="*/ 9514974 w 11164922"/>
              <a:gd name="connsiteY937" fmla="*/ 1748269 h 5421351"/>
              <a:gd name="connsiteX938" fmla="*/ 9509568 w 11164922"/>
              <a:gd name="connsiteY938" fmla="*/ 1758758 h 5421351"/>
              <a:gd name="connsiteX939" fmla="*/ 9502654 w 11164922"/>
              <a:gd name="connsiteY939" fmla="*/ 1764963 h 5421351"/>
              <a:gd name="connsiteX940" fmla="*/ 9492106 w 11164922"/>
              <a:gd name="connsiteY940" fmla="*/ 1764667 h 5421351"/>
              <a:gd name="connsiteX941" fmla="*/ 9490304 w 11164922"/>
              <a:gd name="connsiteY941" fmla="*/ 1764017 h 5421351"/>
              <a:gd name="connsiteX942" fmla="*/ 9489801 w 11164922"/>
              <a:gd name="connsiteY942" fmla="*/ 1763958 h 5421351"/>
              <a:gd name="connsiteX943" fmla="*/ 9488886 w 11164922"/>
              <a:gd name="connsiteY943" fmla="*/ 1764076 h 5421351"/>
              <a:gd name="connsiteX944" fmla="*/ 9487350 w 11164922"/>
              <a:gd name="connsiteY944" fmla="*/ 1764726 h 5421351"/>
              <a:gd name="connsiteX945" fmla="*/ 9485784 w 11164922"/>
              <a:gd name="connsiteY945" fmla="*/ 1766323 h 5421351"/>
              <a:gd name="connsiteX946" fmla="*/ 9484011 w 11164922"/>
              <a:gd name="connsiteY946" fmla="*/ 1769809 h 5421351"/>
              <a:gd name="connsiteX947" fmla="*/ 9477925 w 11164922"/>
              <a:gd name="connsiteY947" fmla="*/ 1776722 h 5421351"/>
              <a:gd name="connsiteX948" fmla="*/ 9459282 w 11164922"/>
              <a:gd name="connsiteY948" fmla="*/ 1779145 h 5421351"/>
              <a:gd name="connsiteX949" fmla="*/ 9446725 w 11164922"/>
              <a:gd name="connsiteY949" fmla="*/ 1776161 h 5421351"/>
              <a:gd name="connsiteX950" fmla="*/ 9422971 w 11164922"/>
              <a:gd name="connsiteY950" fmla="*/ 1816136 h 5421351"/>
              <a:gd name="connsiteX951" fmla="*/ 9417741 w 11164922"/>
              <a:gd name="connsiteY951" fmla="*/ 1819829 h 5421351"/>
              <a:gd name="connsiteX952" fmla="*/ 9414934 w 11164922"/>
              <a:gd name="connsiteY952" fmla="*/ 1820597 h 5421351"/>
              <a:gd name="connsiteX953" fmla="*/ 9398596 w 11164922"/>
              <a:gd name="connsiteY953" fmla="*/ 1812443 h 5421351"/>
              <a:gd name="connsiteX954" fmla="*/ 9376260 w 11164922"/>
              <a:gd name="connsiteY954" fmla="*/ 1783311 h 5421351"/>
              <a:gd name="connsiteX955" fmla="*/ 9367188 w 11164922"/>
              <a:gd name="connsiteY955" fmla="*/ 1776102 h 5421351"/>
              <a:gd name="connsiteX956" fmla="*/ 9345148 w 11164922"/>
              <a:gd name="connsiteY956" fmla="*/ 1775304 h 5421351"/>
              <a:gd name="connsiteX957" fmla="*/ 9316814 w 11164922"/>
              <a:gd name="connsiteY957" fmla="*/ 1786709 h 5421351"/>
              <a:gd name="connsiteX958" fmla="*/ 9305971 w 11164922"/>
              <a:gd name="connsiteY958" fmla="*/ 1796163 h 5421351"/>
              <a:gd name="connsiteX959" fmla="*/ 9303578 w 11164922"/>
              <a:gd name="connsiteY959" fmla="*/ 1799384 h 5421351"/>
              <a:gd name="connsiteX960" fmla="*/ 9257399 w 11164922"/>
              <a:gd name="connsiteY960" fmla="*/ 1806120 h 5421351"/>
              <a:gd name="connsiteX961" fmla="*/ 9255921 w 11164922"/>
              <a:gd name="connsiteY961" fmla="*/ 1809902 h 5421351"/>
              <a:gd name="connsiteX962" fmla="*/ 9296044 w 11164922"/>
              <a:gd name="connsiteY962" fmla="*/ 1826358 h 5421351"/>
              <a:gd name="connsiteX963" fmla="*/ 9303873 w 11164922"/>
              <a:gd name="connsiteY963" fmla="*/ 1799856 h 5421351"/>
              <a:gd name="connsiteX964" fmla="*/ 9335516 w 11164922"/>
              <a:gd name="connsiteY964" fmla="*/ 1786797 h 5421351"/>
              <a:gd name="connsiteX965" fmla="*/ 9359418 w 11164922"/>
              <a:gd name="connsiteY965" fmla="*/ 1787950 h 5421351"/>
              <a:gd name="connsiteX966" fmla="*/ 9372270 w 11164922"/>
              <a:gd name="connsiteY966" fmla="*/ 1798586 h 5421351"/>
              <a:gd name="connsiteX967" fmla="*/ 9372004 w 11164922"/>
              <a:gd name="connsiteY967" fmla="*/ 1811674 h 5421351"/>
              <a:gd name="connsiteX968" fmla="*/ 9363111 w 11164922"/>
              <a:gd name="connsiteY968" fmla="*/ 1822724 h 5421351"/>
              <a:gd name="connsiteX969" fmla="*/ 9359418 w 11164922"/>
              <a:gd name="connsiteY969" fmla="*/ 1824970 h 5421351"/>
              <a:gd name="connsiteX970" fmla="*/ 9355932 w 11164922"/>
              <a:gd name="connsiteY970" fmla="*/ 1826299 h 5421351"/>
              <a:gd name="connsiteX971" fmla="*/ 9348309 w 11164922"/>
              <a:gd name="connsiteY971" fmla="*/ 1827806 h 5421351"/>
              <a:gd name="connsiteX972" fmla="*/ 9346802 w 11164922"/>
              <a:gd name="connsiteY972" fmla="*/ 1828988 h 5421351"/>
              <a:gd name="connsiteX973" fmla="*/ 9345650 w 11164922"/>
              <a:gd name="connsiteY973" fmla="*/ 1830820 h 5421351"/>
              <a:gd name="connsiteX974" fmla="*/ 9328366 w 11164922"/>
              <a:gd name="connsiteY974" fmla="*/ 1842874 h 5421351"/>
              <a:gd name="connsiteX975" fmla="*/ 9302573 w 11164922"/>
              <a:gd name="connsiteY975" fmla="*/ 1834277 h 5421351"/>
              <a:gd name="connsiteX976" fmla="*/ 9301923 w 11164922"/>
              <a:gd name="connsiteY976" fmla="*/ 1894962 h 5421351"/>
              <a:gd name="connsiteX977" fmla="*/ 9276573 w 11164922"/>
              <a:gd name="connsiteY977" fmla="*/ 1918569 h 5421351"/>
              <a:gd name="connsiteX978" fmla="*/ 9254740 w 11164922"/>
              <a:gd name="connsiteY978" fmla="*/ 1897414 h 5421351"/>
              <a:gd name="connsiteX979" fmla="*/ 9249864 w 11164922"/>
              <a:gd name="connsiteY979" fmla="*/ 1874694 h 5421351"/>
              <a:gd name="connsiteX980" fmla="*/ 9247501 w 11164922"/>
              <a:gd name="connsiteY980" fmla="*/ 1869228 h 5421351"/>
              <a:gd name="connsiteX981" fmla="*/ 9237811 w 11164922"/>
              <a:gd name="connsiteY981" fmla="*/ 1860158 h 5421351"/>
              <a:gd name="connsiteX982" fmla="*/ 9230749 w 11164922"/>
              <a:gd name="connsiteY982" fmla="*/ 1855785 h 5421351"/>
              <a:gd name="connsiteX983" fmla="*/ 9212638 w 11164922"/>
              <a:gd name="connsiteY983" fmla="*/ 1838088 h 5421351"/>
              <a:gd name="connsiteX984" fmla="*/ 9237396 w 11164922"/>
              <a:gd name="connsiteY984" fmla="*/ 1791288 h 5421351"/>
              <a:gd name="connsiteX985" fmla="*/ 9237928 w 11164922"/>
              <a:gd name="connsiteY985" fmla="*/ 1783902 h 5421351"/>
              <a:gd name="connsiteX986" fmla="*/ 9238224 w 11164922"/>
              <a:gd name="connsiteY986" fmla="*/ 1783134 h 5421351"/>
              <a:gd name="connsiteX987" fmla="*/ 9239967 w 11164922"/>
              <a:gd name="connsiteY987" fmla="*/ 1780416 h 5421351"/>
              <a:gd name="connsiteX988" fmla="*/ 9271255 w 11164922"/>
              <a:gd name="connsiteY988" fmla="*/ 1746822 h 5421351"/>
              <a:gd name="connsiteX989" fmla="*/ 9302366 w 11164922"/>
              <a:gd name="connsiteY989" fmla="*/ 1729036 h 5421351"/>
              <a:gd name="connsiteX990" fmla="*/ 9320596 w 11164922"/>
              <a:gd name="connsiteY990" fmla="*/ 1729508 h 5421351"/>
              <a:gd name="connsiteX991" fmla="*/ 9373422 w 11164922"/>
              <a:gd name="connsiteY991" fmla="*/ 1721413 h 5421351"/>
              <a:gd name="connsiteX992" fmla="*/ 9391358 w 11164922"/>
              <a:gd name="connsiteY992" fmla="*/ 1662175 h 5421351"/>
              <a:gd name="connsiteX993" fmla="*/ 9412541 w 11164922"/>
              <a:gd name="connsiteY993" fmla="*/ 1674052 h 5421351"/>
              <a:gd name="connsiteX994" fmla="*/ 9420282 w 11164922"/>
              <a:gd name="connsiteY994" fmla="*/ 1668232 h 5421351"/>
              <a:gd name="connsiteX995" fmla="*/ 9441200 w 11164922"/>
              <a:gd name="connsiteY995" fmla="*/ 1640696 h 5421351"/>
              <a:gd name="connsiteX996" fmla="*/ 9445277 w 11164922"/>
              <a:gd name="connsiteY996" fmla="*/ 1600603 h 5421351"/>
              <a:gd name="connsiteX997" fmla="*/ 9433932 w 11164922"/>
              <a:gd name="connsiteY997" fmla="*/ 1558412 h 5421351"/>
              <a:gd name="connsiteX998" fmla="*/ 9424389 w 11164922"/>
              <a:gd name="connsiteY998" fmla="*/ 1534806 h 5421351"/>
              <a:gd name="connsiteX999" fmla="*/ 9421346 w 11164922"/>
              <a:gd name="connsiteY999" fmla="*/ 1512115 h 5421351"/>
              <a:gd name="connsiteX1000" fmla="*/ 9421523 w 11164922"/>
              <a:gd name="connsiteY1000" fmla="*/ 1511702 h 5421351"/>
              <a:gd name="connsiteX1001" fmla="*/ 5096734 w 11164922"/>
              <a:gd name="connsiteY1001" fmla="*/ 1440586 h 5421351"/>
              <a:gd name="connsiteX1002" fmla="*/ 5100575 w 11164922"/>
              <a:gd name="connsiteY1002" fmla="*/ 1448534 h 5421351"/>
              <a:gd name="connsiteX1003" fmla="*/ 5094961 w 11164922"/>
              <a:gd name="connsiteY1003" fmla="*/ 1486913 h 5421351"/>
              <a:gd name="connsiteX1004" fmla="*/ 5108050 w 11164922"/>
              <a:gd name="connsiteY1004" fmla="*/ 1568399 h 5421351"/>
              <a:gd name="connsiteX1005" fmla="*/ 5093484 w 11164922"/>
              <a:gd name="connsiteY1005" fmla="*/ 1592892 h 5421351"/>
              <a:gd name="connsiteX1006" fmla="*/ 5068016 w 11164922"/>
              <a:gd name="connsiteY1006" fmla="*/ 1594724 h 5421351"/>
              <a:gd name="connsiteX1007" fmla="*/ 5061369 w 11164922"/>
              <a:gd name="connsiteY1007" fmla="*/ 1574042 h 5421351"/>
              <a:gd name="connsiteX1008" fmla="*/ 5059064 w 11164922"/>
              <a:gd name="connsiteY1008" fmla="*/ 1528512 h 5421351"/>
              <a:gd name="connsiteX1009" fmla="*/ 5086571 w 11164922"/>
              <a:gd name="connsiteY1009" fmla="*/ 1500474 h 5421351"/>
              <a:gd name="connsiteX1010" fmla="*/ 5072625 w 11164922"/>
              <a:gd name="connsiteY1010" fmla="*/ 1478847 h 5421351"/>
              <a:gd name="connsiteX1011" fmla="*/ 5069759 w 11164922"/>
              <a:gd name="connsiteY1011" fmla="*/ 1452877 h 5421351"/>
              <a:gd name="connsiteX1012" fmla="*/ 9360925 w 11164922"/>
              <a:gd name="connsiteY1012" fmla="*/ 1336592 h 5421351"/>
              <a:gd name="connsiteX1013" fmla="*/ 9384915 w 11164922"/>
              <a:gd name="connsiteY1013" fmla="*/ 1339665 h 5421351"/>
              <a:gd name="connsiteX1014" fmla="*/ 9483656 w 11164922"/>
              <a:gd name="connsiteY1014" fmla="*/ 1383687 h 5421351"/>
              <a:gd name="connsiteX1015" fmla="*/ 9500496 w 11164922"/>
              <a:gd name="connsiteY1015" fmla="*/ 1384485 h 5421351"/>
              <a:gd name="connsiteX1016" fmla="*/ 9510926 w 11164922"/>
              <a:gd name="connsiteY1016" fmla="*/ 1380998 h 5421351"/>
              <a:gd name="connsiteX1017" fmla="*/ 9542805 w 11164922"/>
              <a:gd name="connsiteY1017" fmla="*/ 1422215 h 5421351"/>
              <a:gd name="connsiteX1018" fmla="*/ 9543839 w 11164922"/>
              <a:gd name="connsiteY1018" fmla="*/ 1431285 h 5421351"/>
              <a:gd name="connsiteX1019" fmla="*/ 9532671 w 11164922"/>
              <a:gd name="connsiteY1019" fmla="*/ 1441562 h 5421351"/>
              <a:gd name="connsiteX1020" fmla="*/ 9527914 w 11164922"/>
              <a:gd name="connsiteY1020" fmla="*/ 1441094 h 5421351"/>
              <a:gd name="connsiteX1021" fmla="*/ 9518784 w 11164922"/>
              <a:gd name="connsiteY1021" fmla="*/ 1441473 h 5421351"/>
              <a:gd name="connsiteX1022" fmla="*/ 9499580 w 11164922"/>
              <a:gd name="connsiteY1022" fmla="*/ 1465050 h 5421351"/>
              <a:gd name="connsiteX1023" fmla="*/ 9498369 w 11164922"/>
              <a:gd name="connsiteY1023" fmla="*/ 1472673 h 5421351"/>
              <a:gd name="connsiteX1024" fmla="*/ 9498044 w 11164922"/>
              <a:gd name="connsiteY1024" fmla="*/ 1473648 h 5421351"/>
              <a:gd name="connsiteX1025" fmla="*/ 9493317 w 11164922"/>
              <a:gd name="connsiteY1025" fmla="*/ 1479114 h 5421351"/>
              <a:gd name="connsiteX1026" fmla="*/ 9429351 w 11164922"/>
              <a:gd name="connsiteY1026" fmla="*/ 1457162 h 5421351"/>
              <a:gd name="connsiteX1027" fmla="*/ 9424034 w 11164922"/>
              <a:gd name="connsiteY1027" fmla="*/ 1455330 h 5421351"/>
              <a:gd name="connsiteX1028" fmla="*/ 9423295 w 11164922"/>
              <a:gd name="connsiteY1028" fmla="*/ 1489602 h 5421351"/>
              <a:gd name="connsiteX1029" fmla="*/ 9417179 w 11164922"/>
              <a:gd name="connsiteY1029" fmla="*/ 1494389 h 5421351"/>
              <a:gd name="connsiteX1030" fmla="*/ 9405213 w 11164922"/>
              <a:gd name="connsiteY1030" fmla="*/ 1497550 h 5421351"/>
              <a:gd name="connsiteX1031" fmla="*/ 9376673 w 11164922"/>
              <a:gd name="connsiteY1031" fmla="*/ 1458698 h 5421351"/>
              <a:gd name="connsiteX1032" fmla="*/ 9373097 w 11164922"/>
              <a:gd name="connsiteY1032" fmla="*/ 1435096 h 5421351"/>
              <a:gd name="connsiteX1033" fmla="*/ 9374368 w 11164922"/>
              <a:gd name="connsiteY1033" fmla="*/ 1417635 h 5421351"/>
              <a:gd name="connsiteX1034" fmla="*/ 9399097 w 11164922"/>
              <a:gd name="connsiteY1034" fmla="*/ 1415567 h 5421351"/>
              <a:gd name="connsiteX1035" fmla="*/ 6001792 w 11164922"/>
              <a:gd name="connsiteY1035" fmla="*/ 1285540 h 5421351"/>
              <a:gd name="connsiteX1036" fmla="*/ 5950323 w 11164922"/>
              <a:gd name="connsiteY1036" fmla="*/ 1295585 h 5421351"/>
              <a:gd name="connsiteX1037" fmla="*/ 5914101 w 11164922"/>
              <a:gd name="connsiteY1037" fmla="*/ 1317064 h 5421351"/>
              <a:gd name="connsiteX1038" fmla="*/ 5921606 w 11164922"/>
              <a:gd name="connsiteY1038" fmla="*/ 1324185 h 5421351"/>
              <a:gd name="connsiteX1039" fmla="*/ 5952007 w 11164922"/>
              <a:gd name="connsiteY1039" fmla="*/ 1333669 h 5421351"/>
              <a:gd name="connsiteX1040" fmla="*/ 5962348 w 11164922"/>
              <a:gd name="connsiteY1040" fmla="*/ 1334466 h 5421351"/>
              <a:gd name="connsiteX1041" fmla="*/ 5971774 w 11164922"/>
              <a:gd name="connsiteY1041" fmla="*/ 1340375 h 5421351"/>
              <a:gd name="connsiteX1042" fmla="*/ 5968465 w 11164922"/>
              <a:gd name="connsiteY1042" fmla="*/ 1355148 h 5421351"/>
              <a:gd name="connsiteX1043" fmla="*/ 5945123 w 11164922"/>
              <a:gd name="connsiteY1043" fmla="*/ 1361057 h 5421351"/>
              <a:gd name="connsiteX1044" fmla="*/ 5929051 w 11164922"/>
              <a:gd name="connsiteY1044" fmla="*/ 1359255 h 5421351"/>
              <a:gd name="connsiteX1045" fmla="*/ 5891144 w 11164922"/>
              <a:gd name="connsiteY1045" fmla="*/ 1379936 h 5421351"/>
              <a:gd name="connsiteX1046" fmla="*/ 5876904 w 11164922"/>
              <a:gd name="connsiteY1046" fmla="*/ 1366080 h 5421351"/>
              <a:gd name="connsiteX1047" fmla="*/ 5869606 w 11164922"/>
              <a:gd name="connsiteY1047" fmla="*/ 1354262 h 5421351"/>
              <a:gd name="connsiteX1048" fmla="*/ 5850076 w 11164922"/>
              <a:gd name="connsiteY1048" fmla="*/ 1336741 h 5421351"/>
              <a:gd name="connsiteX1049" fmla="*/ 5855986 w 11164922"/>
              <a:gd name="connsiteY1049" fmla="*/ 1320403 h 5421351"/>
              <a:gd name="connsiteX1050" fmla="*/ 5836988 w 11164922"/>
              <a:gd name="connsiteY1050" fmla="*/ 1313785 h 5421351"/>
              <a:gd name="connsiteX1051" fmla="*/ 5823131 w 11164922"/>
              <a:gd name="connsiteY1051" fmla="*/ 1305778 h 5421351"/>
              <a:gd name="connsiteX1052" fmla="*/ 5802804 w 11164922"/>
              <a:gd name="connsiteY1052" fmla="*/ 1297210 h 5421351"/>
              <a:gd name="connsiteX1053" fmla="*/ 5768473 w 11164922"/>
              <a:gd name="connsiteY1053" fmla="*/ 1319310 h 5421351"/>
              <a:gd name="connsiteX1054" fmla="*/ 5750066 w 11164922"/>
              <a:gd name="connsiteY1054" fmla="*/ 1356271 h 5421351"/>
              <a:gd name="connsiteX1055" fmla="*/ 5737598 w 11164922"/>
              <a:gd name="connsiteY1055" fmla="*/ 1366493 h 5421351"/>
              <a:gd name="connsiteX1056" fmla="*/ 5732812 w 11164922"/>
              <a:gd name="connsiteY1056" fmla="*/ 1371516 h 5421351"/>
              <a:gd name="connsiteX1057" fmla="*/ 5725012 w 11164922"/>
              <a:gd name="connsiteY1057" fmla="*/ 1401770 h 5421351"/>
              <a:gd name="connsiteX1058" fmla="*/ 5708319 w 11164922"/>
              <a:gd name="connsiteY1058" fmla="*/ 1432349 h 5421351"/>
              <a:gd name="connsiteX1059" fmla="*/ 5700283 w 11164922"/>
              <a:gd name="connsiteY1059" fmla="*/ 1452641 h 5421351"/>
              <a:gd name="connsiteX1060" fmla="*/ 5724214 w 11164922"/>
              <a:gd name="connsiteY1060" fmla="*/ 1490075 h 5421351"/>
              <a:gd name="connsiteX1061" fmla="*/ 5748914 w 11164922"/>
              <a:gd name="connsiteY1061" fmla="*/ 1507477 h 5421351"/>
              <a:gd name="connsiteX1062" fmla="*/ 5742001 w 11164922"/>
              <a:gd name="connsiteY1062" fmla="*/ 1517256 h 5421351"/>
              <a:gd name="connsiteX1063" fmla="*/ 5709944 w 11164922"/>
              <a:gd name="connsiteY1063" fmla="*/ 1522456 h 5421351"/>
              <a:gd name="connsiteX1064" fmla="*/ 5696294 w 11164922"/>
              <a:gd name="connsiteY1064" fmla="*/ 1532295 h 5421351"/>
              <a:gd name="connsiteX1065" fmla="*/ 5728439 w 11164922"/>
              <a:gd name="connsiteY1065" fmla="*/ 1532029 h 5421351"/>
              <a:gd name="connsiteX1066" fmla="*/ 5751307 w 11164922"/>
              <a:gd name="connsiteY1066" fmla="*/ 1522190 h 5421351"/>
              <a:gd name="connsiteX1067" fmla="*/ 5756064 w 11164922"/>
              <a:gd name="connsiteY1067" fmla="*/ 1513947 h 5421351"/>
              <a:gd name="connsiteX1068" fmla="*/ 5791311 w 11164922"/>
              <a:gd name="connsiteY1068" fmla="*/ 1503577 h 5421351"/>
              <a:gd name="connsiteX1069" fmla="*/ 5821152 w 11164922"/>
              <a:gd name="connsiteY1069" fmla="*/ 1501361 h 5421351"/>
              <a:gd name="connsiteX1070" fmla="*/ 5857759 w 11164922"/>
              <a:gd name="connsiteY1070" fmla="*/ 1483368 h 5421351"/>
              <a:gd name="connsiteX1071" fmla="*/ 5930203 w 11164922"/>
              <a:gd name="connsiteY1071" fmla="*/ 1466793 h 5421351"/>
              <a:gd name="connsiteX1072" fmla="*/ 5936496 w 11164922"/>
              <a:gd name="connsiteY1072" fmla="*/ 1467088 h 5421351"/>
              <a:gd name="connsiteX1073" fmla="*/ 6036950 w 11164922"/>
              <a:gd name="connsiteY1073" fmla="*/ 1502070 h 5421351"/>
              <a:gd name="connsiteX1074" fmla="*/ 6104904 w 11164922"/>
              <a:gd name="connsiteY1074" fmla="*/ 1509161 h 5421351"/>
              <a:gd name="connsiteX1075" fmla="*/ 6147833 w 11164922"/>
              <a:gd name="connsiteY1075" fmla="*/ 1481595 h 5421351"/>
              <a:gd name="connsiteX1076" fmla="*/ 6130343 w 11164922"/>
              <a:gd name="connsiteY1076" fmla="*/ 1445314 h 5421351"/>
              <a:gd name="connsiteX1077" fmla="*/ 6089925 w 11164922"/>
              <a:gd name="connsiteY1077" fmla="*/ 1414090 h 5421351"/>
              <a:gd name="connsiteX1078" fmla="*/ 5996326 w 11164922"/>
              <a:gd name="connsiteY1078" fmla="*/ 1361323 h 5421351"/>
              <a:gd name="connsiteX1079" fmla="*/ 5980549 w 11164922"/>
              <a:gd name="connsiteY1079" fmla="*/ 1337687 h 5421351"/>
              <a:gd name="connsiteX1080" fmla="*/ 6005071 w 11164922"/>
              <a:gd name="connsiteY1080" fmla="*/ 1330034 h 5421351"/>
              <a:gd name="connsiteX1081" fmla="*/ 6009267 w 11164922"/>
              <a:gd name="connsiteY1081" fmla="*/ 1315557 h 5421351"/>
              <a:gd name="connsiteX1082" fmla="*/ 2031408 w 11164922"/>
              <a:gd name="connsiteY1082" fmla="*/ 1209935 h 5421351"/>
              <a:gd name="connsiteX1083" fmla="*/ 1956156 w 11164922"/>
              <a:gd name="connsiteY1083" fmla="*/ 1239657 h 5421351"/>
              <a:gd name="connsiteX1084" fmla="*/ 1883060 w 11164922"/>
              <a:gd name="connsiteY1084" fmla="*/ 1276825 h 5421351"/>
              <a:gd name="connsiteX1085" fmla="*/ 1965434 w 11164922"/>
              <a:gd name="connsiteY1085" fmla="*/ 1267637 h 5421351"/>
              <a:gd name="connsiteX1086" fmla="*/ 1980856 w 11164922"/>
              <a:gd name="connsiteY1086" fmla="*/ 1268080 h 5421351"/>
              <a:gd name="connsiteX1087" fmla="*/ 1991669 w 11164922"/>
              <a:gd name="connsiteY1087" fmla="*/ 1275407 h 5421351"/>
              <a:gd name="connsiteX1088" fmla="*/ 2038943 w 11164922"/>
              <a:gd name="connsiteY1088" fmla="*/ 1277800 h 5421351"/>
              <a:gd name="connsiteX1089" fmla="*/ 2093600 w 11164922"/>
              <a:gd name="connsiteY1089" fmla="*/ 1294346 h 5421351"/>
              <a:gd name="connsiteX1090" fmla="*/ 2099066 w 11164922"/>
              <a:gd name="connsiteY1090" fmla="*/ 1298955 h 5421351"/>
              <a:gd name="connsiteX1091" fmla="*/ 2107368 w 11164922"/>
              <a:gd name="connsiteY1091" fmla="*/ 1300462 h 5421351"/>
              <a:gd name="connsiteX1092" fmla="*/ 2102140 w 11164922"/>
              <a:gd name="connsiteY1092" fmla="*/ 1306134 h 5421351"/>
              <a:gd name="connsiteX1093" fmla="*/ 2085949 w 11164922"/>
              <a:gd name="connsiteY1093" fmla="*/ 1311837 h 5421351"/>
              <a:gd name="connsiteX1094" fmla="*/ 2074337 w 11164922"/>
              <a:gd name="connsiteY1094" fmla="*/ 1309443 h 5421351"/>
              <a:gd name="connsiteX1095" fmla="*/ 2041009 w 11164922"/>
              <a:gd name="connsiteY1095" fmla="*/ 1314112 h 5421351"/>
              <a:gd name="connsiteX1096" fmla="*/ 1997904 w 11164922"/>
              <a:gd name="connsiteY1096" fmla="*/ 1328884 h 5421351"/>
              <a:gd name="connsiteX1097" fmla="*/ 1966202 w 11164922"/>
              <a:gd name="connsiteY1097" fmla="*/ 1357779 h 5421351"/>
              <a:gd name="connsiteX1098" fmla="*/ 1930096 w 11164922"/>
              <a:gd name="connsiteY1098" fmla="*/ 1400206 h 5421351"/>
              <a:gd name="connsiteX1099" fmla="*/ 1907998 w 11164922"/>
              <a:gd name="connsiteY1099" fmla="*/ 1459052 h 5421351"/>
              <a:gd name="connsiteX1100" fmla="*/ 1910184 w 11164922"/>
              <a:gd name="connsiteY1100" fmla="*/ 1482924 h 5421351"/>
              <a:gd name="connsiteX1101" fmla="*/ 1955919 w 11164922"/>
              <a:gd name="connsiteY1101" fmla="*/ 1443541 h 5421351"/>
              <a:gd name="connsiteX1102" fmla="*/ 1977134 w 11164922"/>
              <a:gd name="connsiteY1102" fmla="*/ 1394090 h 5421351"/>
              <a:gd name="connsiteX1103" fmla="*/ 2029783 w 11164922"/>
              <a:gd name="connsiteY1103" fmla="*/ 1340170 h 5421351"/>
              <a:gd name="connsiteX1104" fmla="*/ 2063906 w 11164922"/>
              <a:gd name="connsiteY1104" fmla="*/ 1316327 h 5421351"/>
              <a:gd name="connsiteX1105" fmla="*/ 2070909 w 11164922"/>
              <a:gd name="connsiteY1105" fmla="*/ 1319843 h 5421351"/>
              <a:gd name="connsiteX1106" fmla="*/ 2103882 w 11164922"/>
              <a:gd name="connsiteY1106" fmla="*/ 1346434 h 5421351"/>
              <a:gd name="connsiteX1107" fmla="*/ 2072948 w 11164922"/>
              <a:gd name="connsiteY1107" fmla="*/ 1387531 h 5421351"/>
              <a:gd name="connsiteX1108" fmla="*/ 2102701 w 11164922"/>
              <a:gd name="connsiteY1108" fmla="*/ 1392997 h 5421351"/>
              <a:gd name="connsiteX1109" fmla="*/ 2102701 w 11164922"/>
              <a:gd name="connsiteY1109" fmla="*/ 1424935 h 5421351"/>
              <a:gd name="connsiteX1110" fmla="*/ 2165721 w 11164922"/>
              <a:gd name="connsiteY1110" fmla="*/ 1348591 h 5421351"/>
              <a:gd name="connsiteX1111" fmla="*/ 2191750 w 11164922"/>
              <a:gd name="connsiteY1111" fmla="*/ 1363688 h 5421351"/>
              <a:gd name="connsiteX1112" fmla="*/ 2181054 w 11164922"/>
              <a:gd name="connsiteY1112" fmla="*/ 1321025 h 5421351"/>
              <a:gd name="connsiteX1113" fmla="*/ 2106659 w 11164922"/>
              <a:gd name="connsiteY1113" fmla="*/ 1297389 h 5421351"/>
              <a:gd name="connsiteX1114" fmla="*/ 2093541 w 11164922"/>
              <a:gd name="connsiteY1114" fmla="*/ 1236585 h 5421351"/>
              <a:gd name="connsiteX1115" fmla="*/ 2062046 w 11164922"/>
              <a:gd name="connsiteY1115" fmla="*/ 1210763 h 5421351"/>
              <a:gd name="connsiteX1116" fmla="*/ 4621205 w 11164922"/>
              <a:gd name="connsiteY1116" fmla="*/ 949520 h 5421351"/>
              <a:gd name="connsiteX1117" fmla="*/ 4644162 w 11164922"/>
              <a:gd name="connsiteY1117" fmla="*/ 981518 h 5421351"/>
              <a:gd name="connsiteX1118" fmla="*/ 4620821 w 11164922"/>
              <a:gd name="connsiteY1118" fmla="*/ 1013900 h 5421351"/>
              <a:gd name="connsiteX1119" fmla="*/ 4613198 w 11164922"/>
              <a:gd name="connsiteY1119" fmla="*/ 1050004 h 5421351"/>
              <a:gd name="connsiteX1120" fmla="*/ 4599371 w 11164922"/>
              <a:gd name="connsiteY1120" fmla="*/ 1067938 h 5421351"/>
              <a:gd name="connsiteX1121" fmla="*/ 4595560 w 11164922"/>
              <a:gd name="connsiteY1121" fmla="*/ 1069297 h 5421351"/>
              <a:gd name="connsiteX1122" fmla="*/ 4590655 w 11164922"/>
              <a:gd name="connsiteY1122" fmla="*/ 1070243 h 5421351"/>
              <a:gd name="connsiteX1123" fmla="*/ 4583594 w 11164922"/>
              <a:gd name="connsiteY1123" fmla="*/ 1070539 h 5421351"/>
              <a:gd name="connsiteX1124" fmla="*/ 4570092 w 11164922"/>
              <a:gd name="connsiteY1124" fmla="*/ 1073405 h 5421351"/>
              <a:gd name="connsiteX1125" fmla="*/ 4518122 w 11164922"/>
              <a:gd name="connsiteY1125" fmla="*/ 1098577 h 5421351"/>
              <a:gd name="connsiteX1126" fmla="*/ 4505152 w 11164922"/>
              <a:gd name="connsiteY1126" fmla="*/ 1097366 h 5421351"/>
              <a:gd name="connsiteX1127" fmla="*/ 4485179 w 11164922"/>
              <a:gd name="connsiteY1127" fmla="*/ 1067761 h 5421351"/>
              <a:gd name="connsiteX1128" fmla="*/ 4491797 w 11164922"/>
              <a:gd name="connsiteY1128" fmla="*/ 1055499 h 5421351"/>
              <a:gd name="connsiteX1129" fmla="*/ 4513070 w 11164922"/>
              <a:gd name="connsiteY1129" fmla="*/ 1039870 h 5421351"/>
              <a:gd name="connsiteX1130" fmla="*/ 4515551 w 11164922"/>
              <a:gd name="connsiteY1130" fmla="*/ 1034020 h 5421351"/>
              <a:gd name="connsiteX1131" fmla="*/ 4506304 w 11164922"/>
              <a:gd name="connsiteY1131" fmla="*/ 1019750 h 5421351"/>
              <a:gd name="connsiteX1132" fmla="*/ 4500159 w 11164922"/>
              <a:gd name="connsiteY1132" fmla="*/ 993602 h 5421351"/>
              <a:gd name="connsiteX1133" fmla="*/ 4517413 w 11164922"/>
              <a:gd name="connsiteY1133" fmla="*/ 981962 h 5421351"/>
              <a:gd name="connsiteX1134" fmla="*/ 4529645 w 11164922"/>
              <a:gd name="connsiteY1134" fmla="*/ 981282 h 5421351"/>
              <a:gd name="connsiteX1135" fmla="*/ 4554196 w 11164922"/>
              <a:gd name="connsiteY1135" fmla="*/ 966391 h 5421351"/>
              <a:gd name="connsiteX1136" fmla="*/ 4555999 w 11164922"/>
              <a:gd name="connsiteY1136" fmla="*/ 961398 h 5421351"/>
              <a:gd name="connsiteX1137" fmla="*/ 4567876 w 11164922"/>
              <a:gd name="connsiteY1137" fmla="*/ 950554 h 5421351"/>
              <a:gd name="connsiteX1138" fmla="*/ 4708306 w 11164922"/>
              <a:gd name="connsiteY1138" fmla="*/ 818754 h 5421351"/>
              <a:gd name="connsiteX1139" fmla="*/ 4734394 w 11164922"/>
              <a:gd name="connsiteY1139" fmla="*/ 827086 h 5421351"/>
              <a:gd name="connsiteX1140" fmla="*/ 4707478 w 11164922"/>
              <a:gd name="connsiteY1140" fmla="*/ 849599 h 5421351"/>
              <a:gd name="connsiteX1141" fmla="*/ 4755016 w 11164922"/>
              <a:gd name="connsiteY1141" fmla="*/ 849599 h 5421351"/>
              <a:gd name="connsiteX1142" fmla="*/ 4766037 w 11164922"/>
              <a:gd name="connsiteY1142" fmla="*/ 878494 h 5421351"/>
              <a:gd name="connsiteX1143" fmla="*/ 4763585 w 11164922"/>
              <a:gd name="connsiteY1143" fmla="*/ 883428 h 5421351"/>
              <a:gd name="connsiteX1144" fmla="*/ 4762935 w 11164922"/>
              <a:gd name="connsiteY1144" fmla="*/ 884256 h 5421351"/>
              <a:gd name="connsiteX1145" fmla="*/ 4750053 w 11164922"/>
              <a:gd name="connsiteY1145" fmla="*/ 895040 h 5421351"/>
              <a:gd name="connsiteX1146" fmla="*/ 4744705 w 11164922"/>
              <a:gd name="connsiteY1146" fmla="*/ 902130 h 5421351"/>
              <a:gd name="connsiteX1147" fmla="*/ 4747926 w 11164922"/>
              <a:gd name="connsiteY1147" fmla="*/ 914273 h 5421351"/>
              <a:gd name="connsiteX1148" fmla="*/ 4770173 w 11164922"/>
              <a:gd name="connsiteY1148" fmla="*/ 944439 h 5421351"/>
              <a:gd name="connsiteX1149" fmla="*/ 4776644 w 11164922"/>
              <a:gd name="connsiteY1149" fmla="*/ 962609 h 5421351"/>
              <a:gd name="connsiteX1150" fmla="*/ 4790086 w 11164922"/>
              <a:gd name="connsiteY1150" fmla="*/ 975225 h 5421351"/>
              <a:gd name="connsiteX1151" fmla="*/ 4793366 w 11164922"/>
              <a:gd name="connsiteY1151" fmla="*/ 977530 h 5421351"/>
              <a:gd name="connsiteX1152" fmla="*/ 4795168 w 11164922"/>
              <a:gd name="connsiteY1152" fmla="*/ 979243 h 5421351"/>
              <a:gd name="connsiteX1153" fmla="*/ 4797443 w 11164922"/>
              <a:gd name="connsiteY1153" fmla="*/ 982050 h 5421351"/>
              <a:gd name="connsiteX1154" fmla="*/ 4801343 w 11164922"/>
              <a:gd name="connsiteY1154" fmla="*/ 988993 h 5421351"/>
              <a:gd name="connsiteX1155" fmla="*/ 4812393 w 11164922"/>
              <a:gd name="connsiteY1155" fmla="*/ 1016530 h 5421351"/>
              <a:gd name="connsiteX1156" fmla="*/ 4840520 w 11164922"/>
              <a:gd name="connsiteY1156" fmla="*/ 1038837 h 5421351"/>
              <a:gd name="connsiteX1157" fmla="*/ 4846429 w 11164922"/>
              <a:gd name="connsiteY1157" fmla="*/ 1040697 h 5421351"/>
              <a:gd name="connsiteX1158" fmla="*/ 4856002 w 11164922"/>
              <a:gd name="connsiteY1158" fmla="*/ 1052782 h 5421351"/>
              <a:gd name="connsiteX1159" fmla="*/ 4845691 w 11164922"/>
              <a:gd name="connsiteY1159" fmla="*/ 1072547 h 5421351"/>
              <a:gd name="connsiteX1160" fmla="*/ 4827107 w 11164922"/>
              <a:gd name="connsiteY1160" fmla="*/ 1089123 h 5421351"/>
              <a:gd name="connsiteX1161" fmla="*/ 4828643 w 11164922"/>
              <a:gd name="connsiteY1161" fmla="*/ 1091723 h 5421351"/>
              <a:gd name="connsiteX1162" fmla="*/ 4831716 w 11164922"/>
              <a:gd name="connsiteY1162" fmla="*/ 1095150 h 5421351"/>
              <a:gd name="connsiteX1163" fmla="*/ 4844804 w 11164922"/>
              <a:gd name="connsiteY1163" fmla="*/ 1099582 h 5421351"/>
              <a:gd name="connsiteX1164" fmla="*/ 4846518 w 11164922"/>
              <a:gd name="connsiteY1164" fmla="*/ 1113231 h 5421351"/>
              <a:gd name="connsiteX1165" fmla="*/ 4836561 w 11164922"/>
              <a:gd name="connsiteY1165" fmla="*/ 1120204 h 5421351"/>
              <a:gd name="connsiteX1166" fmla="*/ 4716401 w 11164922"/>
              <a:gd name="connsiteY1166" fmla="*/ 1133322 h 5421351"/>
              <a:gd name="connsiteX1167" fmla="*/ 4675510 w 11164922"/>
              <a:gd name="connsiteY1167" fmla="*/ 1145967 h 5421351"/>
              <a:gd name="connsiteX1168" fmla="*/ 4632965 w 11164922"/>
              <a:gd name="connsiteY1168" fmla="*/ 1148922 h 5421351"/>
              <a:gd name="connsiteX1169" fmla="*/ 4691613 w 11164922"/>
              <a:gd name="connsiteY1169" fmla="*/ 1097750 h 5421351"/>
              <a:gd name="connsiteX1170" fmla="*/ 4689220 w 11164922"/>
              <a:gd name="connsiteY1170" fmla="*/ 1094116 h 5421351"/>
              <a:gd name="connsiteX1171" fmla="*/ 4679291 w 11164922"/>
              <a:gd name="connsiteY1171" fmla="*/ 1090954 h 5421351"/>
              <a:gd name="connsiteX1172" fmla="*/ 4674594 w 11164922"/>
              <a:gd name="connsiteY1172" fmla="*/ 1091132 h 5421351"/>
              <a:gd name="connsiteX1173" fmla="*/ 4664401 w 11164922"/>
              <a:gd name="connsiteY1173" fmla="*/ 1088502 h 5421351"/>
              <a:gd name="connsiteX1174" fmla="*/ 4652228 w 11164922"/>
              <a:gd name="connsiteY1174" fmla="*/ 1081323 h 5421351"/>
              <a:gd name="connsiteX1175" fmla="*/ 4657132 w 11164922"/>
              <a:gd name="connsiteY1175" fmla="*/ 1074645 h 5421351"/>
              <a:gd name="connsiteX1176" fmla="*/ 4667326 w 11164922"/>
              <a:gd name="connsiteY1176" fmla="*/ 1064275 h 5421351"/>
              <a:gd name="connsiteX1177" fmla="*/ 4677459 w 11164922"/>
              <a:gd name="connsiteY1177" fmla="*/ 1059962 h 5421351"/>
              <a:gd name="connsiteX1178" fmla="*/ 4663455 w 11164922"/>
              <a:gd name="connsiteY1178" fmla="*/ 1038452 h 5421351"/>
              <a:gd name="connsiteX1179" fmla="*/ 4680975 w 11164922"/>
              <a:gd name="connsiteY1179" fmla="*/ 1027372 h 5421351"/>
              <a:gd name="connsiteX1180" fmla="*/ 4691051 w 11164922"/>
              <a:gd name="connsiteY1180" fmla="*/ 1023828 h 5421351"/>
              <a:gd name="connsiteX1181" fmla="*/ 4697787 w 11164922"/>
              <a:gd name="connsiteY1181" fmla="*/ 1023001 h 5421351"/>
              <a:gd name="connsiteX1182" fmla="*/ 4715692 w 11164922"/>
              <a:gd name="connsiteY1182" fmla="*/ 1010769 h 5421351"/>
              <a:gd name="connsiteX1183" fmla="*/ 4707715 w 11164922"/>
              <a:gd name="connsiteY1183" fmla="*/ 988610 h 5421351"/>
              <a:gd name="connsiteX1184" fmla="*/ 4704967 w 11164922"/>
              <a:gd name="connsiteY1184" fmla="*/ 985477 h 5421351"/>
              <a:gd name="connsiteX1185" fmla="*/ 4699294 w 11164922"/>
              <a:gd name="connsiteY1185" fmla="*/ 973393 h 5421351"/>
              <a:gd name="connsiteX1186" fmla="*/ 4697551 w 11164922"/>
              <a:gd name="connsiteY1186" fmla="*/ 965830 h 5421351"/>
              <a:gd name="connsiteX1187" fmla="*/ 4683752 w 11164922"/>
              <a:gd name="connsiteY1187" fmla="*/ 966893 h 5421351"/>
              <a:gd name="connsiteX1188" fmla="*/ 4661032 w 11164922"/>
              <a:gd name="connsiteY1188" fmla="*/ 959802 h 5421351"/>
              <a:gd name="connsiteX1189" fmla="*/ 4631871 w 11164922"/>
              <a:gd name="connsiteY1189" fmla="*/ 930848 h 5421351"/>
              <a:gd name="connsiteX1190" fmla="*/ 4641001 w 11164922"/>
              <a:gd name="connsiteY1190" fmla="*/ 907567 h 5421351"/>
              <a:gd name="connsiteX1191" fmla="*/ 4626701 w 11164922"/>
              <a:gd name="connsiteY1191" fmla="*/ 873058 h 5421351"/>
              <a:gd name="connsiteX1192" fmla="*/ 4650367 w 11164922"/>
              <a:gd name="connsiteY1192" fmla="*/ 842715 h 5421351"/>
              <a:gd name="connsiteX1193" fmla="*/ 4674476 w 11164922"/>
              <a:gd name="connsiteY1193" fmla="*/ 822034 h 5421351"/>
              <a:gd name="connsiteX1194" fmla="*/ 5461410 w 11164922"/>
              <a:gd name="connsiteY1194" fmla="*/ 570309 h 5421351"/>
              <a:gd name="connsiteX1195" fmla="*/ 5432574 w 11164922"/>
              <a:gd name="connsiteY1195" fmla="*/ 588509 h 5421351"/>
              <a:gd name="connsiteX1196" fmla="*/ 5431156 w 11164922"/>
              <a:gd name="connsiteY1196" fmla="*/ 612352 h 5421351"/>
              <a:gd name="connsiteX1197" fmla="*/ 5351059 w 11164922"/>
              <a:gd name="connsiteY1197" fmla="*/ 661012 h 5421351"/>
              <a:gd name="connsiteX1198" fmla="*/ 5325444 w 11164922"/>
              <a:gd name="connsiteY1198" fmla="*/ 684973 h 5421351"/>
              <a:gd name="connsiteX1199" fmla="*/ 5331618 w 11164922"/>
              <a:gd name="connsiteY1199" fmla="*/ 736648 h 5421351"/>
              <a:gd name="connsiteX1200" fmla="*/ 5364502 w 11164922"/>
              <a:gd name="connsiteY1200" fmla="*/ 761141 h 5421351"/>
              <a:gd name="connsiteX1201" fmla="*/ 5371623 w 11164922"/>
              <a:gd name="connsiteY1201" fmla="*/ 774909 h 5421351"/>
              <a:gd name="connsiteX1202" fmla="*/ 5351325 w 11164922"/>
              <a:gd name="connsiteY1202" fmla="*/ 806906 h 5421351"/>
              <a:gd name="connsiteX1203" fmla="*/ 5319239 w 11164922"/>
              <a:gd name="connsiteY1203" fmla="*/ 824367 h 5421351"/>
              <a:gd name="connsiteX1204" fmla="*/ 5310730 w 11164922"/>
              <a:gd name="connsiteY1204" fmla="*/ 848004 h 5421351"/>
              <a:gd name="connsiteX1205" fmla="*/ 5302635 w 11164922"/>
              <a:gd name="connsiteY1205" fmla="*/ 893031 h 5421351"/>
              <a:gd name="connsiteX1206" fmla="*/ 5291083 w 11164922"/>
              <a:gd name="connsiteY1206" fmla="*/ 917701 h 5421351"/>
              <a:gd name="connsiteX1207" fmla="*/ 5273356 w 11164922"/>
              <a:gd name="connsiteY1207" fmla="*/ 920892 h 5421351"/>
              <a:gd name="connsiteX1208" fmla="*/ 5249454 w 11164922"/>
              <a:gd name="connsiteY1208" fmla="*/ 934660 h 5421351"/>
              <a:gd name="connsiteX1209" fmla="*/ 5243367 w 11164922"/>
              <a:gd name="connsiteY1209" fmla="*/ 944085 h 5421351"/>
              <a:gd name="connsiteX1210" fmla="*/ 5208681 w 11164922"/>
              <a:gd name="connsiteY1210" fmla="*/ 944853 h 5421351"/>
              <a:gd name="connsiteX1211" fmla="*/ 5191722 w 11164922"/>
              <a:gd name="connsiteY1211" fmla="*/ 922458 h 5421351"/>
              <a:gd name="connsiteX1212" fmla="*/ 5176566 w 11164922"/>
              <a:gd name="connsiteY1212" fmla="*/ 977944 h 5421351"/>
              <a:gd name="connsiteX1213" fmla="*/ 5228270 w 11164922"/>
              <a:gd name="connsiteY1213" fmla="*/ 985774 h 5421351"/>
              <a:gd name="connsiteX1214" fmla="*/ 5242156 w 11164922"/>
              <a:gd name="connsiteY1214" fmla="*/ 998980 h 5421351"/>
              <a:gd name="connsiteX1215" fmla="*/ 5364207 w 11164922"/>
              <a:gd name="connsiteY1215" fmla="*/ 964767 h 5421351"/>
              <a:gd name="connsiteX1216" fmla="*/ 5413488 w 11164922"/>
              <a:gd name="connsiteY1216" fmla="*/ 967721 h 5421351"/>
              <a:gd name="connsiteX1217" fmla="*/ 5440079 w 11164922"/>
              <a:gd name="connsiteY1217" fmla="*/ 943435 h 5421351"/>
              <a:gd name="connsiteX1218" fmla="*/ 5445072 w 11164922"/>
              <a:gd name="connsiteY1218" fmla="*/ 896340 h 5421351"/>
              <a:gd name="connsiteX1219" fmla="*/ 5464187 w 11164922"/>
              <a:gd name="connsiteY1219" fmla="*/ 857251 h 5421351"/>
              <a:gd name="connsiteX1220" fmla="*/ 5471633 w 11164922"/>
              <a:gd name="connsiteY1220" fmla="*/ 853795 h 5421351"/>
              <a:gd name="connsiteX1221" fmla="*/ 5473081 w 11164922"/>
              <a:gd name="connsiteY1221" fmla="*/ 847620 h 5421351"/>
              <a:gd name="connsiteX1222" fmla="*/ 5528301 w 11164922"/>
              <a:gd name="connsiteY1222" fmla="*/ 872970 h 5421351"/>
              <a:gd name="connsiteX1223" fmla="*/ 5534446 w 11164922"/>
              <a:gd name="connsiteY1223" fmla="*/ 836835 h 5421351"/>
              <a:gd name="connsiteX1224" fmla="*/ 5510662 w 11164922"/>
              <a:gd name="connsiteY1224" fmla="*/ 831311 h 5421351"/>
              <a:gd name="connsiteX1225" fmla="*/ 5473435 w 11164922"/>
              <a:gd name="connsiteY1225" fmla="*/ 847206 h 5421351"/>
              <a:gd name="connsiteX1226" fmla="*/ 5470215 w 11164922"/>
              <a:gd name="connsiteY1226" fmla="*/ 845227 h 5421351"/>
              <a:gd name="connsiteX1227" fmla="*/ 5466019 w 11164922"/>
              <a:gd name="connsiteY1227" fmla="*/ 829272 h 5421351"/>
              <a:gd name="connsiteX1228" fmla="*/ 5488858 w 11164922"/>
              <a:gd name="connsiteY1228" fmla="*/ 807261 h 5421351"/>
              <a:gd name="connsiteX1229" fmla="*/ 5580891 w 11164922"/>
              <a:gd name="connsiteY1229" fmla="*/ 781497 h 5421351"/>
              <a:gd name="connsiteX1230" fmla="*/ 5605502 w 11164922"/>
              <a:gd name="connsiteY1230" fmla="*/ 786372 h 5421351"/>
              <a:gd name="connsiteX1231" fmla="*/ 5639302 w 11164922"/>
              <a:gd name="connsiteY1231" fmla="*/ 779222 h 5421351"/>
              <a:gd name="connsiteX1232" fmla="*/ 5659008 w 11164922"/>
              <a:gd name="connsiteY1232" fmla="*/ 761584 h 5421351"/>
              <a:gd name="connsiteX1233" fmla="*/ 5641281 w 11164922"/>
              <a:gd name="connsiteY1233" fmla="*/ 751125 h 5421351"/>
              <a:gd name="connsiteX1234" fmla="*/ 5630852 w 11164922"/>
              <a:gd name="connsiteY1234" fmla="*/ 751391 h 5421351"/>
              <a:gd name="connsiteX1235" fmla="*/ 5523219 w 11164922"/>
              <a:gd name="connsiteY1235" fmla="*/ 772250 h 5421351"/>
              <a:gd name="connsiteX1236" fmla="*/ 5482564 w 11164922"/>
              <a:gd name="connsiteY1236" fmla="*/ 770300 h 5421351"/>
              <a:gd name="connsiteX1237" fmla="*/ 5441438 w 11164922"/>
              <a:gd name="connsiteY1237" fmla="*/ 742380 h 5421351"/>
              <a:gd name="connsiteX1238" fmla="*/ 5439783 w 11164922"/>
              <a:gd name="connsiteY1238" fmla="*/ 731803 h 5421351"/>
              <a:gd name="connsiteX1239" fmla="*/ 5430447 w 11164922"/>
              <a:gd name="connsiteY1239" fmla="*/ 703676 h 5421351"/>
              <a:gd name="connsiteX1240" fmla="*/ 5429117 w 11164922"/>
              <a:gd name="connsiteY1240" fmla="*/ 659594 h 5421351"/>
              <a:gd name="connsiteX1241" fmla="*/ 5524755 w 11164922"/>
              <a:gd name="connsiteY1241" fmla="*/ 579172 h 5421351"/>
              <a:gd name="connsiteX1242" fmla="*/ 4227132 w 11164922"/>
              <a:gd name="connsiteY1242" fmla="*/ 532491 h 5421351"/>
              <a:gd name="connsiteX1243" fmla="*/ 4263827 w 11164922"/>
              <a:gd name="connsiteY1243" fmla="*/ 546466 h 5421351"/>
              <a:gd name="connsiteX1244" fmla="*/ 4273134 w 11164922"/>
              <a:gd name="connsiteY1244" fmla="*/ 557575 h 5421351"/>
              <a:gd name="connsiteX1245" fmla="*/ 4297893 w 11164922"/>
              <a:gd name="connsiteY1245" fmla="*/ 542624 h 5421351"/>
              <a:gd name="connsiteX1246" fmla="*/ 4330008 w 11164922"/>
              <a:gd name="connsiteY1246" fmla="*/ 545461 h 5421351"/>
              <a:gd name="connsiteX1247" fmla="*/ 4344929 w 11164922"/>
              <a:gd name="connsiteY1247" fmla="*/ 542477 h 5421351"/>
              <a:gd name="connsiteX1248" fmla="*/ 4393855 w 11164922"/>
              <a:gd name="connsiteY1248" fmla="*/ 540852 h 5421351"/>
              <a:gd name="connsiteX1249" fmla="*/ 4418289 w 11164922"/>
              <a:gd name="connsiteY1249" fmla="*/ 536096 h 5421351"/>
              <a:gd name="connsiteX1250" fmla="*/ 4439680 w 11164922"/>
              <a:gd name="connsiteY1250" fmla="*/ 540970 h 5421351"/>
              <a:gd name="connsiteX1251" fmla="*/ 4466477 w 11164922"/>
              <a:gd name="connsiteY1251" fmla="*/ 568566 h 5421351"/>
              <a:gd name="connsiteX1252" fmla="*/ 4461957 w 11164922"/>
              <a:gd name="connsiteY1252" fmla="*/ 583574 h 5421351"/>
              <a:gd name="connsiteX1253" fmla="*/ 4438409 w 11164922"/>
              <a:gd name="connsiteY1253" fmla="*/ 600829 h 5421351"/>
              <a:gd name="connsiteX1254" fmla="*/ 4328560 w 11164922"/>
              <a:gd name="connsiteY1254" fmla="*/ 641129 h 5421351"/>
              <a:gd name="connsiteX1255" fmla="*/ 4287493 w 11164922"/>
              <a:gd name="connsiteY1255" fmla="*/ 640066 h 5421351"/>
              <a:gd name="connsiteX1256" fmla="*/ 4233868 w 11164922"/>
              <a:gd name="connsiteY1256" fmla="*/ 630730 h 5421351"/>
              <a:gd name="connsiteX1257" fmla="*/ 4216141 w 11164922"/>
              <a:gd name="connsiteY1257" fmla="*/ 625884 h 5421351"/>
              <a:gd name="connsiteX1258" fmla="*/ 4230825 w 11164922"/>
              <a:gd name="connsiteY1258" fmla="*/ 606945 h 5421351"/>
              <a:gd name="connsiteX1259" fmla="*/ 4211710 w 11164922"/>
              <a:gd name="connsiteY1259" fmla="*/ 597845 h 5421351"/>
              <a:gd name="connsiteX1260" fmla="*/ 4230352 w 11164922"/>
              <a:gd name="connsiteY1260" fmla="*/ 573559 h 5421351"/>
              <a:gd name="connsiteX1261" fmla="*/ 4209937 w 11164922"/>
              <a:gd name="connsiteY1261" fmla="*/ 567147 h 5421351"/>
              <a:gd name="connsiteX1262" fmla="*/ 4200246 w 11164922"/>
              <a:gd name="connsiteY1262" fmla="*/ 569925 h 5421351"/>
              <a:gd name="connsiteX1263" fmla="*/ 4181278 w 11164922"/>
              <a:gd name="connsiteY1263" fmla="*/ 566320 h 5421351"/>
              <a:gd name="connsiteX1264" fmla="*/ 4195076 w 11164922"/>
              <a:gd name="connsiteY1264" fmla="*/ 547145 h 5421351"/>
              <a:gd name="connsiteX1265" fmla="*/ 2305233 w 11164922"/>
              <a:gd name="connsiteY1265" fmla="*/ 414281 h 5421351"/>
              <a:gd name="connsiteX1266" fmla="*/ 2345828 w 11164922"/>
              <a:gd name="connsiteY1266" fmla="*/ 443000 h 5421351"/>
              <a:gd name="connsiteX1267" fmla="*/ 2316283 w 11164922"/>
              <a:gd name="connsiteY1267" fmla="*/ 457595 h 5421351"/>
              <a:gd name="connsiteX1268" fmla="*/ 2229242 w 11164922"/>
              <a:gd name="connsiteY1268" fmla="*/ 442676 h 5421351"/>
              <a:gd name="connsiteX1269" fmla="*/ 6730907 w 11164922"/>
              <a:gd name="connsiteY1269" fmla="*/ 368190 h 5421351"/>
              <a:gd name="connsiteX1270" fmla="*/ 6731014 w 11164922"/>
              <a:gd name="connsiteY1270" fmla="*/ 368230 h 5421351"/>
              <a:gd name="connsiteX1271" fmla="*/ 6731113 w 11164922"/>
              <a:gd name="connsiteY1271" fmla="*/ 368397 h 5421351"/>
              <a:gd name="connsiteX1272" fmla="*/ 6731030 w 11164922"/>
              <a:gd name="connsiteY1272" fmla="*/ 368365 h 5421351"/>
              <a:gd name="connsiteX1273" fmla="*/ 6730257 w 11164922"/>
              <a:gd name="connsiteY1273" fmla="*/ 366950 h 5421351"/>
              <a:gd name="connsiteX1274" fmla="*/ 6731522 w 11164922"/>
              <a:gd name="connsiteY1274" fmla="*/ 366950 h 5421351"/>
              <a:gd name="connsiteX1275" fmla="*/ 6732739 w 11164922"/>
              <a:gd name="connsiteY1275" fmla="*/ 368870 h 5421351"/>
              <a:gd name="connsiteX1276" fmla="*/ 6731014 w 11164922"/>
              <a:gd name="connsiteY1276" fmla="*/ 368230 h 5421351"/>
              <a:gd name="connsiteX1277" fmla="*/ 6731409 w 11164922"/>
              <a:gd name="connsiteY1277" fmla="*/ 366772 h 5421351"/>
              <a:gd name="connsiteX1278" fmla="*/ 6731559 w 11164922"/>
              <a:gd name="connsiteY1278" fmla="*/ 366950 h 5421351"/>
              <a:gd name="connsiteX1279" fmla="*/ 6731522 w 11164922"/>
              <a:gd name="connsiteY1279" fmla="*/ 366950 h 5421351"/>
              <a:gd name="connsiteX1280" fmla="*/ 2876134 w 11164922"/>
              <a:gd name="connsiteY1280" fmla="*/ 278316 h 5421351"/>
              <a:gd name="connsiteX1281" fmla="*/ 2918117 w 11164922"/>
              <a:gd name="connsiteY1281" fmla="*/ 279380 h 5421351"/>
              <a:gd name="connsiteX1282" fmla="*/ 2968344 w 11164922"/>
              <a:gd name="connsiteY1282" fmla="*/ 302218 h 5421351"/>
              <a:gd name="connsiteX1283" fmla="*/ 2947101 w 11164922"/>
              <a:gd name="connsiteY1283" fmla="*/ 316311 h 5421351"/>
              <a:gd name="connsiteX1284" fmla="*/ 3048618 w 11164922"/>
              <a:gd name="connsiteY1284" fmla="*/ 363583 h 5421351"/>
              <a:gd name="connsiteX1285" fmla="*/ 3101209 w 11164922"/>
              <a:gd name="connsiteY1285" fmla="*/ 402966 h 5421351"/>
              <a:gd name="connsiteX1286" fmla="*/ 3100264 w 11164922"/>
              <a:gd name="connsiteY1286" fmla="*/ 433664 h 5421351"/>
              <a:gd name="connsiteX1287" fmla="*/ 3072196 w 11164922"/>
              <a:gd name="connsiteY1287" fmla="*/ 450740 h 5421351"/>
              <a:gd name="connsiteX1288" fmla="*/ 3138791 w 11164922"/>
              <a:gd name="connsiteY1288" fmla="*/ 483388 h 5421351"/>
              <a:gd name="connsiteX1289" fmla="*/ 3170109 w 11164922"/>
              <a:gd name="connsiteY1289" fmla="*/ 520526 h 5421351"/>
              <a:gd name="connsiteX1290" fmla="*/ 3157403 w 11164922"/>
              <a:gd name="connsiteY1290" fmla="*/ 550071 h 5421351"/>
              <a:gd name="connsiteX1291" fmla="*/ 3115391 w 11164922"/>
              <a:gd name="connsiteY1291" fmla="*/ 584432 h 5421351"/>
              <a:gd name="connsiteX1292" fmla="*/ 3079611 w 11164922"/>
              <a:gd name="connsiteY1292" fmla="*/ 583989 h 5421351"/>
              <a:gd name="connsiteX1293" fmla="*/ 3070748 w 11164922"/>
              <a:gd name="connsiteY1293" fmla="*/ 575125 h 5421351"/>
              <a:gd name="connsiteX1294" fmla="*/ 3061885 w 11164922"/>
              <a:gd name="connsiteY1294" fmla="*/ 562451 h 5421351"/>
              <a:gd name="connsiteX1295" fmla="*/ 3059787 w 11164922"/>
              <a:gd name="connsiteY1295" fmla="*/ 556128 h 5421351"/>
              <a:gd name="connsiteX1296" fmla="*/ 3049770 w 11164922"/>
              <a:gd name="connsiteY1296" fmla="*/ 543365 h 5421351"/>
              <a:gd name="connsiteX1297" fmla="*/ 3021998 w 11164922"/>
              <a:gd name="connsiteY1297" fmla="*/ 539584 h 5421351"/>
              <a:gd name="connsiteX1298" fmla="*/ 2996472 w 11164922"/>
              <a:gd name="connsiteY1298" fmla="*/ 545670 h 5421351"/>
              <a:gd name="connsiteX1299" fmla="*/ 3006488 w 11164922"/>
              <a:gd name="connsiteY1299" fmla="*/ 558817 h 5421351"/>
              <a:gd name="connsiteX1300" fmla="*/ 3033283 w 11164922"/>
              <a:gd name="connsiteY1300" fmla="*/ 585733 h 5421351"/>
              <a:gd name="connsiteX1301" fmla="*/ 3040287 w 11164922"/>
              <a:gd name="connsiteY1301" fmla="*/ 634688 h 5421351"/>
              <a:gd name="connsiteX1302" fmla="*/ 3004508 w 11164922"/>
              <a:gd name="connsiteY1302" fmla="*/ 662372 h 5421351"/>
              <a:gd name="connsiteX1303" fmla="*/ 2983117 w 11164922"/>
              <a:gd name="connsiteY1303" fmla="*/ 661545 h 5421351"/>
              <a:gd name="connsiteX1304" fmla="*/ 2944473 w 11164922"/>
              <a:gd name="connsiteY1304" fmla="*/ 646418 h 5421351"/>
              <a:gd name="connsiteX1305" fmla="*/ 2962938 w 11164922"/>
              <a:gd name="connsiteY1305" fmla="*/ 692568 h 5421351"/>
              <a:gd name="connsiteX1306" fmla="*/ 2944502 w 11164922"/>
              <a:gd name="connsiteY1306" fmla="*/ 701698 h 5421351"/>
              <a:gd name="connsiteX1307" fmla="*/ 2934101 w 11164922"/>
              <a:gd name="connsiteY1307" fmla="*/ 699186 h 5421351"/>
              <a:gd name="connsiteX1308" fmla="*/ 2857107 w 11164922"/>
              <a:gd name="connsiteY1308" fmla="*/ 669256 h 5421351"/>
              <a:gd name="connsiteX1309" fmla="*/ 2848419 w 11164922"/>
              <a:gd name="connsiteY1309" fmla="*/ 662580 h 5421351"/>
              <a:gd name="connsiteX1310" fmla="*/ 2823868 w 11164922"/>
              <a:gd name="connsiteY1310" fmla="*/ 618114 h 5421351"/>
              <a:gd name="connsiteX1311" fmla="*/ 2800233 w 11164922"/>
              <a:gd name="connsiteY1311" fmla="*/ 609723 h 5421351"/>
              <a:gd name="connsiteX1312" fmla="*/ 2717329 w 11164922"/>
              <a:gd name="connsiteY1312" fmla="*/ 611259 h 5421351"/>
              <a:gd name="connsiteX1313" fmla="*/ 2702911 w 11164922"/>
              <a:gd name="connsiteY1313" fmla="*/ 608926 h 5421351"/>
              <a:gd name="connsiteX1314" fmla="*/ 2707460 w 11164922"/>
              <a:gd name="connsiteY1314" fmla="*/ 576988 h 5421351"/>
              <a:gd name="connsiteX1315" fmla="*/ 2761173 w 11164922"/>
              <a:gd name="connsiteY1315" fmla="*/ 566646 h 5421351"/>
              <a:gd name="connsiteX1316" fmla="*/ 2800764 w 11164922"/>
              <a:gd name="connsiteY1316" fmla="*/ 571049 h 5421351"/>
              <a:gd name="connsiteX1317" fmla="*/ 2828861 w 11164922"/>
              <a:gd name="connsiteY1317" fmla="*/ 564312 h 5421351"/>
              <a:gd name="connsiteX1318" fmla="*/ 2834150 w 11164922"/>
              <a:gd name="connsiteY1318" fmla="*/ 550486 h 5421351"/>
              <a:gd name="connsiteX1319" fmla="*/ 2860742 w 11164922"/>
              <a:gd name="connsiteY1319" fmla="*/ 529035 h 5421351"/>
              <a:gd name="connsiteX1320" fmla="*/ 2878231 w 11164922"/>
              <a:gd name="connsiteY1320" fmla="*/ 518103 h 5421351"/>
              <a:gd name="connsiteX1321" fmla="*/ 2902813 w 11164922"/>
              <a:gd name="connsiteY1321" fmla="*/ 495619 h 5421351"/>
              <a:gd name="connsiteX1322" fmla="*/ 2903404 w 11164922"/>
              <a:gd name="connsiteY1322" fmla="*/ 476445 h 5421351"/>
              <a:gd name="connsiteX1323" fmla="*/ 2902015 w 11164922"/>
              <a:gd name="connsiteY1323" fmla="*/ 474524 h 5421351"/>
              <a:gd name="connsiteX1324" fmla="*/ 2898204 w 11164922"/>
              <a:gd name="connsiteY1324" fmla="*/ 470655 h 5421351"/>
              <a:gd name="connsiteX1325" fmla="*/ 2878969 w 11164922"/>
              <a:gd name="connsiteY1325" fmla="*/ 458393 h 5421351"/>
              <a:gd name="connsiteX1326" fmla="*/ 2869250 w 11164922"/>
              <a:gd name="connsiteY1326" fmla="*/ 449529 h 5421351"/>
              <a:gd name="connsiteX1327" fmla="*/ 2857727 w 11164922"/>
              <a:gd name="connsiteY1327" fmla="*/ 434756 h 5421351"/>
              <a:gd name="connsiteX1328" fmla="*/ 2834534 w 11164922"/>
              <a:gd name="connsiteY1328" fmla="*/ 416114 h 5421351"/>
              <a:gd name="connsiteX1329" fmla="*/ 2821830 w 11164922"/>
              <a:gd name="connsiteY1329" fmla="*/ 413632 h 5421351"/>
              <a:gd name="connsiteX1330" fmla="*/ 2800705 w 11164922"/>
              <a:gd name="connsiteY1330" fmla="*/ 418329 h 5421351"/>
              <a:gd name="connsiteX1331" fmla="*/ 2699483 w 11164922"/>
              <a:gd name="connsiteY1331" fmla="*/ 413484 h 5421351"/>
              <a:gd name="connsiteX1332" fmla="*/ 2700695 w 11164922"/>
              <a:gd name="connsiteY1332" fmla="*/ 417768 h 5421351"/>
              <a:gd name="connsiteX1333" fmla="*/ 2702024 w 11164922"/>
              <a:gd name="connsiteY1333" fmla="*/ 419778 h 5421351"/>
              <a:gd name="connsiteX1334" fmla="*/ 2712335 w 11164922"/>
              <a:gd name="connsiteY1334" fmla="*/ 428138 h 5421351"/>
              <a:gd name="connsiteX1335" fmla="*/ 2710740 w 11164922"/>
              <a:gd name="connsiteY1335" fmla="*/ 458305 h 5421351"/>
              <a:gd name="connsiteX1336" fmla="*/ 2692423 w 11164922"/>
              <a:gd name="connsiteY1336" fmla="*/ 470299 h 5421351"/>
              <a:gd name="connsiteX1337" fmla="*/ 2681077 w 11164922"/>
              <a:gd name="connsiteY1337" fmla="*/ 488825 h 5421351"/>
              <a:gd name="connsiteX1338" fmla="*/ 2680604 w 11164922"/>
              <a:gd name="connsiteY1338" fmla="*/ 493020 h 5421351"/>
              <a:gd name="connsiteX1339" fmla="*/ 2660218 w 11164922"/>
              <a:gd name="connsiteY1339" fmla="*/ 511485 h 5421351"/>
              <a:gd name="connsiteX1340" fmla="*/ 2615339 w 11164922"/>
              <a:gd name="connsiteY1340" fmla="*/ 539731 h 5421351"/>
              <a:gd name="connsiteX1341" fmla="*/ 2591703 w 11164922"/>
              <a:gd name="connsiteY1341" fmla="*/ 544133 h 5421351"/>
              <a:gd name="connsiteX1342" fmla="*/ 2566530 w 11164922"/>
              <a:gd name="connsiteY1342" fmla="*/ 537545 h 5421351"/>
              <a:gd name="connsiteX1343" fmla="*/ 2541299 w 11164922"/>
              <a:gd name="connsiteY1343" fmla="*/ 545433 h 5421351"/>
              <a:gd name="connsiteX1344" fmla="*/ 2574036 w 11164922"/>
              <a:gd name="connsiteY1344" fmla="*/ 587091 h 5421351"/>
              <a:gd name="connsiteX1345" fmla="*/ 2593298 w 11164922"/>
              <a:gd name="connsiteY1345" fmla="*/ 621393 h 5421351"/>
              <a:gd name="connsiteX1346" fmla="*/ 2589014 w 11164922"/>
              <a:gd name="connsiteY1346" fmla="*/ 632119 h 5421351"/>
              <a:gd name="connsiteX1347" fmla="*/ 2577935 w 11164922"/>
              <a:gd name="connsiteY1347" fmla="*/ 637229 h 5421351"/>
              <a:gd name="connsiteX1348" fmla="*/ 2560209 w 11164922"/>
              <a:gd name="connsiteY1348" fmla="*/ 632088 h 5421351"/>
              <a:gd name="connsiteX1349" fmla="*/ 2549011 w 11164922"/>
              <a:gd name="connsiteY1349" fmla="*/ 624436 h 5421351"/>
              <a:gd name="connsiteX1350" fmla="*/ 2520794 w 11164922"/>
              <a:gd name="connsiteY1350" fmla="*/ 623669 h 5421351"/>
              <a:gd name="connsiteX1351" fmla="*/ 2462649 w 11164922"/>
              <a:gd name="connsiteY1351" fmla="*/ 653686 h 5421351"/>
              <a:gd name="connsiteX1352" fmla="*/ 2429853 w 11164922"/>
              <a:gd name="connsiteY1352" fmla="*/ 628160 h 5421351"/>
              <a:gd name="connsiteX1353" fmla="*/ 2458188 w 11164922"/>
              <a:gd name="connsiteY1353" fmla="*/ 600417 h 5421351"/>
              <a:gd name="connsiteX1354" fmla="*/ 2468027 w 11164922"/>
              <a:gd name="connsiteY1354" fmla="*/ 584020 h 5421351"/>
              <a:gd name="connsiteX1355" fmla="*/ 2472548 w 11164922"/>
              <a:gd name="connsiteY1355" fmla="*/ 569867 h 5421351"/>
              <a:gd name="connsiteX1356" fmla="*/ 2458661 w 11164922"/>
              <a:gd name="connsiteY1356" fmla="*/ 580976 h 5421351"/>
              <a:gd name="connsiteX1357" fmla="*/ 2288688 w 11164922"/>
              <a:gd name="connsiteY1357" fmla="*/ 668606 h 5421351"/>
              <a:gd name="connsiteX1358" fmla="*/ 2260028 w 11164922"/>
              <a:gd name="connsiteY1358" fmla="*/ 673983 h 5421351"/>
              <a:gd name="connsiteX1359" fmla="*/ 2227971 w 11164922"/>
              <a:gd name="connsiteY1359" fmla="*/ 684739 h 5421351"/>
              <a:gd name="connsiteX1360" fmla="*/ 2150150 w 11164922"/>
              <a:gd name="connsiteY1360" fmla="*/ 729470 h 5421351"/>
              <a:gd name="connsiteX1361" fmla="*/ 2108786 w 11164922"/>
              <a:gd name="connsiteY1361" fmla="*/ 765515 h 5421351"/>
              <a:gd name="connsiteX1362" fmla="*/ 2084087 w 11164922"/>
              <a:gd name="connsiteY1362" fmla="*/ 800201 h 5421351"/>
              <a:gd name="connsiteX1363" fmla="*/ 2083732 w 11164922"/>
              <a:gd name="connsiteY1363" fmla="*/ 802447 h 5421351"/>
              <a:gd name="connsiteX1364" fmla="*/ 2083732 w 11164922"/>
              <a:gd name="connsiteY1364" fmla="*/ 805579 h 5421351"/>
              <a:gd name="connsiteX1365" fmla="*/ 2107368 w 11164922"/>
              <a:gd name="connsiteY1365" fmla="*/ 814590 h 5421351"/>
              <a:gd name="connsiteX1366" fmla="*/ 2107606 w 11164922"/>
              <a:gd name="connsiteY1366" fmla="*/ 825049 h 5421351"/>
              <a:gd name="connsiteX1367" fmla="*/ 2097619 w 11164922"/>
              <a:gd name="connsiteY1367" fmla="*/ 859262 h 5421351"/>
              <a:gd name="connsiteX1368" fmla="*/ 2096290 w 11164922"/>
              <a:gd name="connsiteY1368" fmla="*/ 870548 h 5421351"/>
              <a:gd name="connsiteX1369" fmla="*/ 2106955 w 11164922"/>
              <a:gd name="connsiteY1369" fmla="*/ 870548 h 5421351"/>
              <a:gd name="connsiteX1370" fmla="*/ 2113131 w 11164922"/>
              <a:gd name="connsiteY1370" fmla="*/ 868924 h 5421351"/>
              <a:gd name="connsiteX1371" fmla="*/ 2136766 w 11164922"/>
              <a:gd name="connsiteY1371" fmla="*/ 866235 h 5421351"/>
              <a:gd name="connsiteX1372" fmla="*/ 2162973 w 11164922"/>
              <a:gd name="connsiteY1372" fmla="*/ 871583 h 5421351"/>
              <a:gd name="connsiteX1373" fmla="*/ 2170418 w 11164922"/>
              <a:gd name="connsiteY1373" fmla="*/ 875157 h 5421351"/>
              <a:gd name="connsiteX1374" fmla="*/ 2180906 w 11164922"/>
              <a:gd name="connsiteY1374" fmla="*/ 881717 h 5421351"/>
              <a:gd name="connsiteX1375" fmla="*/ 2206551 w 11164922"/>
              <a:gd name="connsiteY1375" fmla="*/ 906268 h 5421351"/>
              <a:gd name="connsiteX1376" fmla="*/ 2214706 w 11164922"/>
              <a:gd name="connsiteY1376" fmla="*/ 911558 h 5421351"/>
              <a:gd name="connsiteX1377" fmla="*/ 2272674 w 11164922"/>
              <a:gd name="connsiteY1377" fmla="*/ 938769 h 5421351"/>
              <a:gd name="connsiteX1378" fmla="*/ 2314362 w 11164922"/>
              <a:gd name="connsiteY1378" fmla="*/ 942757 h 5421351"/>
              <a:gd name="connsiteX1379" fmla="*/ 2348664 w 11164922"/>
              <a:gd name="connsiteY1379" fmla="*/ 952448 h 5421351"/>
              <a:gd name="connsiteX1380" fmla="*/ 2312058 w 11164922"/>
              <a:gd name="connsiteY1380" fmla="*/ 1014936 h 5421351"/>
              <a:gd name="connsiteX1381" fmla="*/ 2302722 w 11164922"/>
              <a:gd name="connsiteY1381" fmla="*/ 1045397 h 5421351"/>
              <a:gd name="connsiteX1382" fmla="*/ 2325471 w 11164922"/>
              <a:gd name="connsiteY1382" fmla="*/ 1091754 h 5421351"/>
              <a:gd name="connsiteX1383" fmla="*/ 2343937 w 11164922"/>
              <a:gd name="connsiteY1383" fmla="*/ 1085726 h 5421351"/>
              <a:gd name="connsiteX1384" fmla="*/ 2377619 w 11164922"/>
              <a:gd name="connsiteY1384" fmla="*/ 1064099 h 5421351"/>
              <a:gd name="connsiteX1385" fmla="*/ 2397059 w 11164922"/>
              <a:gd name="connsiteY1385" fmla="*/ 1023770 h 5421351"/>
              <a:gd name="connsiteX1386" fmla="*/ 2407192 w 11164922"/>
              <a:gd name="connsiteY1386" fmla="*/ 970589 h 5421351"/>
              <a:gd name="connsiteX1387" fmla="*/ 2509538 w 11164922"/>
              <a:gd name="connsiteY1387" fmla="*/ 919002 h 5421351"/>
              <a:gd name="connsiteX1388" fmla="*/ 2551138 w 11164922"/>
              <a:gd name="connsiteY1388" fmla="*/ 870489 h 5421351"/>
              <a:gd name="connsiteX1389" fmla="*/ 2549984 w 11164922"/>
              <a:gd name="connsiteY1389" fmla="*/ 840501 h 5421351"/>
              <a:gd name="connsiteX1390" fmla="*/ 2539320 w 11164922"/>
              <a:gd name="connsiteY1390" fmla="*/ 827058 h 5421351"/>
              <a:gd name="connsiteX1391" fmla="*/ 2549069 w 11164922"/>
              <a:gd name="connsiteY1391" fmla="*/ 802122 h 5421351"/>
              <a:gd name="connsiteX1392" fmla="*/ 2569455 w 11164922"/>
              <a:gd name="connsiteY1392" fmla="*/ 793583 h 5421351"/>
              <a:gd name="connsiteX1393" fmla="*/ 2599000 w 11164922"/>
              <a:gd name="connsiteY1393" fmla="*/ 744006 h 5421351"/>
              <a:gd name="connsiteX1394" fmla="*/ 2601956 w 11164922"/>
              <a:gd name="connsiteY1394" fmla="*/ 732838 h 5421351"/>
              <a:gd name="connsiteX1395" fmla="*/ 2636404 w 11164922"/>
              <a:gd name="connsiteY1395" fmla="*/ 676703 h 5421351"/>
              <a:gd name="connsiteX1396" fmla="*/ 2686838 w 11164922"/>
              <a:gd name="connsiteY1396" fmla="*/ 668666 h 5421351"/>
              <a:gd name="connsiteX1397" fmla="*/ 2731481 w 11164922"/>
              <a:gd name="connsiteY1397" fmla="*/ 679657 h 5421351"/>
              <a:gd name="connsiteX1398" fmla="*/ 2761028 w 11164922"/>
              <a:gd name="connsiteY1398" fmla="*/ 674989 h 5421351"/>
              <a:gd name="connsiteX1399" fmla="*/ 2808447 w 11164922"/>
              <a:gd name="connsiteY1399" fmla="*/ 718479 h 5421351"/>
              <a:gd name="connsiteX1400" fmla="*/ 2838669 w 11164922"/>
              <a:gd name="connsiteY1400" fmla="*/ 738363 h 5421351"/>
              <a:gd name="connsiteX1401" fmla="*/ 2825316 w 11164922"/>
              <a:gd name="connsiteY1401" fmla="*/ 769977 h 5421351"/>
              <a:gd name="connsiteX1402" fmla="*/ 2843634 w 11164922"/>
              <a:gd name="connsiteY1402" fmla="*/ 820203 h 5421351"/>
              <a:gd name="connsiteX1403" fmla="*/ 2914542 w 11164922"/>
              <a:gd name="connsiteY1403" fmla="*/ 792549 h 5421351"/>
              <a:gd name="connsiteX1404" fmla="*/ 2967725 w 11164922"/>
              <a:gd name="connsiteY1404" fmla="*/ 757568 h 5421351"/>
              <a:gd name="connsiteX1405" fmla="*/ 2997653 w 11164922"/>
              <a:gd name="connsiteY1405" fmla="*/ 854210 h 5421351"/>
              <a:gd name="connsiteX1406" fmla="*/ 2997653 w 11164922"/>
              <a:gd name="connsiteY1406" fmla="*/ 895308 h 5421351"/>
              <a:gd name="connsiteX1407" fmla="*/ 2995023 w 11164922"/>
              <a:gd name="connsiteY1407" fmla="*/ 901925 h 5421351"/>
              <a:gd name="connsiteX1408" fmla="*/ 3004655 w 11164922"/>
              <a:gd name="connsiteY1408" fmla="*/ 926980 h 5421351"/>
              <a:gd name="connsiteX1409" fmla="*/ 3027139 w 11164922"/>
              <a:gd name="connsiteY1409" fmla="*/ 951267 h 5421351"/>
              <a:gd name="connsiteX1410" fmla="*/ 3068945 w 11164922"/>
              <a:gd name="connsiteY1410" fmla="*/ 968166 h 5421351"/>
              <a:gd name="connsiteX1411" fmla="*/ 3075681 w 11164922"/>
              <a:gd name="connsiteY1411" fmla="*/ 992098 h 5421351"/>
              <a:gd name="connsiteX1412" fmla="*/ 3098136 w 11164922"/>
              <a:gd name="connsiteY1412" fmla="*/ 1017566 h 5421351"/>
              <a:gd name="connsiteX1413" fmla="*/ 3098579 w 11164922"/>
              <a:gd name="connsiteY1413" fmla="*/ 1036357 h 5421351"/>
              <a:gd name="connsiteX1414" fmla="*/ 3095004 w 11164922"/>
              <a:gd name="connsiteY1414" fmla="*/ 1056211 h 5421351"/>
              <a:gd name="connsiteX1415" fmla="*/ 3089332 w 11164922"/>
              <a:gd name="connsiteY1415" fmla="*/ 1073938 h 5421351"/>
              <a:gd name="connsiteX1416" fmla="*/ 3078814 w 11164922"/>
              <a:gd name="connsiteY1416" fmla="*/ 1085933 h 5421351"/>
              <a:gd name="connsiteX1417" fmla="*/ 3076362 w 11164922"/>
              <a:gd name="connsiteY1417" fmla="*/ 1089656 h 5421351"/>
              <a:gd name="connsiteX1418" fmla="*/ 3075417 w 11164922"/>
              <a:gd name="connsiteY1418" fmla="*/ 1100233 h 5421351"/>
              <a:gd name="connsiteX1419" fmla="*/ 3073141 w 11164922"/>
              <a:gd name="connsiteY1419" fmla="*/ 1106940 h 5421351"/>
              <a:gd name="connsiteX1420" fmla="*/ 3047378 w 11164922"/>
              <a:gd name="connsiteY1420" fmla="*/ 1146235 h 5421351"/>
              <a:gd name="connsiteX1421" fmla="*/ 3054528 w 11164922"/>
              <a:gd name="connsiteY1421" fmla="*/ 1160624 h 5421351"/>
              <a:gd name="connsiteX1422" fmla="*/ 3059166 w 11164922"/>
              <a:gd name="connsiteY1422" fmla="*/ 1166533 h 5421351"/>
              <a:gd name="connsiteX1423" fmla="*/ 3082388 w 11164922"/>
              <a:gd name="connsiteY1423" fmla="*/ 1166533 h 5421351"/>
              <a:gd name="connsiteX1424" fmla="*/ 3106556 w 11164922"/>
              <a:gd name="connsiteY1424" fmla="*/ 1162958 h 5421351"/>
              <a:gd name="connsiteX1425" fmla="*/ 3119852 w 11164922"/>
              <a:gd name="connsiteY1425" fmla="*/ 1173594 h 5421351"/>
              <a:gd name="connsiteX1426" fmla="*/ 3099023 w 11164922"/>
              <a:gd name="connsiteY1426" fmla="*/ 1238209 h 5421351"/>
              <a:gd name="connsiteX1427" fmla="*/ 3120680 w 11164922"/>
              <a:gd name="connsiteY1427" fmla="*/ 1250324 h 5421351"/>
              <a:gd name="connsiteX1428" fmla="*/ 3100854 w 11164922"/>
              <a:gd name="connsiteY1428" fmla="*/ 1276914 h 5421351"/>
              <a:gd name="connsiteX1429" fmla="*/ 3089569 w 11164922"/>
              <a:gd name="connsiteY1429" fmla="*/ 1281434 h 5421351"/>
              <a:gd name="connsiteX1430" fmla="*/ 3055827 w 11164922"/>
              <a:gd name="connsiteY1430" fmla="*/ 1270828 h 5421351"/>
              <a:gd name="connsiteX1431" fmla="*/ 3035944 w 11164922"/>
              <a:gd name="connsiteY1431" fmla="*/ 1260723 h 5421351"/>
              <a:gd name="connsiteX1432" fmla="*/ 3006664 w 11164922"/>
              <a:gd name="connsiteY1432" fmla="*/ 1253898 h 5421351"/>
              <a:gd name="connsiteX1433" fmla="*/ 2918295 w 11164922"/>
              <a:gd name="connsiteY1433" fmla="*/ 1256055 h 5421351"/>
              <a:gd name="connsiteX1434" fmla="*/ 2913421 w 11164922"/>
              <a:gd name="connsiteY1434" fmla="*/ 1254903 h 5421351"/>
              <a:gd name="connsiteX1435" fmla="*/ 2904557 w 11164922"/>
              <a:gd name="connsiteY1435" fmla="*/ 1249319 h 5421351"/>
              <a:gd name="connsiteX1436" fmla="*/ 2925888 w 11164922"/>
              <a:gd name="connsiteY1436" fmla="*/ 1225682 h 5421351"/>
              <a:gd name="connsiteX1437" fmla="*/ 2946126 w 11164922"/>
              <a:gd name="connsiteY1437" fmla="*/ 1208399 h 5421351"/>
              <a:gd name="connsiteX1438" fmla="*/ 3037864 w 11164922"/>
              <a:gd name="connsiteY1438" fmla="*/ 1102213 h 5421351"/>
              <a:gd name="connsiteX1439" fmla="*/ 3031068 w 11164922"/>
              <a:gd name="connsiteY1439" fmla="*/ 1100558 h 5421351"/>
              <a:gd name="connsiteX1440" fmla="*/ 3013135 w 11164922"/>
              <a:gd name="connsiteY1440" fmla="*/ 1099760 h 5421351"/>
              <a:gd name="connsiteX1441" fmla="*/ 3001317 w 11164922"/>
              <a:gd name="connsiteY1441" fmla="*/ 1102715 h 5421351"/>
              <a:gd name="connsiteX1442" fmla="*/ 2994433 w 11164922"/>
              <a:gd name="connsiteY1442" fmla="*/ 1105847 h 5421351"/>
              <a:gd name="connsiteX1443" fmla="*/ 2958446 w 11164922"/>
              <a:gd name="connsiteY1443" fmla="*/ 1130517 h 5421351"/>
              <a:gd name="connsiteX1444" fmla="*/ 2930557 w 11164922"/>
              <a:gd name="connsiteY1444" fmla="*/ 1144108 h 5421351"/>
              <a:gd name="connsiteX1445" fmla="*/ 2903404 w 11164922"/>
              <a:gd name="connsiteY1445" fmla="*/ 1150253 h 5421351"/>
              <a:gd name="connsiteX1446" fmla="*/ 2873653 w 11164922"/>
              <a:gd name="connsiteY1446" fmla="*/ 1150874 h 5421351"/>
              <a:gd name="connsiteX1447" fmla="*/ 2842510 w 11164922"/>
              <a:gd name="connsiteY1447" fmla="*/ 1147712 h 5421351"/>
              <a:gd name="connsiteX1448" fmla="*/ 2732160 w 11164922"/>
              <a:gd name="connsiteY1448" fmla="*/ 1151878 h 5421351"/>
              <a:gd name="connsiteX1449" fmla="*/ 2705334 w 11164922"/>
              <a:gd name="connsiteY1449" fmla="*/ 1158496 h 5421351"/>
              <a:gd name="connsiteX1450" fmla="*/ 2651296 w 11164922"/>
              <a:gd name="connsiteY1450" fmla="*/ 1183225 h 5421351"/>
              <a:gd name="connsiteX1451" fmla="*/ 2627335 w 11164922"/>
              <a:gd name="connsiteY1451" fmla="*/ 1198766 h 5421351"/>
              <a:gd name="connsiteX1452" fmla="*/ 2618264 w 11164922"/>
              <a:gd name="connsiteY1452" fmla="*/ 1210113 h 5421351"/>
              <a:gd name="connsiteX1453" fmla="*/ 2632741 w 11164922"/>
              <a:gd name="connsiteY1453" fmla="*/ 1208074 h 5421351"/>
              <a:gd name="connsiteX1454" fmla="*/ 2655727 w 11164922"/>
              <a:gd name="connsiteY1454" fmla="*/ 1193980 h 5421351"/>
              <a:gd name="connsiteX1455" fmla="*/ 2703591 w 11164922"/>
              <a:gd name="connsiteY1455" fmla="*/ 1179207 h 5421351"/>
              <a:gd name="connsiteX1456" fmla="*/ 2745308 w 11164922"/>
              <a:gd name="connsiteY1456" fmla="*/ 1177848 h 5421351"/>
              <a:gd name="connsiteX1457" fmla="*/ 2768501 w 11164922"/>
              <a:gd name="connsiteY1457" fmla="*/ 1210674 h 5421351"/>
              <a:gd name="connsiteX1458" fmla="*/ 2754733 w 11164922"/>
              <a:gd name="connsiteY1458" fmla="*/ 1222255 h 5421351"/>
              <a:gd name="connsiteX1459" fmla="*/ 2735618 w 11164922"/>
              <a:gd name="connsiteY1459" fmla="*/ 1273900 h 5421351"/>
              <a:gd name="connsiteX1460" fmla="*/ 2769801 w 11164922"/>
              <a:gd name="connsiteY1460" fmla="*/ 1312812 h 5421351"/>
              <a:gd name="connsiteX1461" fmla="*/ 2817546 w 11164922"/>
              <a:gd name="connsiteY1461" fmla="*/ 1328293 h 5421351"/>
              <a:gd name="connsiteX1462" fmla="*/ 2824902 w 11164922"/>
              <a:gd name="connsiteY1462" fmla="*/ 1337364 h 5421351"/>
              <a:gd name="connsiteX1463" fmla="*/ 2736267 w 11164922"/>
              <a:gd name="connsiteY1463" fmla="*/ 1371399 h 5421351"/>
              <a:gd name="connsiteX1464" fmla="*/ 2729088 w 11164922"/>
              <a:gd name="connsiteY1464" fmla="*/ 1371104 h 5421351"/>
              <a:gd name="connsiteX1465" fmla="*/ 2721110 w 11164922"/>
              <a:gd name="connsiteY1465" fmla="*/ 1369568 h 5421351"/>
              <a:gd name="connsiteX1466" fmla="*/ 2707018 w 11164922"/>
              <a:gd name="connsiteY1466" fmla="*/ 1372699 h 5421351"/>
              <a:gd name="connsiteX1467" fmla="*/ 2704861 w 11164922"/>
              <a:gd name="connsiteY1467" fmla="*/ 1373940 h 5421351"/>
              <a:gd name="connsiteX1468" fmla="*/ 2696736 w 11164922"/>
              <a:gd name="connsiteY1468" fmla="*/ 1380499 h 5421351"/>
              <a:gd name="connsiteX1469" fmla="*/ 2678064 w 11164922"/>
              <a:gd name="connsiteY1469" fmla="*/ 1400088 h 5421351"/>
              <a:gd name="connsiteX1470" fmla="*/ 2655876 w 11164922"/>
              <a:gd name="connsiteY1470" fmla="*/ 1414122 h 5421351"/>
              <a:gd name="connsiteX1471" fmla="*/ 2638149 w 11164922"/>
              <a:gd name="connsiteY1471" fmla="*/ 1400442 h 5421351"/>
              <a:gd name="connsiteX1472" fmla="*/ 2642728 w 11164922"/>
              <a:gd name="connsiteY1472" fmla="*/ 1384872 h 5421351"/>
              <a:gd name="connsiteX1473" fmla="*/ 2663409 w 11164922"/>
              <a:gd name="connsiteY1473" fmla="*/ 1363570 h 5421351"/>
              <a:gd name="connsiteX1474" fmla="*/ 2682702 w 11164922"/>
              <a:gd name="connsiteY1474" fmla="*/ 1348089 h 5421351"/>
              <a:gd name="connsiteX1475" fmla="*/ 2700193 w 11164922"/>
              <a:gd name="connsiteY1475" fmla="*/ 1339225 h 5421351"/>
              <a:gd name="connsiteX1476" fmla="*/ 2704506 w 11164922"/>
              <a:gd name="connsiteY1476" fmla="*/ 1332991 h 5421351"/>
              <a:gd name="connsiteX1477" fmla="*/ 2638060 w 11164922"/>
              <a:gd name="connsiteY1477" fmla="*/ 1352195 h 5421351"/>
              <a:gd name="connsiteX1478" fmla="*/ 2601956 w 11164922"/>
              <a:gd name="connsiteY1478" fmla="*/ 1369006 h 5421351"/>
              <a:gd name="connsiteX1479" fmla="*/ 2573681 w 11164922"/>
              <a:gd name="connsiteY1479" fmla="*/ 1378077 h 5421351"/>
              <a:gd name="connsiteX1480" fmla="*/ 2568924 w 11164922"/>
              <a:gd name="connsiteY1480" fmla="*/ 1378343 h 5421351"/>
              <a:gd name="connsiteX1481" fmla="*/ 2548626 w 11164922"/>
              <a:gd name="connsiteY1481" fmla="*/ 1393765 h 5421351"/>
              <a:gd name="connsiteX1482" fmla="*/ 2514235 w 11164922"/>
              <a:gd name="connsiteY1482" fmla="*/ 1408745 h 5421351"/>
              <a:gd name="connsiteX1483" fmla="*/ 2484336 w 11164922"/>
              <a:gd name="connsiteY1483" fmla="*/ 1432735 h 5421351"/>
              <a:gd name="connsiteX1484" fmla="*/ 2459518 w 11164922"/>
              <a:gd name="connsiteY1484" fmla="*/ 1484579 h 5421351"/>
              <a:gd name="connsiteX1485" fmla="*/ 2441348 w 11164922"/>
              <a:gd name="connsiteY1485" fmla="*/ 1493945 h 5421351"/>
              <a:gd name="connsiteX1486" fmla="*/ 2413162 w 11164922"/>
              <a:gd name="connsiteY1486" fmla="*/ 1502602 h 5421351"/>
              <a:gd name="connsiteX1487" fmla="*/ 2400162 w 11164922"/>
              <a:gd name="connsiteY1487" fmla="*/ 1504020 h 5421351"/>
              <a:gd name="connsiteX1488" fmla="*/ 2333921 w 11164922"/>
              <a:gd name="connsiteY1488" fmla="*/ 1532206 h 5421351"/>
              <a:gd name="connsiteX1489" fmla="*/ 2328012 w 11164922"/>
              <a:gd name="connsiteY1489" fmla="*/ 1537760 h 5421351"/>
              <a:gd name="connsiteX1490" fmla="*/ 2316608 w 11164922"/>
              <a:gd name="connsiteY1490" fmla="*/ 1557969 h 5421351"/>
              <a:gd name="connsiteX1491" fmla="*/ 2264727 w 11164922"/>
              <a:gd name="connsiteY1491" fmla="*/ 1608698 h 5421351"/>
              <a:gd name="connsiteX1492" fmla="*/ 2241090 w 11164922"/>
              <a:gd name="connsiteY1492" fmla="*/ 1645157 h 5421351"/>
              <a:gd name="connsiteX1493" fmla="*/ 2232905 w 11164922"/>
              <a:gd name="connsiteY1493" fmla="*/ 1637889 h 5421351"/>
              <a:gd name="connsiteX1494" fmla="*/ 2230305 w 11164922"/>
              <a:gd name="connsiteY1494" fmla="*/ 1629882 h 5421351"/>
              <a:gd name="connsiteX1495" fmla="*/ 2224397 w 11164922"/>
              <a:gd name="connsiteY1495" fmla="*/ 1633162 h 5421351"/>
              <a:gd name="connsiteX1496" fmla="*/ 2221737 w 11164922"/>
              <a:gd name="connsiteY1496" fmla="*/ 1665100 h 5421351"/>
              <a:gd name="connsiteX1497" fmla="*/ 2210244 w 11164922"/>
              <a:gd name="connsiteY1497" fmla="*/ 1719285 h 5421351"/>
              <a:gd name="connsiteX1498" fmla="*/ 2179725 w 11164922"/>
              <a:gd name="connsiteY1498" fmla="*/ 1758197 h 5421351"/>
              <a:gd name="connsiteX1499" fmla="*/ 2173521 w 11164922"/>
              <a:gd name="connsiteY1499" fmla="*/ 1772319 h 5421351"/>
              <a:gd name="connsiteX1500" fmla="*/ 2159368 w 11164922"/>
              <a:gd name="connsiteY1500" fmla="*/ 1777755 h 5421351"/>
              <a:gd name="connsiteX1501" fmla="*/ 2145392 w 11164922"/>
              <a:gd name="connsiteY1501" fmla="*/ 1780414 h 5421351"/>
              <a:gd name="connsiteX1502" fmla="*/ 2126691 w 11164922"/>
              <a:gd name="connsiteY1502" fmla="*/ 1788214 h 5421351"/>
              <a:gd name="connsiteX1503" fmla="*/ 2117354 w 11164922"/>
              <a:gd name="connsiteY1503" fmla="*/ 1796280 h 5421351"/>
              <a:gd name="connsiteX1504" fmla="*/ 2111150 w 11164922"/>
              <a:gd name="connsiteY1504" fmla="*/ 1804375 h 5421351"/>
              <a:gd name="connsiteX1505" fmla="*/ 2105832 w 11164922"/>
              <a:gd name="connsiteY1505" fmla="*/ 1808423 h 5421351"/>
              <a:gd name="connsiteX1506" fmla="*/ 2083200 w 11164922"/>
              <a:gd name="connsiteY1506" fmla="*/ 1817819 h 5421351"/>
              <a:gd name="connsiteX1507" fmla="*/ 1993619 w 11164922"/>
              <a:gd name="connsiteY1507" fmla="*/ 1880986 h 5421351"/>
              <a:gd name="connsiteX1508" fmla="*/ 1982362 w 11164922"/>
              <a:gd name="connsiteY1508" fmla="*/ 1895227 h 5421351"/>
              <a:gd name="connsiteX1509" fmla="*/ 1963484 w 11164922"/>
              <a:gd name="connsiteY1509" fmla="*/ 1930326 h 5421351"/>
              <a:gd name="connsiteX1510" fmla="*/ 1957042 w 11164922"/>
              <a:gd name="connsiteY1510" fmla="*/ 1959133 h 5421351"/>
              <a:gd name="connsiteX1511" fmla="*/ 1973882 w 11164922"/>
              <a:gd name="connsiteY1511" fmla="*/ 2054948 h 5421351"/>
              <a:gd name="connsiteX1512" fmla="*/ 1955417 w 11164922"/>
              <a:gd name="connsiteY1512" fmla="*/ 2142963 h 5421351"/>
              <a:gd name="connsiteX1513" fmla="*/ 1924719 w 11164922"/>
              <a:gd name="connsiteY1513" fmla="*/ 2157204 h 5421351"/>
              <a:gd name="connsiteX1514" fmla="*/ 1889649 w 11164922"/>
              <a:gd name="connsiteY1514" fmla="*/ 2090727 h 5421351"/>
              <a:gd name="connsiteX1515" fmla="*/ 1882323 w 11164922"/>
              <a:gd name="connsiteY1515" fmla="*/ 2060621 h 5421351"/>
              <a:gd name="connsiteX1516" fmla="*/ 1880224 w 11164922"/>
              <a:gd name="connsiteY1516" fmla="*/ 2037516 h 5421351"/>
              <a:gd name="connsiteX1517" fmla="*/ 1885071 w 11164922"/>
              <a:gd name="connsiteY1517" fmla="*/ 2005755 h 5421351"/>
              <a:gd name="connsiteX1518" fmla="*/ 1878245 w 11164922"/>
              <a:gd name="connsiteY1518" fmla="*/ 1992135 h 5421351"/>
              <a:gd name="connsiteX1519" fmla="*/ 1859632 w 11164922"/>
              <a:gd name="connsiteY1519" fmla="*/ 1970892 h 5421351"/>
              <a:gd name="connsiteX1520" fmla="*/ 1815047 w 11164922"/>
              <a:gd name="connsiteY1520" fmla="*/ 1980169 h 5421351"/>
              <a:gd name="connsiteX1521" fmla="*/ 1803467 w 11164922"/>
              <a:gd name="connsiteY1521" fmla="*/ 1960817 h 5421351"/>
              <a:gd name="connsiteX1522" fmla="*/ 1789964 w 11164922"/>
              <a:gd name="connsiteY1522" fmla="*/ 1949383 h 5421351"/>
              <a:gd name="connsiteX1523" fmla="*/ 1780155 w 11164922"/>
              <a:gd name="connsiteY1523" fmla="*/ 1946813 h 5421351"/>
              <a:gd name="connsiteX1524" fmla="*/ 1720266 w 11164922"/>
              <a:gd name="connsiteY1524" fmla="*/ 1954613 h 5421351"/>
              <a:gd name="connsiteX1525" fmla="*/ 1708242 w 11164922"/>
              <a:gd name="connsiteY1525" fmla="*/ 1959162 h 5421351"/>
              <a:gd name="connsiteX1526" fmla="*/ 1702747 w 11164922"/>
              <a:gd name="connsiteY1526" fmla="*/ 1959842 h 5421351"/>
              <a:gd name="connsiteX1527" fmla="*/ 1673584 w 11164922"/>
              <a:gd name="connsiteY1527" fmla="*/ 1958306 h 5421351"/>
              <a:gd name="connsiteX1528" fmla="*/ 1673584 w 11164922"/>
              <a:gd name="connsiteY1528" fmla="*/ 1999226 h 5421351"/>
              <a:gd name="connsiteX1529" fmla="*/ 1664191 w 11164922"/>
              <a:gd name="connsiteY1529" fmla="*/ 1995769 h 5421351"/>
              <a:gd name="connsiteX1530" fmla="*/ 1614318 w 11164922"/>
              <a:gd name="connsiteY1530" fmla="*/ 1992519 h 5421351"/>
              <a:gd name="connsiteX1531" fmla="*/ 1606400 w 11164922"/>
              <a:gd name="connsiteY1531" fmla="*/ 1990096 h 5421351"/>
              <a:gd name="connsiteX1532" fmla="*/ 1598365 w 11164922"/>
              <a:gd name="connsiteY1532" fmla="*/ 1985605 h 5421351"/>
              <a:gd name="connsiteX1533" fmla="*/ 1589796 w 11164922"/>
              <a:gd name="connsiteY1533" fmla="*/ 1986433 h 5421351"/>
              <a:gd name="connsiteX1534" fmla="*/ 1579159 w 11164922"/>
              <a:gd name="connsiteY1534" fmla="*/ 1985428 h 5421351"/>
              <a:gd name="connsiteX1535" fmla="*/ 1545240 w 11164922"/>
              <a:gd name="connsiteY1535" fmla="*/ 1975767 h 5421351"/>
              <a:gd name="connsiteX1536" fmla="*/ 1522698 w 11164922"/>
              <a:gd name="connsiteY1536" fmla="*/ 1977008 h 5421351"/>
              <a:gd name="connsiteX1537" fmla="*/ 1509137 w 11164922"/>
              <a:gd name="connsiteY1537" fmla="*/ 1982474 h 5421351"/>
              <a:gd name="connsiteX1538" fmla="*/ 1400500 w 11164922"/>
              <a:gd name="connsiteY1538" fmla="*/ 2043366 h 5421351"/>
              <a:gd name="connsiteX1539" fmla="*/ 1369182 w 11164922"/>
              <a:gd name="connsiteY1539" fmla="*/ 2091584 h 5421351"/>
              <a:gd name="connsiteX1540" fmla="*/ 1356536 w 11164922"/>
              <a:gd name="connsiteY1540" fmla="*/ 2147040 h 5421351"/>
              <a:gd name="connsiteX1541" fmla="*/ 1336622 w 11164922"/>
              <a:gd name="connsiteY1541" fmla="*/ 2194105 h 5421351"/>
              <a:gd name="connsiteX1542" fmla="*/ 1325809 w 11164922"/>
              <a:gd name="connsiteY1542" fmla="*/ 2242234 h 5421351"/>
              <a:gd name="connsiteX1543" fmla="*/ 1325484 w 11164922"/>
              <a:gd name="connsiteY1543" fmla="*/ 2276566 h 5421351"/>
              <a:gd name="connsiteX1544" fmla="*/ 1333787 w 11164922"/>
              <a:gd name="connsiteY1544" fmla="*/ 2348538 h 5421351"/>
              <a:gd name="connsiteX1545" fmla="*/ 1354881 w 11164922"/>
              <a:gd name="connsiteY1545" fmla="*/ 2397406 h 5421351"/>
              <a:gd name="connsiteX1546" fmla="*/ 1381266 w 11164922"/>
              <a:gd name="connsiteY1546" fmla="*/ 2415724 h 5421351"/>
              <a:gd name="connsiteX1547" fmla="*/ 1387441 w 11164922"/>
              <a:gd name="connsiteY1547" fmla="*/ 2417821 h 5421351"/>
              <a:gd name="connsiteX1548" fmla="*/ 1392168 w 11164922"/>
              <a:gd name="connsiteY1548" fmla="*/ 2424233 h 5421351"/>
              <a:gd name="connsiteX1549" fmla="*/ 1427297 w 11164922"/>
              <a:gd name="connsiteY1549" fmla="*/ 2429758 h 5421351"/>
              <a:gd name="connsiteX1550" fmla="*/ 1500155 w 11164922"/>
              <a:gd name="connsiteY1550" fmla="*/ 2425178 h 5421351"/>
              <a:gd name="connsiteX1551" fmla="*/ 1540219 w 11164922"/>
              <a:gd name="connsiteY1551" fmla="*/ 2396874 h 5421351"/>
              <a:gd name="connsiteX1552" fmla="*/ 1563204 w 11164922"/>
              <a:gd name="connsiteY1552" fmla="*/ 2328418 h 5421351"/>
              <a:gd name="connsiteX1553" fmla="*/ 1588436 w 11164922"/>
              <a:gd name="connsiteY1553" fmla="*/ 2314088 h 5421351"/>
              <a:gd name="connsiteX1554" fmla="*/ 1630774 w 11164922"/>
              <a:gd name="connsiteY1554" fmla="*/ 2302270 h 5421351"/>
              <a:gd name="connsiteX1555" fmla="*/ 1676806 w 11164922"/>
              <a:gd name="connsiteY1555" fmla="*/ 2301561 h 5421351"/>
              <a:gd name="connsiteX1556" fmla="*/ 1693647 w 11164922"/>
              <a:gd name="connsiteY1556" fmla="*/ 2311695 h 5421351"/>
              <a:gd name="connsiteX1557" fmla="*/ 1687738 w 11164922"/>
              <a:gd name="connsiteY1557" fmla="*/ 2336336 h 5421351"/>
              <a:gd name="connsiteX1558" fmla="*/ 1677308 w 11164922"/>
              <a:gd name="connsiteY1558" fmla="*/ 2350842 h 5421351"/>
              <a:gd name="connsiteX1559" fmla="*/ 1666937 w 11164922"/>
              <a:gd name="connsiteY1559" fmla="*/ 2398588 h 5421351"/>
              <a:gd name="connsiteX1560" fmla="*/ 1626284 w 11164922"/>
              <a:gd name="connsiteY1560" fmla="*/ 2478566 h 5421351"/>
              <a:gd name="connsiteX1561" fmla="*/ 1619902 w 11164922"/>
              <a:gd name="connsiteY1561" fmla="*/ 2507402 h 5421351"/>
              <a:gd name="connsiteX1562" fmla="*/ 1602972 w 11164922"/>
              <a:gd name="connsiteY1562" fmla="*/ 2532220 h 5421351"/>
              <a:gd name="connsiteX1563" fmla="*/ 1617568 w 11164922"/>
              <a:gd name="connsiteY1563" fmla="*/ 2540020 h 5421351"/>
              <a:gd name="connsiteX1564" fmla="*/ 1733592 w 11164922"/>
              <a:gd name="connsiteY1564" fmla="*/ 2534791 h 5421351"/>
              <a:gd name="connsiteX1565" fmla="*/ 1756401 w 11164922"/>
              <a:gd name="connsiteY1565" fmla="*/ 2543654 h 5421351"/>
              <a:gd name="connsiteX1566" fmla="*/ 1788516 w 11164922"/>
              <a:gd name="connsiteY1566" fmla="*/ 2567290 h 5421351"/>
              <a:gd name="connsiteX1567" fmla="*/ 1790084 w 11164922"/>
              <a:gd name="connsiteY1567" fmla="*/ 2583540 h 5421351"/>
              <a:gd name="connsiteX1568" fmla="*/ 1783877 w 11164922"/>
              <a:gd name="connsiteY1568" fmla="*/ 2618581 h 5421351"/>
              <a:gd name="connsiteX1569" fmla="*/ 1777969 w 11164922"/>
              <a:gd name="connsiteY1569" fmla="*/ 2634239 h 5421351"/>
              <a:gd name="connsiteX1570" fmla="*/ 1757938 w 11164922"/>
              <a:gd name="connsiteY1570" fmla="*/ 2733334 h 5421351"/>
              <a:gd name="connsiteX1571" fmla="*/ 1771381 w 11164922"/>
              <a:gd name="connsiteY1571" fmla="*/ 2775465 h 5421351"/>
              <a:gd name="connsiteX1572" fmla="*/ 1782520 w 11164922"/>
              <a:gd name="connsiteY1572" fmla="*/ 2786426 h 5421351"/>
              <a:gd name="connsiteX1573" fmla="*/ 1815019 w 11164922"/>
              <a:gd name="connsiteY1573" fmla="*/ 2811244 h 5421351"/>
              <a:gd name="connsiteX1574" fmla="*/ 1865925 w 11164922"/>
              <a:gd name="connsiteY1574" fmla="*/ 2810003 h 5421351"/>
              <a:gd name="connsiteX1575" fmla="*/ 1901203 w 11164922"/>
              <a:gd name="connsiteY1575" fmla="*/ 2796886 h 5421351"/>
              <a:gd name="connsiteX1576" fmla="*/ 1953202 w 11164922"/>
              <a:gd name="connsiteY1576" fmla="*/ 2806488 h 5421351"/>
              <a:gd name="connsiteX1577" fmla="*/ 1982748 w 11164922"/>
              <a:gd name="connsiteY1577" fmla="*/ 2838662 h 5421351"/>
              <a:gd name="connsiteX1578" fmla="*/ 2020476 w 11164922"/>
              <a:gd name="connsiteY1578" fmla="*/ 2803385 h 5421351"/>
              <a:gd name="connsiteX1579" fmla="*/ 2034452 w 11164922"/>
              <a:gd name="connsiteY1579" fmla="*/ 2780577 h 5421351"/>
              <a:gd name="connsiteX1580" fmla="*/ 2037199 w 11164922"/>
              <a:gd name="connsiteY1580" fmla="*/ 2768758 h 5421351"/>
              <a:gd name="connsiteX1581" fmla="*/ 2063553 w 11164922"/>
              <a:gd name="connsiteY1581" fmla="*/ 2734457 h 5421351"/>
              <a:gd name="connsiteX1582" fmla="*/ 2140370 w 11164922"/>
              <a:gd name="connsiteY1582" fmla="*/ 2707541 h 5421351"/>
              <a:gd name="connsiteX1583" fmla="*/ 2160136 w 11164922"/>
              <a:gd name="connsiteY1583" fmla="*/ 2695723 h 5421351"/>
              <a:gd name="connsiteX1584" fmla="*/ 2175914 w 11164922"/>
              <a:gd name="connsiteY1584" fmla="*/ 2680950 h 5421351"/>
              <a:gd name="connsiteX1585" fmla="*/ 2184098 w 11164922"/>
              <a:gd name="connsiteY1585" fmla="*/ 2677996 h 5421351"/>
              <a:gd name="connsiteX1586" fmla="*/ 2193965 w 11164922"/>
              <a:gd name="connsiteY1586" fmla="*/ 2678350 h 5421351"/>
              <a:gd name="connsiteX1587" fmla="*/ 2203745 w 11164922"/>
              <a:gd name="connsiteY1587" fmla="*/ 2681305 h 5421351"/>
              <a:gd name="connsiteX1588" fmla="*/ 2204719 w 11164922"/>
              <a:gd name="connsiteY1588" fmla="*/ 2681984 h 5421351"/>
              <a:gd name="connsiteX1589" fmla="*/ 2206877 w 11164922"/>
              <a:gd name="connsiteY1589" fmla="*/ 2685323 h 5421351"/>
              <a:gd name="connsiteX1590" fmla="*/ 2208621 w 11164922"/>
              <a:gd name="connsiteY1590" fmla="*/ 2695516 h 5421351"/>
              <a:gd name="connsiteX1591" fmla="*/ 2196449 w 11164922"/>
              <a:gd name="connsiteY1591" fmla="*/ 2710289 h 5421351"/>
              <a:gd name="connsiteX1592" fmla="*/ 2184807 w 11164922"/>
              <a:gd name="connsiteY1592" fmla="*/ 2721220 h 5421351"/>
              <a:gd name="connsiteX1593" fmla="*/ 2190715 w 11164922"/>
              <a:gd name="connsiteY1593" fmla="*/ 2735727 h 5421351"/>
              <a:gd name="connsiteX1594" fmla="*/ 2251755 w 11164922"/>
              <a:gd name="connsiteY1594" fmla="*/ 2693359 h 5421351"/>
              <a:gd name="connsiteX1595" fmla="*/ 2266764 w 11164922"/>
              <a:gd name="connsiteY1595" fmla="*/ 2712948 h 5421351"/>
              <a:gd name="connsiteX1596" fmla="*/ 2346302 w 11164922"/>
              <a:gd name="connsiteY1596" fmla="*/ 2743556 h 5421351"/>
              <a:gd name="connsiteX1597" fmla="*/ 2434788 w 11164922"/>
              <a:gd name="connsiteY1597" fmla="*/ 2762465 h 5421351"/>
              <a:gd name="connsiteX1598" fmla="*/ 2464156 w 11164922"/>
              <a:gd name="connsiteY1598" fmla="*/ 2746156 h 5421351"/>
              <a:gd name="connsiteX1599" fmla="*/ 2528003 w 11164922"/>
              <a:gd name="connsiteY1599" fmla="*/ 2745950 h 5421351"/>
              <a:gd name="connsiteX1600" fmla="*/ 2524134 w 11164922"/>
              <a:gd name="connsiteY1600" fmla="*/ 2769320 h 5421351"/>
              <a:gd name="connsiteX1601" fmla="*/ 2528092 w 11164922"/>
              <a:gd name="connsiteY1601" fmla="*/ 2774372 h 5421351"/>
              <a:gd name="connsiteX1602" fmla="*/ 2533647 w 11164922"/>
              <a:gd name="connsiteY1602" fmla="*/ 2778774 h 5421351"/>
              <a:gd name="connsiteX1603" fmla="*/ 2544637 w 11164922"/>
              <a:gd name="connsiteY1603" fmla="*/ 2746275 h 5421351"/>
              <a:gd name="connsiteX1604" fmla="*/ 2570135 w 11164922"/>
              <a:gd name="connsiteY1604" fmla="*/ 2745743 h 5421351"/>
              <a:gd name="connsiteX1605" fmla="*/ 2574095 w 11164922"/>
              <a:gd name="connsiteY1605" fmla="*/ 2762554 h 5421351"/>
              <a:gd name="connsiteX1606" fmla="*/ 2558464 w 11164922"/>
              <a:gd name="connsiteY1606" fmla="*/ 2785688 h 5421351"/>
              <a:gd name="connsiteX1607" fmla="*/ 2572056 w 11164922"/>
              <a:gd name="connsiteY1607" fmla="*/ 2798481 h 5421351"/>
              <a:gd name="connsiteX1608" fmla="*/ 2573001 w 11164922"/>
              <a:gd name="connsiteY1608" fmla="*/ 2827287 h 5421351"/>
              <a:gd name="connsiteX1609" fmla="*/ 2615013 w 11164922"/>
              <a:gd name="connsiteY1609" fmla="*/ 2842237 h 5421351"/>
              <a:gd name="connsiteX1610" fmla="*/ 2646420 w 11164922"/>
              <a:gd name="connsiteY1610" fmla="*/ 2866996 h 5421351"/>
              <a:gd name="connsiteX1611" fmla="*/ 2657499 w 11164922"/>
              <a:gd name="connsiteY1611" fmla="*/ 2892109 h 5421351"/>
              <a:gd name="connsiteX1612" fmla="*/ 2669851 w 11164922"/>
              <a:gd name="connsiteY1612" fmla="*/ 2905405 h 5421351"/>
              <a:gd name="connsiteX1613" fmla="*/ 2689527 w 11164922"/>
              <a:gd name="connsiteY1613" fmla="*/ 2920946 h 5421351"/>
              <a:gd name="connsiteX1614" fmla="*/ 2697121 w 11164922"/>
              <a:gd name="connsiteY1614" fmla="*/ 2928863 h 5421351"/>
              <a:gd name="connsiteX1615" fmla="*/ 2742058 w 11164922"/>
              <a:gd name="connsiteY1615" fmla="*/ 2939972 h 5421351"/>
              <a:gd name="connsiteX1616" fmla="*/ 2794796 w 11164922"/>
              <a:gd name="connsiteY1616" fmla="*/ 2943607 h 5421351"/>
              <a:gd name="connsiteX1617" fmla="*/ 2847358 w 11164922"/>
              <a:gd name="connsiteY1617" fmla="*/ 2957759 h 5421351"/>
              <a:gd name="connsiteX1618" fmla="*/ 2851374 w 11164922"/>
              <a:gd name="connsiteY1618" fmla="*/ 2959738 h 5421351"/>
              <a:gd name="connsiteX1619" fmla="*/ 2894244 w 11164922"/>
              <a:gd name="connsiteY1619" fmla="*/ 3001870 h 5421351"/>
              <a:gd name="connsiteX1620" fmla="*/ 2920392 w 11164922"/>
              <a:gd name="connsiteY1620" fmla="*/ 3038506 h 5421351"/>
              <a:gd name="connsiteX1621" fmla="*/ 2927808 w 11164922"/>
              <a:gd name="connsiteY1621" fmla="*/ 3074373 h 5421351"/>
              <a:gd name="connsiteX1622" fmla="*/ 2949937 w 11164922"/>
              <a:gd name="connsiteY1622" fmla="*/ 3115027 h 5421351"/>
              <a:gd name="connsiteX1623" fmla="*/ 2957709 w 11164922"/>
              <a:gd name="connsiteY1623" fmla="*/ 3162832 h 5421351"/>
              <a:gd name="connsiteX1624" fmla="*/ 2988287 w 11164922"/>
              <a:gd name="connsiteY1624" fmla="*/ 3185729 h 5421351"/>
              <a:gd name="connsiteX1625" fmla="*/ 3010032 w 11164922"/>
              <a:gd name="connsiteY1625" fmla="*/ 3191638 h 5421351"/>
              <a:gd name="connsiteX1626" fmla="*/ 3018217 w 11164922"/>
              <a:gd name="connsiteY1626" fmla="*/ 3214683 h 5421351"/>
              <a:gd name="connsiteX1627" fmla="*/ 3028527 w 11164922"/>
              <a:gd name="connsiteY1627" fmla="*/ 3210695 h 5421351"/>
              <a:gd name="connsiteX1628" fmla="*/ 3064779 w 11164922"/>
              <a:gd name="connsiteY1628" fmla="*/ 3214181 h 5421351"/>
              <a:gd name="connsiteX1629" fmla="*/ 3112791 w 11164922"/>
              <a:gd name="connsiteY1629" fmla="*/ 3234124 h 5421351"/>
              <a:gd name="connsiteX1630" fmla="*/ 3145290 w 11164922"/>
              <a:gd name="connsiteY1630" fmla="*/ 3256785 h 5421351"/>
              <a:gd name="connsiteX1631" fmla="*/ 3157109 w 11164922"/>
              <a:gd name="connsiteY1631" fmla="*/ 3281751 h 5421351"/>
              <a:gd name="connsiteX1632" fmla="*/ 3185738 w 11164922"/>
              <a:gd name="connsiteY1632" fmla="*/ 3276728 h 5421351"/>
              <a:gd name="connsiteX1633" fmla="*/ 3261315 w 11164922"/>
              <a:gd name="connsiteY1633" fmla="*/ 3300009 h 5421351"/>
              <a:gd name="connsiteX1634" fmla="*/ 3274963 w 11164922"/>
              <a:gd name="connsiteY1634" fmla="*/ 3300896 h 5421351"/>
              <a:gd name="connsiteX1635" fmla="*/ 3305426 w 11164922"/>
              <a:gd name="connsiteY1635" fmla="*/ 3297646 h 5421351"/>
              <a:gd name="connsiteX1636" fmla="*/ 3317243 w 11164922"/>
              <a:gd name="connsiteY1636" fmla="*/ 3299567 h 5421351"/>
              <a:gd name="connsiteX1637" fmla="*/ 3324571 w 11164922"/>
              <a:gd name="connsiteY1637" fmla="*/ 3302107 h 5421351"/>
              <a:gd name="connsiteX1638" fmla="*/ 3354428 w 11164922"/>
              <a:gd name="connsiteY1638" fmla="*/ 3319421 h 5421351"/>
              <a:gd name="connsiteX1639" fmla="*/ 3404655 w 11164922"/>
              <a:gd name="connsiteY1639" fmla="*/ 3366339 h 5421351"/>
              <a:gd name="connsiteX1640" fmla="*/ 3416975 w 11164922"/>
              <a:gd name="connsiteY1640" fmla="*/ 3375025 h 5421351"/>
              <a:gd name="connsiteX1641" fmla="*/ 3425661 w 11164922"/>
              <a:gd name="connsiteY1641" fmla="*/ 3379102 h 5421351"/>
              <a:gd name="connsiteX1642" fmla="*/ 3466315 w 11164922"/>
              <a:gd name="connsiteY1642" fmla="*/ 3389709 h 5421351"/>
              <a:gd name="connsiteX1643" fmla="*/ 3474499 w 11164922"/>
              <a:gd name="connsiteY1643" fmla="*/ 3394643 h 5421351"/>
              <a:gd name="connsiteX1644" fmla="*/ 3481118 w 11164922"/>
              <a:gd name="connsiteY1644" fmla="*/ 3400256 h 5421351"/>
              <a:gd name="connsiteX1645" fmla="*/ 3487027 w 11164922"/>
              <a:gd name="connsiteY1645" fmla="*/ 3407229 h 5421351"/>
              <a:gd name="connsiteX1646" fmla="*/ 3491517 w 11164922"/>
              <a:gd name="connsiteY1646" fmla="*/ 3415265 h 5421351"/>
              <a:gd name="connsiteX1647" fmla="*/ 3502242 w 11164922"/>
              <a:gd name="connsiteY1647" fmla="*/ 3446849 h 5421351"/>
              <a:gd name="connsiteX1648" fmla="*/ 3506142 w 11164922"/>
              <a:gd name="connsiteY1648" fmla="*/ 3470544 h 5421351"/>
              <a:gd name="connsiteX1649" fmla="*/ 3506467 w 11164922"/>
              <a:gd name="connsiteY1649" fmla="*/ 3493678 h 5421351"/>
              <a:gd name="connsiteX1650" fmla="*/ 3503099 w 11164922"/>
              <a:gd name="connsiteY1650" fmla="*/ 3518496 h 5421351"/>
              <a:gd name="connsiteX1651" fmla="*/ 3494531 w 11164922"/>
              <a:gd name="connsiteY1651" fmla="*/ 3547066 h 5421351"/>
              <a:gd name="connsiteX1652" fmla="*/ 3474352 w 11164922"/>
              <a:gd name="connsiteY1652" fmla="*/ 3586214 h 5421351"/>
              <a:gd name="connsiteX1653" fmla="*/ 3375021 w 11164922"/>
              <a:gd name="connsiteY1653" fmla="*/ 3726760 h 5421351"/>
              <a:gd name="connsiteX1654" fmla="*/ 3368787 w 11164922"/>
              <a:gd name="connsiteY1654" fmla="*/ 3743128 h 5421351"/>
              <a:gd name="connsiteX1655" fmla="*/ 3366512 w 11164922"/>
              <a:gd name="connsiteY1655" fmla="*/ 3760677 h 5421351"/>
              <a:gd name="connsiteX1656" fmla="*/ 3378330 w 11164922"/>
              <a:gd name="connsiteY1656" fmla="*/ 3846122 h 5421351"/>
              <a:gd name="connsiteX1657" fmla="*/ 3377503 w 11164922"/>
              <a:gd name="connsiteY1657" fmla="*/ 3852031 h 5421351"/>
              <a:gd name="connsiteX1658" fmla="*/ 3371801 w 11164922"/>
              <a:gd name="connsiteY1658" fmla="*/ 3871265 h 5421351"/>
              <a:gd name="connsiteX1659" fmla="*/ 3369082 w 11164922"/>
              <a:gd name="connsiteY1659" fmla="*/ 3908285 h 5421351"/>
              <a:gd name="connsiteX1660" fmla="*/ 3366335 w 11164922"/>
              <a:gd name="connsiteY1660" fmla="*/ 3918596 h 5421351"/>
              <a:gd name="connsiteX1661" fmla="*/ 3362494 w 11164922"/>
              <a:gd name="connsiteY1661" fmla="*/ 3927460 h 5421351"/>
              <a:gd name="connsiteX1662" fmla="*/ 3357087 w 11164922"/>
              <a:gd name="connsiteY1662" fmla="*/ 3936323 h 5421351"/>
              <a:gd name="connsiteX1663" fmla="*/ 3355817 w 11164922"/>
              <a:gd name="connsiteY1663" fmla="*/ 3939278 h 5421351"/>
              <a:gd name="connsiteX1664" fmla="*/ 3354664 w 11164922"/>
              <a:gd name="connsiteY1664" fmla="*/ 3944655 h 5421351"/>
              <a:gd name="connsiteX1665" fmla="*/ 3354398 w 11164922"/>
              <a:gd name="connsiteY1665" fmla="*/ 3951421 h 5421351"/>
              <a:gd name="connsiteX1666" fmla="*/ 3355994 w 11164922"/>
              <a:gd name="connsiteY1666" fmla="*/ 3969473 h 5421351"/>
              <a:gd name="connsiteX1667" fmla="*/ 3354694 w 11164922"/>
              <a:gd name="connsiteY1667" fmla="*/ 3982325 h 5421351"/>
              <a:gd name="connsiteX1668" fmla="*/ 3352064 w 11164922"/>
              <a:gd name="connsiteY1668" fmla="*/ 3992518 h 5421351"/>
              <a:gd name="connsiteX1669" fmla="*/ 3343792 w 11164922"/>
              <a:gd name="connsiteY1669" fmla="*/ 4011250 h 5421351"/>
              <a:gd name="connsiteX1670" fmla="*/ 3329297 w 11164922"/>
              <a:gd name="connsiteY1670" fmla="*/ 4035241 h 5421351"/>
              <a:gd name="connsiteX1671" fmla="*/ 3322442 w 11164922"/>
              <a:gd name="connsiteY1671" fmla="*/ 4070251 h 5421351"/>
              <a:gd name="connsiteX1672" fmla="*/ 3322237 w 11164922"/>
              <a:gd name="connsiteY1672" fmla="*/ 4074388 h 5421351"/>
              <a:gd name="connsiteX1673" fmla="*/ 3320670 w 11164922"/>
              <a:gd name="connsiteY1673" fmla="*/ 4080297 h 5421351"/>
              <a:gd name="connsiteX1674" fmla="*/ 3317715 w 11164922"/>
              <a:gd name="connsiteY1674" fmla="*/ 4086206 h 5421351"/>
              <a:gd name="connsiteX1675" fmla="*/ 3315234 w 11164922"/>
              <a:gd name="connsiteY1675" fmla="*/ 4089840 h 5421351"/>
              <a:gd name="connsiteX1676" fmla="*/ 3305750 w 11164922"/>
              <a:gd name="connsiteY1676" fmla="*/ 4098999 h 5421351"/>
              <a:gd name="connsiteX1677" fmla="*/ 3288229 w 11164922"/>
              <a:gd name="connsiteY1677" fmla="*/ 4120981 h 5421351"/>
              <a:gd name="connsiteX1678" fmla="*/ 3278775 w 11164922"/>
              <a:gd name="connsiteY1678" fmla="*/ 4127332 h 5421351"/>
              <a:gd name="connsiteX1679" fmla="*/ 3213598 w 11164922"/>
              <a:gd name="connsiteY1679" fmla="*/ 4136728 h 5421351"/>
              <a:gd name="connsiteX1680" fmla="*/ 3201780 w 11164922"/>
              <a:gd name="connsiteY1680" fmla="*/ 4140421 h 5421351"/>
              <a:gd name="connsiteX1681" fmla="*/ 3099111 w 11164922"/>
              <a:gd name="connsiteY1681" fmla="*/ 4194341 h 5421351"/>
              <a:gd name="connsiteX1682" fmla="*/ 3068858 w 11164922"/>
              <a:gd name="connsiteY1682" fmla="*/ 4266018 h 5421351"/>
              <a:gd name="connsiteX1683" fmla="*/ 3079169 w 11164922"/>
              <a:gd name="connsiteY1683" fmla="*/ 4328062 h 5421351"/>
              <a:gd name="connsiteX1684" fmla="*/ 3061145 w 11164922"/>
              <a:gd name="connsiteY1684" fmla="*/ 4372173 h 5421351"/>
              <a:gd name="connsiteX1685" fmla="*/ 3038368 w 11164922"/>
              <a:gd name="connsiteY1685" fmla="*/ 4398262 h 5421351"/>
              <a:gd name="connsiteX1686" fmla="*/ 3031807 w 11164922"/>
              <a:gd name="connsiteY1686" fmla="*/ 4419357 h 5421351"/>
              <a:gd name="connsiteX1687" fmla="*/ 3030892 w 11164922"/>
              <a:gd name="connsiteY1687" fmla="*/ 4428457 h 5421351"/>
              <a:gd name="connsiteX1688" fmla="*/ 3024628 w 11164922"/>
              <a:gd name="connsiteY1688" fmla="*/ 4438532 h 5421351"/>
              <a:gd name="connsiteX1689" fmla="*/ 3021673 w 11164922"/>
              <a:gd name="connsiteY1689" fmla="*/ 4440038 h 5421351"/>
              <a:gd name="connsiteX1690" fmla="*/ 3018187 w 11164922"/>
              <a:gd name="connsiteY1690" fmla="*/ 4441102 h 5421351"/>
              <a:gd name="connsiteX1691" fmla="*/ 3001997 w 11164922"/>
              <a:gd name="connsiteY1691" fmla="*/ 4443111 h 5421351"/>
              <a:gd name="connsiteX1692" fmla="*/ 2949524 w 11164922"/>
              <a:gd name="connsiteY1692" fmla="*/ 4575887 h 5421351"/>
              <a:gd name="connsiteX1693" fmla="*/ 2930231 w 11164922"/>
              <a:gd name="connsiteY1693" fmla="*/ 4602684 h 5421351"/>
              <a:gd name="connsiteX1694" fmla="*/ 2922668 w 11164922"/>
              <a:gd name="connsiteY1694" fmla="*/ 4609894 h 5421351"/>
              <a:gd name="connsiteX1695" fmla="*/ 2915577 w 11164922"/>
              <a:gd name="connsiteY1695" fmla="*/ 4613793 h 5421351"/>
              <a:gd name="connsiteX1696" fmla="*/ 2911292 w 11164922"/>
              <a:gd name="connsiteY1696" fmla="*/ 4615123 h 5421351"/>
              <a:gd name="connsiteX1697" fmla="*/ 2902605 w 11164922"/>
              <a:gd name="connsiteY1697" fmla="*/ 4616246 h 5421351"/>
              <a:gd name="connsiteX1698" fmla="*/ 2791486 w 11164922"/>
              <a:gd name="connsiteY1698" fmla="*/ 4598016 h 5421351"/>
              <a:gd name="connsiteX1699" fmla="*/ 2802625 w 11164922"/>
              <a:gd name="connsiteY1699" fmla="*/ 4605255 h 5421351"/>
              <a:gd name="connsiteX1700" fmla="*/ 2817751 w 11164922"/>
              <a:gd name="connsiteY1700" fmla="*/ 4611696 h 5421351"/>
              <a:gd name="connsiteX1701" fmla="*/ 2827384 w 11164922"/>
              <a:gd name="connsiteY1701" fmla="*/ 4617959 h 5421351"/>
              <a:gd name="connsiteX1702" fmla="*/ 2834770 w 11164922"/>
              <a:gd name="connsiteY1702" fmla="*/ 4625405 h 5421351"/>
              <a:gd name="connsiteX1703" fmla="*/ 2839143 w 11164922"/>
              <a:gd name="connsiteY1703" fmla="*/ 4632289 h 5421351"/>
              <a:gd name="connsiteX1704" fmla="*/ 2842510 w 11164922"/>
              <a:gd name="connsiteY1704" fmla="*/ 4641152 h 5421351"/>
              <a:gd name="connsiteX1705" fmla="*/ 2844078 w 11164922"/>
              <a:gd name="connsiteY1705" fmla="*/ 4649602 h 5421351"/>
              <a:gd name="connsiteX1706" fmla="*/ 2846677 w 11164922"/>
              <a:gd name="connsiteY1706" fmla="*/ 4655689 h 5421351"/>
              <a:gd name="connsiteX1707" fmla="*/ 2850016 w 11164922"/>
              <a:gd name="connsiteY1707" fmla="*/ 4659618 h 5421351"/>
              <a:gd name="connsiteX1708" fmla="*/ 2858259 w 11164922"/>
              <a:gd name="connsiteY1708" fmla="*/ 4665970 h 5421351"/>
              <a:gd name="connsiteX1709" fmla="*/ 2861922 w 11164922"/>
              <a:gd name="connsiteY1709" fmla="*/ 4670491 h 5421351"/>
              <a:gd name="connsiteX1710" fmla="*/ 2864375 w 11164922"/>
              <a:gd name="connsiteY1710" fmla="*/ 4675632 h 5421351"/>
              <a:gd name="connsiteX1711" fmla="*/ 2865202 w 11164922"/>
              <a:gd name="connsiteY1711" fmla="*/ 4678734 h 5421351"/>
              <a:gd name="connsiteX1712" fmla="*/ 2865822 w 11164922"/>
              <a:gd name="connsiteY1712" fmla="*/ 4683638 h 5421351"/>
              <a:gd name="connsiteX1713" fmla="*/ 2865822 w 11164922"/>
              <a:gd name="connsiteY1713" fmla="*/ 4688188 h 5421351"/>
              <a:gd name="connsiteX1714" fmla="*/ 2853384 w 11164922"/>
              <a:gd name="connsiteY1714" fmla="*/ 4736731 h 5421351"/>
              <a:gd name="connsiteX1715" fmla="*/ 2849543 w 11164922"/>
              <a:gd name="connsiteY1715" fmla="*/ 4745003 h 5421351"/>
              <a:gd name="connsiteX1716" fmla="*/ 2846915 w 11164922"/>
              <a:gd name="connsiteY1716" fmla="*/ 4748490 h 5421351"/>
              <a:gd name="connsiteX1717" fmla="*/ 2837134 w 11164922"/>
              <a:gd name="connsiteY1717" fmla="*/ 4756260 h 5421351"/>
              <a:gd name="connsiteX1718" fmla="*/ 2813498 w 11164922"/>
              <a:gd name="connsiteY1718" fmla="*/ 4770206 h 5421351"/>
              <a:gd name="connsiteX1719" fmla="*/ 2800586 w 11164922"/>
              <a:gd name="connsiteY1719" fmla="*/ 4774637 h 5421351"/>
              <a:gd name="connsiteX1720" fmla="*/ 2714227 w 11164922"/>
              <a:gd name="connsiteY1720" fmla="*/ 4783028 h 5421351"/>
              <a:gd name="connsiteX1721" fmla="*/ 2728703 w 11164922"/>
              <a:gd name="connsiteY1721" fmla="*/ 4849032 h 5421351"/>
              <a:gd name="connsiteX1722" fmla="*/ 2724716 w 11164922"/>
              <a:gd name="connsiteY1722" fmla="*/ 4854350 h 5421351"/>
              <a:gd name="connsiteX1723" fmla="*/ 2710917 w 11164922"/>
              <a:gd name="connsiteY1723" fmla="*/ 4865725 h 5421351"/>
              <a:gd name="connsiteX1724" fmla="*/ 2694284 w 11164922"/>
              <a:gd name="connsiteY1724" fmla="*/ 4870157 h 5421351"/>
              <a:gd name="connsiteX1725" fmla="*/ 2681549 w 11164922"/>
              <a:gd name="connsiteY1725" fmla="*/ 4869684 h 5421351"/>
              <a:gd name="connsiteX1726" fmla="*/ 2637233 w 11164922"/>
              <a:gd name="connsiteY1726" fmla="*/ 4860170 h 5421351"/>
              <a:gd name="connsiteX1727" fmla="*/ 2650144 w 11164922"/>
              <a:gd name="connsiteY1727" fmla="*/ 4890720 h 5421351"/>
              <a:gd name="connsiteX1728" fmla="*/ 2654634 w 11164922"/>
              <a:gd name="connsiteY1728" fmla="*/ 4896777 h 5421351"/>
              <a:gd name="connsiteX1729" fmla="*/ 2659628 w 11164922"/>
              <a:gd name="connsiteY1729" fmla="*/ 4899554 h 5421351"/>
              <a:gd name="connsiteX1730" fmla="*/ 2673455 w 11164922"/>
              <a:gd name="connsiteY1730" fmla="*/ 4903454 h 5421351"/>
              <a:gd name="connsiteX1731" fmla="*/ 2685273 w 11164922"/>
              <a:gd name="connsiteY1731" fmla="*/ 4904429 h 5421351"/>
              <a:gd name="connsiteX1732" fmla="*/ 2694639 w 11164922"/>
              <a:gd name="connsiteY1732" fmla="*/ 4908920 h 5421351"/>
              <a:gd name="connsiteX1733" fmla="*/ 2700016 w 11164922"/>
              <a:gd name="connsiteY1733" fmla="*/ 4918049 h 5421351"/>
              <a:gd name="connsiteX1734" fmla="*/ 2701345 w 11164922"/>
              <a:gd name="connsiteY1734" fmla="*/ 4923160 h 5421351"/>
              <a:gd name="connsiteX1735" fmla="*/ 2701492 w 11164922"/>
              <a:gd name="connsiteY1735" fmla="*/ 4926115 h 5421351"/>
              <a:gd name="connsiteX1736" fmla="*/ 2700666 w 11164922"/>
              <a:gd name="connsiteY1736" fmla="*/ 4928124 h 5421351"/>
              <a:gd name="connsiteX1737" fmla="*/ 2697031 w 11164922"/>
              <a:gd name="connsiteY1737" fmla="*/ 4931285 h 5421351"/>
              <a:gd name="connsiteX1738" fmla="*/ 2686662 w 11164922"/>
              <a:gd name="connsiteY1738" fmla="*/ 4936840 h 5421351"/>
              <a:gd name="connsiteX1739" fmla="*/ 2683174 w 11164922"/>
              <a:gd name="connsiteY1739" fmla="*/ 4937342 h 5421351"/>
              <a:gd name="connsiteX1740" fmla="*/ 2674488 w 11164922"/>
              <a:gd name="connsiteY1740" fmla="*/ 4935924 h 5421351"/>
              <a:gd name="connsiteX1741" fmla="*/ 2676881 w 11164922"/>
              <a:gd name="connsiteY1741" fmla="*/ 4949279 h 5421351"/>
              <a:gd name="connsiteX1742" fmla="*/ 2676232 w 11164922"/>
              <a:gd name="connsiteY1742" fmla="*/ 4953474 h 5421351"/>
              <a:gd name="connsiteX1743" fmla="*/ 2674016 w 11164922"/>
              <a:gd name="connsiteY1743" fmla="*/ 4958733 h 5421351"/>
              <a:gd name="connsiteX1744" fmla="*/ 2672863 w 11164922"/>
              <a:gd name="connsiteY1744" fmla="*/ 4969960 h 5421351"/>
              <a:gd name="connsiteX1745" fmla="*/ 2675079 w 11164922"/>
              <a:gd name="connsiteY1745" fmla="*/ 4979710 h 5421351"/>
              <a:gd name="connsiteX1746" fmla="*/ 2678034 w 11164922"/>
              <a:gd name="connsiteY1746" fmla="*/ 4986771 h 5421351"/>
              <a:gd name="connsiteX1747" fmla="*/ 2680339 w 11164922"/>
              <a:gd name="connsiteY1747" fmla="*/ 4995635 h 5421351"/>
              <a:gd name="connsiteX1748" fmla="*/ 2679098 w 11164922"/>
              <a:gd name="connsiteY1748" fmla="*/ 5003346 h 5421351"/>
              <a:gd name="connsiteX1749" fmla="*/ 2675612 w 11164922"/>
              <a:gd name="connsiteY1749" fmla="*/ 5008694 h 5421351"/>
              <a:gd name="connsiteX1750" fmla="*/ 2640158 w 11164922"/>
              <a:gd name="connsiteY1750" fmla="*/ 5036053 h 5421351"/>
              <a:gd name="connsiteX1751" fmla="*/ 2633776 w 11164922"/>
              <a:gd name="connsiteY1751" fmla="*/ 5043232 h 5421351"/>
              <a:gd name="connsiteX1752" fmla="*/ 2631649 w 11164922"/>
              <a:gd name="connsiteY1752" fmla="*/ 5047250 h 5421351"/>
              <a:gd name="connsiteX1753" fmla="*/ 2630378 w 11164922"/>
              <a:gd name="connsiteY1753" fmla="*/ 5051268 h 5421351"/>
              <a:gd name="connsiteX1754" fmla="*/ 2629903 w 11164922"/>
              <a:gd name="connsiteY1754" fmla="*/ 5055966 h 5421351"/>
              <a:gd name="connsiteX1755" fmla="*/ 2630349 w 11164922"/>
              <a:gd name="connsiteY1755" fmla="*/ 5059659 h 5421351"/>
              <a:gd name="connsiteX1756" fmla="*/ 2631796 w 11164922"/>
              <a:gd name="connsiteY1756" fmla="*/ 5063914 h 5421351"/>
              <a:gd name="connsiteX1757" fmla="*/ 2632417 w 11164922"/>
              <a:gd name="connsiteY1757" fmla="*/ 5065095 h 5421351"/>
              <a:gd name="connsiteX1758" fmla="*/ 2635371 w 11164922"/>
              <a:gd name="connsiteY1758" fmla="*/ 5069084 h 5421351"/>
              <a:gd name="connsiteX1759" fmla="*/ 2657383 w 11164922"/>
              <a:gd name="connsiteY1759" fmla="*/ 5086339 h 5421351"/>
              <a:gd name="connsiteX1760" fmla="*/ 2670648 w 11164922"/>
              <a:gd name="connsiteY1760" fmla="*/ 5093784 h 5421351"/>
              <a:gd name="connsiteX1761" fmla="*/ 2690384 w 11164922"/>
              <a:gd name="connsiteY1761" fmla="*/ 5101643 h 5421351"/>
              <a:gd name="connsiteX1762" fmla="*/ 2697889 w 11164922"/>
              <a:gd name="connsiteY1762" fmla="*/ 5105897 h 5421351"/>
              <a:gd name="connsiteX1763" fmla="*/ 2702941 w 11164922"/>
              <a:gd name="connsiteY1763" fmla="*/ 5110300 h 5421351"/>
              <a:gd name="connsiteX1764" fmla="*/ 2705540 w 11164922"/>
              <a:gd name="connsiteY1764" fmla="*/ 5113609 h 5421351"/>
              <a:gd name="connsiteX1765" fmla="*/ 2707076 w 11164922"/>
              <a:gd name="connsiteY1765" fmla="*/ 5116149 h 5421351"/>
              <a:gd name="connsiteX1766" fmla="*/ 2709854 w 11164922"/>
              <a:gd name="connsiteY1766" fmla="*/ 5122974 h 5421351"/>
              <a:gd name="connsiteX1767" fmla="*/ 2711154 w 11164922"/>
              <a:gd name="connsiteY1767" fmla="*/ 5128883 h 5421351"/>
              <a:gd name="connsiteX1768" fmla="*/ 2711390 w 11164922"/>
              <a:gd name="connsiteY1768" fmla="*/ 5136417 h 5421351"/>
              <a:gd name="connsiteX1769" fmla="*/ 2709972 w 11164922"/>
              <a:gd name="connsiteY1769" fmla="*/ 5143301 h 5421351"/>
              <a:gd name="connsiteX1770" fmla="*/ 2708465 w 11164922"/>
              <a:gd name="connsiteY1770" fmla="*/ 5146994 h 5421351"/>
              <a:gd name="connsiteX1771" fmla="*/ 2705512 w 11164922"/>
              <a:gd name="connsiteY1771" fmla="*/ 5152194 h 5421351"/>
              <a:gd name="connsiteX1772" fmla="*/ 2682555 w 11164922"/>
              <a:gd name="connsiteY1772" fmla="*/ 5175269 h 5421351"/>
              <a:gd name="connsiteX1773" fmla="*/ 2678034 w 11164922"/>
              <a:gd name="connsiteY1773" fmla="*/ 5182981 h 5421351"/>
              <a:gd name="connsiteX1774" fmla="*/ 2675996 w 11164922"/>
              <a:gd name="connsiteY1774" fmla="*/ 5188890 h 5421351"/>
              <a:gd name="connsiteX1775" fmla="*/ 2674902 w 11164922"/>
              <a:gd name="connsiteY1775" fmla="*/ 5197753 h 5421351"/>
              <a:gd name="connsiteX1776" fmla="*/ 2674902 w 11164922"/>
              <a:gd name="connsiteY1776" fmla="*/ 5205346 h 5421351"/>
              <a:gd name="connsiteX1777" fmla="*/ 2666539 w 11164922"/>
              <a:gd name="connsiteY1777" fmla="*/ 5221862 h 5421351"/>
              <a:gd name="connsiteX1778" fmla="*/ 2660839 w 11164922"/>
              <a:gd name="connsiteY1778" fmla="*/ 5237787 h 5421351"/>
              <a:gd name="connsiteX1779" fmla="*/ 2660071 w 11164922"/>
              <a:gd name="connsiteY1779" fmla="*/ 5243873 h 5421351"/>
              <a:gd name="connsiteX1780" fmla="*/ 2660395 w 11164922"/>
              <a:gd name="connsiteY1780" fmla="*/ 5250314 h 5421351"/>
              <a:gd name="connsiteX1781" fmla="*/ 2661606 w 11164922"/>
              <a:gd name="connsiteY1781" fmla="*/ 5255218 h 5421351"/>
              <a:gd name="connsiteX1782" fmla="*/ 2663734 w 11164922"/>
              <a:gd name="connsiteY1782" fmla="*/ 5260271 h 5421351"/>
              <a:gd name="connsiteX1783" fmla="*/ 2669851 w 11164922"/>
              <a:gd name="connsiteY1783" fmla="*/ 5269341 h 5421351"/>
              <a:gd name="connsiteX1784" fmla="*/ 2699100 w 11164922"/>
              <a:gd name="connsiteY1784" fmla="*/ 5302077 h 5421351"/>
              <a:gd name="connsiteX1785" fmla="*/ 2725690 w 11164922"/>
              <a:gd name="connsiteY1785" fmla="*/ 5343204 h 5421351"/>
              <a:gd name="connsiteX1786" fmla="*/ 2733342 w 11164922"/>
              <a:gd name="connsiteY1786" fmla="*/ 5351713 h 5421351"/>
              <a:gd name="connsiteX1787" fmla="*/ 2751069 w 11164922"/>
              <a:gd name="connsiteY1787" fmla="*/ 5365983 h 5421351"/>
              <a:gd name="connsiteX1788" fmla="*/ 2850635 w 11164922"/>
              <a:gd name="connsiteY1788" fmla="*/ 5411039 h 5421351"/>
              <a:gd name="connsiteX1789" fmla="*/ 2847682 w 11164922"/>
              <a:gd name="connsiteY1789" fmla="*/ 5412842 h 5421351"/>
              <a:gd name="connsiteX1790" fmla="*/ 2838404 w 11164922"/>
              <a:gd name="connsiteY1790" fmla="*/ 5417274 h 5421351"/>
              <a:gd name="connsiteX1791" fmla="*/ 2826764 w 11164922"/>
              <a:gd name="connsiteY1791" fmla="*/ 5420464 h 5421351"/>
              <a:gd name="connsiteX1792" fmla="*/ 2816984 w 11164922"/>
              <a:gd name="connsiteY1792" fmla="*/ 5421351 h 5421351"/>
              <a:gd name="connsiteX1793" fmla="*/ 2713044 w 11164922"/>
              <a:gd name="connsiteY1793" fmla="*/ 5414467 h 5421351"/>
              <a:gd name="connsiteX1794" fmla="*/ 2707135 w 11164922"/>
              <a:gd name="connsiteY1794" fmla="*/ 5412812 h 5421351"/>
              <a:gd name="connsiteX1795" fmla="*/ 2704564 w 11164922"/>
              <a:gd name="connsiteY1795" fmla="*/ 5411571 h 5421351"/>
              <a:gd name="connsiteX1796" fmla="*/ 2702497 w 11164922"/>
              <a:gd name="connsiteY1796" fmla="*/ 5410271 h 5421351"/>
              <a:gd name="connsiteX1797" fmla="*/ 2700134 w 11164922"/>
              <a:gd name="connsiteY1797" fmla="*/ 5408174 h 5421351"/>
              <a:gd name="connsiteX1798" fmla="*/ 2698450 w 11164922"/>
              <a:gd name="connsiteY1798" fmla="*/ 5406017 h 5421351"/>
              <a:gd name="connsiteX1799" fmla="*/ 2697238 w 11164922"/>
              <a:gd name="connsiteY1799" fmla="*/ 5403801 h 5421351"/>
              <a:gd name="connsiteX1800" fmla="*/ 2691832 w 11164922"/>
              <a:gd name="connsiteY1800" fmla="*/ 5386074 h 5421351"/>
              <a:gd name="connsiteX1801" fmla="*/ 2687133 w 11164922"/>
              <a:gd name="connsiteY1801" fmla="*/ 5377860 h 5421351"/>
              <a:gd name="connsiteX1802" fmla="*/ 2683146 w 11164922"/>
              <a:gd name="connsiteY1802" fmla="*/ 5373340 h 5421351"/>
              <a:gd name="connsiteX1803" fmla="*/ 2670087 w 11164922"/>
              <a:gd name="connsiteY1803" fmla="*/ 5364476 h 5421351"/>
              <a:gd name="connsiteX1804" fmla="*/ 2665418 w 11164922"/>
              <a:gd name="connsiteY1804" fmla="*/ 5359631 h 5421351"/>
              <a:gd name="connsiteX1805" fmla="*/ 2663321 w 11164922"/>
              <a:gd name="connsiteY1805" fmla="*/ 5356410 h 5421351"/>
              <a:gd name="connsiteX1806" fmla="*/ 2661282 w 11164922"/>
              <a:gd name="connsiteY1806" fmla="*/ 5351329 h 5421351"/>
              <a:gd name="connsiteX1807" fmla="*/ 2660426 w 11164922"/>
              <a:gd name="connsiteY1807" fmla="*/ 5345833 h 5421351"/>
              <a:gd name="connsiteX1808" fmla="*/ 2660604 w 11164922"/>
              <a:gd name="connsiteY1808" fmla="*/ 5340693 h 5421351"/>
              <a:gd name="connsiteX1809" fmla="*/ 2661312 w 11164922"/>
              <a:gd name="connsiteY1809" fmla="*/ 5336320 h 5421351"/>
              <a:gd name="connsiteX1810" fmla="*/ 2655195 w 11164922"/>
              <a:gd name="connsiteY1810" fmla="*/ 5335108 h 5421351"/>
              <a:gd name="connsiteX1811" fmla="*/ 2652241 w 11164922"/>
              <a:gd name="connsiteY1811" fmla="*/ 5335108 h 5421351"/>
              <a:gd name="connsiteX1812" fmla="*/ 2649286 w 11164922"/>
              <a:gd name="connsiteY1812" fmla="*/ 5335522 h 5421351"/>
              <a:gd name="connsiteX1813" fmla="*/ 2645269 w 11164922"/>
              <a:gd name="connsiteY1813" fmla="*/ 5336852 h 5421351"/>
              <a:gd name="connsiteX1814" fmla="*/ 2642313 w 11164922"/>
              <a:gd name="connsiteY1814" fmla="*/ 5338506 h 5421351"/>
              <a:gd name="connsiteX1815" fmla="*/ 2618204 w 11164922"/>
              <a:gd name="connsiteY1815" fmla="*/ 5357592 h 5421351"/>
              <a:gd name="connsiteX1816" fmla="*/ 2612560 w 11164922"/>
              <a:gd name="connsiteY1816" fmla="*/ 5360547 h 5421351"/>
              <a:gd name="connsiteX1817" fmla="*/ 2609756 w 11164922"/>
              <a:gd name="connsiteY1817" fmla="*/ 5361433 h 5421351"/>
              <a:gd name="connsiteX1818" fmla="*/ 2606801 w 11164922"/>
              <a:gd name="connsiteY1818" fmla="*/ 5361877 h 5421351"/>
              <a:gd name="connsiteX1819" fmla="*/ 2605058 w 11164922"/>
              <a:gd name="connsiteY1819" fmla="*/ 5361877 h 5421351"/>
              <a:gd name="connsiteX1820" fmla="*/ 2601660 w 11164922"/>
              <a:gd name="connsiteY1820" fmla="*/ 5361522 h 5421351"/>
              <a:gd name="connsiteX1821" fmla="*/ 2595042 w 11164922"/>
              <a:gd name="connsiteY1821" fmla="*/ 5359631 h 5421351"/>
              <a:gd name="connsiteX1822" fmla="*/ 2569219 w 11164922"/>
              <a:gd name="connsiteY1822" fmla="*/ 5346631 h 5421351"/>
              <a:gd name="connsiteX1823" fmla="*/ 2528151 w 11164922"/>
              <a:gd name="connsiteY1823" fmla="*/ 5306095 h 5421351"/>
              <a:gd name="connsiteX1824" fmla="*/ 2527826 w 11164922"/>
              <a:gd name="connsiteY1824" fmla="*/ 5305357 h 5421351"/>
              <a:gd name="connsiteX1825" fmla="*/ 2522834 w 11164922"/>
              <a:gd name="connsiteY1825" fmla="*/ 5287630 h 5421351"/>
              <a:gd name="connsiteX1826" fmla="*/ 2474112 w 11164922"/>
              <a:gd name="connsiteY1826" fmla="*/ 5207858 h 5421351"/>
              <a:gd name="connsiteX1827" fmla="*/ 2458513 w 11164922"/>
              <a:gd name="connsiteY1827" fmla="*/ 5170513 h 5421351"/>
              <a:gd name="connsiteX1828" fmla="*/ 2458336 w 11164922"/>
              <a:gd name="connsiteY1828" fmla="*/ 5169272 h 5421351"/>
              <a:gd name="connsiteX1829" fmla="*/ 2459755 w 11164922"/>
              <a:gd name="connsiteY1829" fmla="*/ 5154499 h 5421351"/>
              <a:gd name="connsiteX1830" fmla="*/ 2459281 w 11164922"/>
              <a:gd name="connsiteY1830" fmla="*/ 5147526 h 5421351"/>
              <a:gd name="connsiteX1831" fmla="*/ 2456061 w 11164922"/>
              <a:gd name="connsiteY1831" fmla="*/ 5133699 h 5421351"/>
              <a:gd name="connsiteX1832" fmla="*/ 2417179 w 11164922"/>
              <a:gd name="connsiteY1832" fmla="*/ 5028253 h 5421351"/>
              <a:gd name="connsiteX1833" fmla="*/ 2416884 w 11164922"/>
              <a:gd name="connsiteY1833" fmla="*/ 5022344 h 5421351"/>
              <a:gd name="connsiteX1834" fmla="*/ 2391239 w 11164922"/>
              <a:gd name="connsiteY1834" fmla="*/ 4911017 h 5421351"/>
              <a:gd name="connsiteX1835" fmla="*/ 2380072 w 11164922"/>
              <a:gd name="connsiteY1835" fmla="*/ 4900204 h 5421351"/>
              <a:gd name="connsiteX1836" fmla="*/ 2360542 w 11164922"/>
              <a:gd name="connsiteY1836" fmla="*/ 4897693 h 5421351"/>
              <a:gd name="connsiteX1837" fmla="*/ 2353037 w 11164922"/>
              <a:gd name="connsiteY1837" fmla="*/ 4890070 h 5421351"/>
              <a:gd name="connsiteX1838" fmla="*/ 2348458 w 11164922"/>
              <a:gd name="connsiteY1838" fmla="*/ 4879759 h 5421351"/>
              <a:gd name="connsiteX1839" fmla="*/ 2301184 w 11164922"/>
              <a:gd name="connsiteY1839" fmla="*/ 4710554 h 5421351"/>
              <a:gd name="connsiteX1840" fmla="*/ 2301184 w 11164922"/>
              <a:gd name="connsiteY1840" fmla="*/ 4706831 h 5421351"/>
              <a:gd name="connsiteX1841" fmla="*/ 2302071 w 11164922"/>
              <a:gd name="connsiteY1841" fmla="*/ 4703167 h 5421351"/>
              <a:gd name="connsiteX1842" fmla="*/ 2308188 w 11164922"/>
              <a:gd name="connsiteY1842" fmla="*/ 4691172 h 5421351"/>
              <a:gd name="connsiteX1843" fmla="*/ 2310403 w 11164922"/>
              <a:gd name="connsiteY1843" fmla="*/ 4681097 h 5421351"/>
              <a:gd name="connsiteX1844" fmla="*/ 2309546 w 11164922"/>
              <a:gd name="connsiteY1844" fmla="*/ 4625641 h 5421351"/>
              <a:gd name="connsiteX1845" fmla="*/ 2316814 w 11164922"/>
              <a:gd name="connsiteY1845" fmla="*/ 4584101 h 5421351"/>
              <a:gd name="connsiteX1846" fmla="*/ 2317198 w 11164922"/>
              <a:gd name="connsiteY1846" fmla="*/ 4555471 h 5421351"/>
              <a:gd name="connsiteX1847" fmla="*/ 2294656 w 11164922"/>
              <a:gd name="connsiteY1847" fmla="*/ 4437852 h 5421351"/>
              <a:gd name="connsiteX1848" fmla="*/ 2294863 w 11164922"/>
              <a:gd name="connsiteY1848" fmla="*/ 4409282 h 5421351"/>
              <a:gd name="connsiteX1849" fmla="*/ 2290814 w 11164922"/>
              <a:gd name="connsiteY1849" fmla="*/ 4394184 h 5421351"/>
              <a:gd name="connsiteX1850" fmla="*/ 2287535 w 11164922"/>
              <a:gd name="connsiteY1850" fmla="*/ 4364816 h 5421351"/>
              <a:gd name="connsiteX1851" fmla="*/ 2292056 w 11164922"/>
              <a:gd name="connsiteY1851" fmla="*/ 4274408 h 5421351"/>
              <a:gd name="connsiteX1852" fmla="*/ 2265760 w 11164922"/>
              <a:gd name="connsiteY1852" fmla="*/ 3968173 h 5421351"/>
              <a:gd name="connsiteX1853" fmla="*/ 2258522 w 11164922"/>
              <a:gd name="connsiteY1853" fmla="*/ 3942262 h 5421351"/>
              <a:gd name="connsiteX1854" fmla="*/ 2255567 w 11164922"/>
              <a:gd name="connsiteY1854" fmla="*/ 3936914 h 5421351"/>
              <a:gd name="connsiteX1855" fmla="*/ 2248890 w 11164922"/>
              <a:gd name="connsiteY1855" fmla="*/ 3927578 h 5421351"/>
              <a:gd name="connsiteX1856" fmla="*/ 2237071 w 11164922"/>
              <a:gd name="connsiteY1856" fmla="*/ 3914932 h 5421351"/>
              <a:gd name="connsiteX1857" fmla="*/ 2192222 w 11164922"/>
              <a:gd name="connsiteY1857" fmla="*/ 3877794 h 5421351"/>
              <a:gd name="connsiteX1858" fmla="*/ 2144950 w 11164922"/>
              <a:gd name="connsiteY1858" fmla="*/ 3850199 h 5421351"/>
              <a:gd name="connsiteX1859" fmla="*/ 2093393 w 11164922"/>
              <a:gd name="connsiteY1859" fmla="*/ 3830168 h 5421351"/>
              <a:gd name="connsiteX1860" fmla="*/ 2084766 w 11164922"/>
              <a:gd name="connsiteY1860" fmla="*/ 3825529 h 5421351"/>
              <a:gd name="connsiteX1861" fmla="*/ 2076050 w 11164922"/>
              <a:gd name="connsiteY1861" fmla="*/ 3818084 h 5421351"/>
              <a:gd name="connsiteX1862" fmla="*/ 2031230 w 11164922"/>
              <a:gd name="connsiteY1862" fmla="*/ 3762273 h 5421351"/>
              <a:gd name="connsiteX1863" fmla="*/ 2027921 w 11164922"/>
              <a:gd name="connsiteY1863" fmla="*/ 3755034 h 5421351"/>
              <a:gd name="connsiteX1864" fmla="*/ 2025676 w 11164922"/>
              <a:gd name="connsiteY1864" fmla="*/ 3745609 h 5421351"/>
              <a:gd name="connsiteX1865" fmla="*/ 2025321 w 11164922"/>
              <a:gd name="connsiteY1865" fmla="*/ 3738637 h 5421351"/>
              <a:gd name="connsiteX1866" fmla="*/ 2024996 w 11164922"/>
              <a:gd name="connsiteY1866" fmla="*/ 3737544 h 5421351"/>
              <a:gd name="connsiteX1867" fmla="*/ 2024435 w 11164922"/>
              <a:gd name="connsiteY1867" fmla="*/ 3736391 h 5421351"/>
              <a:gd name="connsiteX1868" fmla="*/ 2006383 w 11164922"/>
              <a:gd name="connsiteY1868" fmla="*/ 3711337 h 5421351"/>
              <a:gd name="connsiteX1869" fmla="*/ 1877064 w 11164922"/>
              <a:gd name="connsiteY1869" fmla="*/ 3475153 h 5421351"/>
              <a:gd name="connsiteX1870" fmla="*/ 1872572 w 11164922"/>
              <a:gd name="connsiteY1870" fmla="*/ 3469953 h 5421351"/>
              <a:gd name="connsiteX1871" fmla="*/ 1867342 w 11164922"/>
              <a:gd name="connsiteY1871" fmla="*/ 3465256 h 5421351"/>
              <a:gd name="connsiteX1872" fmla="*/ 1861759 w 11164922"/>
              <a:gd name="connsiteY1872" fmla="*/ 3461385 h 5421351"/>
              <a:gd name="connsiteX1873" fmla="*/ 1844326 w 11164922"/>
              <a:gd name="connsiteY1873" fmla="*/ 3453172 h 5421351"/>
              <a:gd name="connsiteX1874" fmla="*/ 1839955 w 11164922"/>
              <a:gd name="connsiteY1874" fmla="*/ 3449892 h 5421351"/>
              <a:gd name="connsiteX1875" fmla="*/ 1838300 w 11164922"/>
              <a:gd name="connsiteY1875" fmla="*/ 3448149 h 5421351"/>
              <a:gd name="connsiteX1876" fmla="*/ 1835906 w 11164922"/>
              <a:gd name="connsiteY1876" fmla="*/ 3444544 h 5421351"/>
              <a:gd name="connsiteX1877" fmla="*/ 1834460 w 11164922"/>
              <a:gd name="connsiteY1877" fmla="*/ 3440851 h 5421351"/>
              <a:gd name="connsiteX1878" fmla="*/ 1833751 w 11164922"/>
              <a:gd name="connsiteY1878" fmla="*/ 3437188 h 5421351"/>
              <a:gd name="connsiteX1879" fmla="*/ 1834105 w 11164922"/>
              <a:gd name="connsiteY1879" fmla="*/ 3425370 h 5421351"/>
              <a:gd name="connsiteX1880" fmla="*/ 1833455 w 11164922"/>
              <a:gd name="connsiteY1880" fmla="*/ 3419874 h 5421351"/>
              <a:gd name="connsiteX1881" fmla="*/ 1832066 w 11164922"/>
              <a:gd name="connsiteY1881" fmla="*/ 3414911 h 5421351"/>
              <a:gd name="connsiteX1882" fmla="*/ 1820247 w 11164922"/>
              <a:gd name="connsiteY1882" fmla="*/ 3388822 h 5421351"/>
              <a:gd name="connsiteX1883" fmla="*/ 1819361 w 11164922"/>
              <a:gd name="connsiteY1883" fmla="*/ 3385159 h 5421351"/>
              <a:gd name="connsiteX1884" fmla="*/ 1819008 w 11164922"/>
              <a:gd name="connsiteY1884" fmla="*/ 3379486 h 5421351"/>
              <a:gd name="connsiteX1885" fmla="*/ 1819538 w 11164922"/>
              <a:gd name="connsiteY1885" fmla="*/ 3374552 h 5421351"/>
              <a:gd name="connsiteX1886" fmla="*/ 1821933 w 11164922"/>
              <a:gd name="connsiteY1886" fmla="*/ 3367048 h 5421351"/>
              <a:gd name="connsiteX1887" fmla="*/ 1824355 w 11164922"/>
              <a:gd name="connsiteY1887" fmla="*/ 3362468 h 5421351"/>
              <a:gd name="connsiteX1888" fmla="*/ 1862232 w 11164922"/>
              <a:gd name="connsiteY1888" fmla="*/ 3317087 h 5421351"/>
              <a:gd name="connsiteX1889" fmla="*/ 1864418 w 11164922"/>
              <a:gd name="connsiteY1889" fmla="*/ 3313453 h 5421351"/>
              <a:gd name="connsiteX1890" fmla="*/ 1864861 w 11164922"/>
              <a:gd name="connsiteY1890" fmla="*/ 3312153 h 5421351"/>
              <a:gd name="connsiteX1891" fmla="*/ 1865068 w 11164922"/>
              <a:gd name="connsiteY1891" fmla="*/ 3310912 h 5421351"/>
              <a:gd name="connsiteX1892" fmla="*/ 1865068 w 11164922"/>
              <a:gd name="connsiteY1892" fmla="*/ 3309937 h 5421351"/>
              <a:gd name="connsiteX1893" fmla="*/ 1864802 w 11164922"/>
              <a:gd name="connsiteY1893" fmla="*/ 3308696 h 5421351"/>
              <a:gd name="connsiteX1894" fmla="*/ 1864094 w 11164922"/>
              <a:gd name="connsiteY1894" fmla="*/ 3307041 h 5421351"/>
              <a:gd name="connsiteX1895" fmla="*/ 1862971 w 11164922"/>
              <a:gd name="connsiteY1895" fmla="*/ 3305476 h 5421351"/>
              <a:gd name="connsiteX1896" fmla="*/ 1848199 w 11164922"/>
              <a:gd name="connsiteY1896" fmla="*/ 3292682 h 5421351"/>
              <a:gd name="connsiteX1897" fmla="*/ 1841462 w 11164922"/>
              <a:gd name="connsiteY1897" fmla="*/ 3283523 h 5421351"/>
              <a:gd name="connsiteX1898" fmla="*/ 1836646 w 11164922"/>
              <a:gd name="connsiteY1898" fmla="*/ 3272296 h 5421351"/>
              <a:gd name="connsiteX1899" fmla="*/ 1834606 w 11164922"/>
              <a:gd name="connsiteY1899" fmla="*/ 3262665 h 5421351"/>
              <a:gd name="connsiteX1900" fmla="*/ 1834193 w 11164922"/>
              <a:gd name="connsiteY1900" fmla="*/ 3251437 h 5421351"/>
              <a:gd name="connsiteX1901" fmla="*/ 1836054 w 11164922"/>
              <a:gd name="connsiteY1901" fmla="*/ 3237699 h 5421351"/>
              <a:gd name="connsiteX1902" fmla="*/ 1842230 w 11164922"/>
              <a:gd name="connsiteY1902" fmla="*/ 3219736 h 5421351"/>
              <a:gd name="connsiteX1903" fmla="*/ 1859336 w 11164922"/>
              <a:gd name="connsiteY1903" fmla="*/ 3189274 h 5421351"/>
              <a:gd name="connsiteX1904" fmla="*/ 1861522 w 11164922"/>
              <a:gd name="connsiteY1904" fmla="*/ 3182509 h 5421351"/>
              <a:gd name="connsiteX1905" fmla="*/ 1862467 w 11164922"/>
              <a:gd name="connsiteY1905" fmla="*/ 3175832 h 5421351"/>
              <a:gd name="connsiteX1906" fmla="*/ 1862202 w 11164922"/>
              <a:gd name="connsiteY1906" fmla="*/ 3169154 h 5421351"/>
              <a:gd name="connsiteX1907" fmla="*/ 1860606 w 11164922"/>
              <a:gd name="connsiteY1907" fmla="*/ 3161473 h 5421351"/>
              <a:gd name="connsiteX1908" fmla="*/ 1860606 w 11164922"/>
              <a:gd name="connsiteY1908" fmla="*/ 3159818 h 5421351"/>
              <a:gd name="connsiteX1909" fmla="*/ 1860606 w 11164922"/>
              <a:gd name="connsiteY1909" fmla="*/ 3158016 h 5421351"/>
              <a:gd name="connsiteX1910" fmla="*/ 1861228 w 11164922"/>
              <a:gd name="connsiteY1910" fmla="*/ 3155889 h 5421351"/>
              <a:gd name="connsiteX1911" fmla="*/ 1862024 w 11164922"/>
              <a:gd name="connsiteY1911" fmla="*/ 3154263 h 5421351"/>
              <a:gd name="connsiteX1912" fmla="*/ 1863030 w 11164922"/>
              <a:gd name="connsiteY1912" fmla="*/ 3152816 h 5421351"/>
              <a:gd name="connsiteX1913" fmla="*/ 1864153 w 11164922"/>
              <a:gd name="connsiteY1913" fmla="*/ 3151516 h 5421351"/>
              <a:gd name="connsiteX1914" fmla="*/ 1866220 w 11164922"/>
              <a:gd name="connsiteY1914" fmla="*/ 3149743 h 5421351"/>
              <a:gd name="connsiteX1915" fmla="*/ 1870091 w 11164922"/>
              <a:gd name="connsiteY1915" fmla="*/ 3147409 h 5421351"/>
              <a:gd name="connsiteX1916" fmla="*/ 1891246 w 11164922"/>
              <a:gd name="connsiteY1916" fmla="*/ 3141204 h 5421351"/>
              <a:gd name="connsiteX1917" fmla="*/ 1896001 w 11164922"/>
              <a:gd name="connsiteY1917" fmla="*/ 3139048 h 5421351"/>
              <a:gd name="connsiteX1918" fmla="*/ 1899517 w 11164922"/>
              <a:gd name="connsiteY1918" fmla="*/ 3136714 h 5421351"/>
              <a:gd name="connsiteX1919" fmla="*/ 1902236 w 11164922"/>
              <a:gd name="connsiteY1919" fmla="*/ 3134202 h 5421351"/>
              <a:gd name="connsiteX1920" fmla="*/ 1904511 w 11164922"/>
              <a:gd name="connsiteY1920" fmla="*/ 3131248 h 5421351"/>
              <a:gd name="connsiteX1921" fmla="*/ 1906402 w 11164922"/>
              <a:gd name="connsiteY1921" fmla="*/ 3127643 h 5421351"/>
              <a:gd name="connsiteX1922" fmla="*/ 1907792 w 11164922"/>
              <a:gd name="connsiteY1922" fmla="*/ 3123596 h 5421351"/>
              <a:gd name="connsiteX1923" fmla="*/ 1910538 w 11164922"/>
              <a:gd name="connsiteY1923" fmla="*/ 3105248 h 5421351"/>
              <a:gd name="connsiteX1924" fmla="*/ 1913700 w 11164922"/>
              <a:gd name="connsiteY1924" fmla="*/ 3098128 h 5421351"/>
              <a:gd name="connsiteX1925" fmla="*/ 1916861 w 11164922"/>
              <a:gd name="connsiteY1925" fmla="*/ 3093371 h 5421351"/>
              <a:gd name="connsiteX1926" fmla="*/ 1921203 w 11164922"/>
              <a:gd name="connsiteY1926" fmla="*/ 3088614 h 5421351"/>
              <a:gd name="connsiteX1927" fmla="*/ 1939109 w 11164922"/>
              <a:gd name="connsiteY1927" fmla="*/ 3075053 h 5421351"/>
              <a:gd name="connsiteX1928" fmla="*/ 1946998 w 11164922"/>
              <a:gd name="connsiteY1928" fmla="*/ 3066190 h 5421351"/>
              <a:gd name="connsiteX1929" fmla="*/ 1954236 w 11164922"/>
              <a:gd name="connsiteY1929" fmla="*/ 3053958 h 5421351"/>
              <a:gd name="connsiteX1930" fmla="*/ 1958402 w 11164922"/>
              <a:gd name="connsiteY1930" fmla="*/ 3043883 h 5421351"/>
              <a:gd name="connsiteX1931" fmla="*/ 1965020 w 11164922"/>
              <a:gd name="connsiteY1931" fmla="*/ 3018415 h 5421351"/>
              <a:gd name="connsiteX1932" fmla="*/ 1970279 w 11164922"/>
              <a:gd name="connsiteY1932" fmla="*/ 2957286 h 5421351"/>
              <a:gd name="connsiteX1933" fmla="*/ 1968269 w 11164922"/>
              <a:gd name="connsiteY1933" fmla="*/ 2935866 h 5421351"/>
              <a:gd name="connsiteX1934" fmla="*/ 1961031 w 11164922"/>
              <a:gd name="connsiteY1934" fmla="*/ 2912584 h 5421351"/>
              <a:gd name="connsiteX1935" fmla="*/ 1941324 w 11164922"/>
              <a:gd name="connsiteY1935" fmla="*/ 2873850 h 5421351"/>
              <a:gd name="connsiteX1936" fmla="*/ 1940555 w 11164922"/>
              <a:gd name="connsiteY1936" fmla="*/ 2869596 h 5421351"/>
              <a:gd name="connsiteX1937" fmla="*/ 1942595 w 11164922"/>
              <a:gd name="connsiteY1937" fmla="*/ 2851869 h 5421351"/>
              <a:gd name="connsiteX1938" fmla="*/ 1917068 w 11164922"/>
              <a:gd name="connsiteY1938" fmla="*/ 2831512 h 5421351"/>
              <a:gd name="connsiteX1939" fmla="*/ 1911779 w 11164922"/>
              <a:gd name="connsiteY1939" fmla="*/ 2829090 h 5421351"/>
              <a:gd name="connsiteX1940" fmla="*/ 1908057 w 11164922"/>
              <a:gd name="connsiteY1940" fmla="*/ 2828351 h 5421351"/>
              <a:gd name="connsiteX1941" fmla="*/ 1904511 w 11164922"/>
              <a:gd name="connsiteY1941" fmla="*/ 2828558 h 5421351"/>
              <a:gd name="connsiteX1942" fmla="*/ 1901112 w 11164922"/>
              <a:gd name="connsiteY1942" fmla="*/ 2829533 h 5421351"/>
              <a:gd name="connsiteX1943" fmla="*/ 1897301 w 11164922"/>
              <a:gd name="connsiteY1943" fmla="*/ 2831483 h 5421351"/>
              <a:gd name="connsiteX1944" fmla="*/ 1874582 w 11164922"/>
              <a:gd name="connsiteY1944" fmla="*/ 2850835 h 5421351"/>
              <a:gd name="connsiteX1945" fmla="*/ 1874257 w 11164922"/>
              <a:gd name="connsiteY1945" fmla="*/ 2857837 h 5421351"/>
              <a:gd name="connsiteX1946" fmla="*/ 1876443 w 11164922"/>
              <a:gd name="connsiteY1946" fmla="*/ 2866317 h 5421351"/>
              <a:gd name="connsiteX1947" fmla="*/ 1876797 w 11164922"/>
              <a:gd name="connsiteY1947" fmla="*/ 2869773 h 5421351"/>
              <a:gd name="connsiteX1948" fmla="*/ 1876649 w 11164922"/>
              <a:gd name="connsiteY1948" fmla="*/ 2872226 h 5421351"/>
              <a:gd name="connsiteX1949" fmla="*/ 1876206 w 11164922"/>
              <a:gd name="connsiteY1949" fmla="*/ 2874530 h 5421351"/>
              <a:gd name="connsiteX1950" fmla="*/ 1875616 w 11164922"/>
              <a:gd name="connsiteY1950" fmla="*/ 2876155 h 5421351"/>
              <a:gd name="connsiteX1951" fmla="*/ 1874405 w 11164922"/>
              <a:gd name="connsiteY1951" fmla="*/ 2878400 h 5421351"/>
              <a:gd name="connsiteX1952" fmla="*/ 1872572 w 11164922"/>
              <a:gd name="connsiteY1952" fmla="*/ 2880646 h 5421351"/>
              <a:gd name="connsiteX1953" fmla="*/ 1869322 w 11164922"/>
              <a:gd name="connsiteY1953" fmla="*/ 2883335 h 5421351"/>
              <a:gd name="connsiteX1954" fmla="*/ 1867224 w 11164922"/>
              <a:gd name="connsiteY1954" fmla="*/ 2884457 h 5421351"/>
              <a:gd name="connsiteX1955" fmla="*/ 1863708 w 11164922"/>
              <a:gd name="connsiteY1955" fmla="*/ 2885551 h 5421351"/>
              <a:gd name="connsiteX1956" fmla="*/ 1857799 w 11164922"/>
              <a:gd name="connsiteY1956" fmla="*/ 2886260 h 5421351"/>
              <a:gd name="connsiteX1957" fmla="*/ 1851624 w 11164922"/>
              <a:gd name="connsiteY1957" fmla="*/ 2885935 h 5421351"/>
              <a:gd name="connsiteX1958" fmla="*/ 1845036 w 11164922"/>
              <a:gd name="connsiteY1958" fmla="*/ 2884309 h 5421351"/>
              <a:gd name="connsiteX1959" fmla="*/ 1841815 w 11164922"/>
              <a:gd name="connsiteY1959" fmla="*/ 2882773 h 5421351"/>
              <a:gd name="connsiteX1960" fmla="*/ 1840131 w 11164922"/>
              <a:gd name="connsiteY1960" fmla="*/ 2881621 h 5421351"/>
              <a:gd name="connsiteX1961" fmla="*/ 1838831 w 11164922"/>
              <a:gd name="connsiteY1961" fmla="*/ 2880410 h 5421351"/>
              <a:gd name="connsiteX1962" fmla="*/ 1834784 w 11164922"/>
              <a:gd name="connsiteY1962" fmla="*/ 2875121 h 5421351"/>
              <a:gd name="connsiteX1963" fmla="*/ 1827221 w 11164922"/>
              <a:gd name="connsiteY1963" fmla="*/ 2868030 h 5421351"/>
              <a:gd name="connsiteX1964" fmla="*/ 1820838 w 11164922"/>
              <a:gd name="connsiteY1964" fmla="*/ 2864101 h 5421351"/>
              <a:gd name="connsiteX1965" fmla="*/ 1813748 w 11164922"/>
              <a:gd name="connsiteY1965" fmla="*/ 2861146 h 5421351"/>
              <a:gd name="connsiteX1966" fmla="*/ 1786241 w 11164922"/>
              <a:gd name="connsiteY1966" fmla="*/ 2855237 h 5421351"/>
              <a:gd name="connsiteX1967" fmla="*/ 1774424 w 11164922"/>
              <a:gd name="connsiteY1967" fmla="*/ 2851071 h 5421351"/>
              <a:gd name="connsiteX1968" fmla="*/ 1767421 w 11164922"/>
              <a:gd name="connsiteY1968" fmla="*/ 2847053 h 5421351"/>
              <a:gd name="connsiteX1969" fmla="*/ 1759533 w 11164922"/>
              <a:gd name="connsiteY1969" fmla="*/ 2840317 h 5421351"/>
              <a:gd name="connsiteX1970" fmla="*/ 1754718 w 11164922"/>
              <a:gd name="connsiteY1970" fmla="*/ 2834408 h 5421351"/>
              <a:gd name="connsiteX1971" fmla="*/ 1743430 w 11164922"/>
              <a:gd name="connsiteY1971" fmla="*/ 2815972 h 5421351"/>
              <a:gd name="connsiteX1972" fmla="*/ 1737936 w 11164922"/>
              <a:gd name="connsiteY1972" fmla="*/ 2810535 h 5421351"/>
              <a:gd name="connsiteX1973" fmla="*/ 1729869 w 11164922"/>
              <a:gd name="connsiteY1973" fmla="*/ 2804626 h 5421351"/>
              <a:gd name="connsiteX1974" fmla="*/ 1694031 w 11164922"/>
              <a:gd name="connsiteY1974" fmla="*/ 2786367 h 5421351"/>
              <a:gd name="connsiteX1975" fmla="*/ 1689244 w 11164922"/>
              <a:gd name="connsiteY1975" fmla="*/ 2782379 h 5421351"/>
              <a:gd name="connsiteX1976" fmla="*/ 1684961 w 11164922"/>
              <a:gd name="connsiteY1976" fmla="*/ 2777356 h 5421351"/>
              <a:gd name="connsiteX1977" fmla="*/ 1682391 w 11164922"/>
              <a:gd name="connsiteY1977" fmla="*/ 2773131 h 5421351"/>
              <a:gd name="connsiteX1978" fmla="*/ 1679968 w 11164922"/>
              <a:gd name="connsiteY1978" fmla="*/ 2766838 h 5421351"/>
              <a:gd name="connsiteX1979" fmla="*/ 1679169 w 11164922"/>
              <a:gd name="connsiteY1979" fmla="*/ 2762820 h 5421351"/>
              <a:gd name="connsiteX1980" fmla="*/ 1678903 w 11164922"/>
              <a:gd name="connsiteY1980" fmla="*/ 2758566 h 5421351"/>
              <a:gd name="connsiteX1981" fmla="*/ 1679464 w 11164922"/>
              <a:gd name="connsiteY1981" fmla="*/ 2752657 h 5421351"/>
              <a:gd name="connsiteX1982" fmla="*/ 1681091 w 11164922"/>
              <a:gd name="connsiteY1982" fmla="*/ 2746748 h 5421351"/>
              <a:gd name="connsiteX1983" fmla="*/ 1683690 w 11164922"/>
              <a:gd name="connsiteY1983" fmla="*/ 2740838 h 5421351"/>
              <a:gd name="connsiteX1984" fmla="*/ 1686644 w 11164922"/>
              <a:gd name="connsiteY1984" fmla="*/ 2736259 h 5421351"/>
              <a:gd name="connsiteX1985" fmla="*/ 1689244 w 11164922"/>
              <a:gd name="connsiteY1985" fmla="*/ 2733541 h 5421351"/>
              <a:gd name="connsiteX1986" fmla="*/ 1706410 w 11164922"/>
              <a:gd name="connsiteY1986" fmla="*/ 2723613 h 5421351"/>
              <a:gd name="connsiteX1987" fmla="*/ 1697251 w 11164922"/>
              <a:gd name="connsiteY1987" fmla="*/ 2711382 h 5421351"/>
              <a:gd name="connsiteX1988" fmla="*/ 1682125 w 11164922"/>
              <a:gd name="connsiteY1988" fmla="*/ 2718384 h 5421351"/>
              <a:gd name="connsiteX1989" fmla="*/ 1676216 w 11164922"/>
              <a:gd name="connsiteY1989" fmla="*/ 2719891 h 5421351"/>
              <a:gd name="connsiteX1990" fmla="*/ 1672551 w 11164922"/>
              <a:gd name="connsiteY1990" fmla="*/ 2720127 h 5421351"/>
              <a:gd name="connsiteX1991" fmla="*/ 1669597 w 11164922"/>
              <a:gd name="connsiteY1991" fmla="*/ 2719773 h 5421351"/>
              <a:gd name="connsiteX1992" fmla="*/ 1667085 w 11164922"/>
              <a:gd name="connsiteY1992" fmla="*/ 2718975 h 5421351"/>
              <a:gd name="connsiteX1993" fmla="*/ 1664131 w 11164922"/>
              <a:gd name="connsiteY1993" fmla="*/ 2717350 h 5421351"/>
              <a:gd name="connsiteX1994" fmla="*/ 1662211 w 11164922"/>
              <a:gd name="connsiteY1994" fmla="*/ 2715754 h 5421351"/>
              <a:gd name="connsiteX1995" fmla="*/ 1659937 w 11164922"/>
              <a:gd name="connsiteY1995" fmla="*/ 2713184 h 5421351"/>
              <a:gd name="connsiteX1996" fmla="*/ 1658075 w 11164922"/>
              <a:gd name="connsiteY1996" fmla="*/ 2710525 h 5421351"/>
              <a:gd name="connsiteX1997" fmla="*/ 1648207 w 11164922"/>
              <a:gd name="connsiteY1997" fmla="*/ 2689312 h 5421351"/>
              <a:gd name="connsiteX1998" fmla="*/ 1638930 w 11164922"/>
              <a:gd name="connsiteY1998" fmla="*/ 2675928 h 5421351"/>
              <a:gd name="connsiteX1999" fmla="*/ 1619134 w 11164922"/>
              <a:gd name="connsiteY1999" fmla="*/ 2657787 h 5421351"/>
              <a:gd name="connsiteX2000" fmla="*/ 1616535 w 11164922"/>
              <a:gd name="connsiteY2000" fmla="*/ 2656428 h 5421351"/>
              <a:gd name="connsiteX2001" fmla="*/ 1611954 w 11164922"/>
              <a:gd name="connsiteY2001" fmla="*/ 2654921 h 5421351"/>
              <a:gd name="connsiteX2002" fmla="*/ 1581552 w 11164922"/>
              <a:gd name="connsiteY2002" fmla="*/ 2651966 h 5421351"/>
              <a:gd name="connsiteX2003" fmla="*/ 1564800 w 11164922"/>
              <a:gd name="connsiteY2003" fmla="*/ 2646323 h 5421351"/>
              <a:gd name="connsiteX2004" fmla="*/ 1534899 w 11164922"/>
              <a:gd name="connsiteY2004" fmla="*/ 2631255 h 5421351"/>
              <a:gd name="connsiteX2005" fmla="*/ 1533865 w 11164922"/>
              <a:gd name="connsiteY2005" fmla="*/ 2630517 h 5421351"/>
              <a:gd name="connsiteX2006" fmla="*/ 1532360 w 11164922"/>
              <a:gd name="connsiteY2006" fmla="*/ 2628921 h 5421351"/>
              <a:gd name="connsiteX2007" fmla="*/ 1526598 w 11164922"/>
              <a:gd name="connsiteY2007" fmla="*/ 2618728 h 5421351"/>
              <a:gd name="connsiteX2008" fmla="*/ 1523378 w 11164922"/>
              <a:gd name="connsiteY2008" fmla="*/ 2617428 h 5421351"/>
              <a:gd name="connsiteX2009" fmla="*/ 1521960 w 11164922"/>
              <a:gd name="connsiteY2009" fmla="*/ 2617221 h 5421351"/>
              <a:gd name="connsiteX2010" fmla="*/ 1504232 w 11164922"/>
              <a:gd name="connsiteY2010" fmla="*/ 2617901 h 5421351"/>
              <a:gd name="connsiteX2011" fmla="*/ 1491469 w 11164922"/>
              <a:gd name="connsiteY2011" fmla="*/ 2615390 h 5421351"/>
              <a:gd name="connsiteX2012" fmla="*/ 1482931 w 11164922"/>
              <a:gd name="connsiteY2012" fmla="*/ 2611992 h 5421351"/>
              <a:gd name="connsiteX2013" fmla="*/ 1470787 w 11164922"/>
              <a:gd name="connsiteY2013" fmla="*/ 2604428 h 5421351"/>
              <a:gd name="connsiteX2014" fmla="*/ 1406438 w 11164922"/>
              <a:gd name="connsiteY2014" fmla="*/ 2539429 h 5421351"/>
              <a:gd name="connsiteX2015" fmla="*/ 1398726 w 11164922"/>
              <a:gd name="connsiteY2015" fmla="*/ 2535352 h 5421351"/>
              <a:gd name="connsiteX2016" fmla="*/ 1390069 w 11164922"/>
              <a:gd name="connsiteY2016" fmla="*/ 2533106 h 5421351"/>
              <a:gd name="connsiteX2017" fmla="*/ 1381974 w 11164922"/>
              <a:gd name="connsiteY2017" fmla="*/ 2532722 h 5421351"/>
              <a:gd name="connsiteX2018" fmla="*/ 1374766 w 11164922"/>
              <a:gd name="connsiteY2018" fmla="*/ 2533520 h 5421351"/>
              <a:gd name="connsiteX2019" fmla="*/ 1328143 w 11164922"/>
              <a:gd name="connsiteY2019" fmla="*/ 2544836 h 5421351"/>
              <a:gd name="connsiteX2020" fmla="*/ 1318068 w 11164922"/>
              <a:gd name="connsiteY2020" fmla="*/ 2545220 h 5421351"/>
              <a:gd name="connsiteX2021" fmla="*/ 1304477 w 11164922"/>
              <a:gd name="connsiteY2021" fmla="*/ 2543506 h 5421351"/>
              <a:gd name="connsiteX2022" fmla="*/ 1159175 w 11164922"/>
              <a:gd name="connsiteY2022" fmla="*/ 2481875 h 5421351"/>
              <a:gd name="connsiteX2023" fmla="*/ 1138729 w 11164922"/>
              <a:gd name="connsiteY2023" fmla="*/ 2463410 h 5421351"/>
              <a:gd name="connsiteX2024" fmla="*/ 1133499 w 11164922"/>
              <a:gd name="connsiteY2024" fmla="*/ 2459923 h 5421351"/>
              <a:gd name="connsiteX2025" fmla="*/ 1109538 w 11164922"/>
              <a:gd name="connsiteY2025" fmla="*/ 2451060 h 5421351"/>
              <a:gd name="connsiteX2026" fmla="*/ 1091397 w 11164922"/>
              <a:gd name="connsiteY2026" fmla="*/ 2441339 h 5421351"/>
              <a:gd name="connsiteX2027" fmla="*/ 1082268 w 11164922"/>
              <a:gd name="connsiteY2027" fmla="*/ 2433539 h 5421351"/>
              <a:gd name="connsiteX2028" fmla="*/ 1073818 w 11164922"/>
              <a:gd name="connsiteY2028" fmla="*/ 2422992 h 5421351"/>
              <a:gd name="connsiteX2029" fmla="*/ 1065782 w 11164922"/>
              <a:gd name="connsiteY2029" fmla="*/ 2416403 h 5421351"/>
              <a:gd name="connsiteX2030" fmla="*/ 1044301 w 11164922"/>
              <a:gd name="connsiteY2030" fmla="*/ 2404585 h 5421351"/>
              <a:gd name="connsiteX2031" fmla="*/ 1032278 w 11164922"/>
              <a:gd name="connsiteY2031" fmla="*/ 2390669 h 5421351"/>
              <a:gd name="connsiteX2032" fmla="*/ 1023148 w 11164922"/>
              <a:gd name="connsiteY2032" fmla="*/ 2366620 h 5421351"/>
              <a:gd name="connsiteX2033" fmla="*/ 1022528 w 11164922"/>
              <a:gd name="connsiteY2033" fmla="*/ 2350577 h 5421351"/>
              <a:gd name="connsiteX2034" fmla="*/ 1036177 w 11164922"/>
              <a:gd name="connsiteY2034" fmla="*/ 2312079 h 5421351"/>
              <a:gd name="connsiteX2035" fmla="*/ 1034050 w 11164922"/>
              <a:gd name="connsiteY2035" fmla="*/ 2287557 h 5421351"/>
              <a:gd name="connsiteX2036" fmla="*/ 990678 w 11164922"/>
              <a:gd name="connsiteY2036" fmla="*/ 2203944 h 5421351"/>
              <a:gd name="connsiteX2037" fmla="*/ 975905 w 11164922"/>
              <a:gd name="connsiteY2037" fmla="*/ 2183972 h 5421351"/>
              <a:gd name="connsiteX2038" fmla="*/ 934334 w 11164922"/>
              <a:gd name="connsiteY2038" fmla="*/ 2143140 h 5421351"/>
              <a:gd name="connsiteX2039" fmla="*/ 932887 w 11164922"/>
              <a:gd name="connsiteY2039" fmla="*/ 2111084 h 5421351"/>
              <a:gd name="connsiteX2040" fmla="*/ 909695 w 11164922"/>
              <a:gd name="connsiteY2040" fmla="*/ 2067652 h 5421351"/>
              <a:gd name="connsiteX2041" fmla="*/ 904523 w 11164922"/>
              <a:gd name="connsiteY2041" fmla="*/ 2048566 h 5421351"/>
              <a:gd name="connsiteX2042" fmla="*/ 883517 w 11164922"/>
              <a:gd name="connsiteY2042" fmla="*/ 2022921 h 5421351"/>
              <a:gd name="connsiteX2043" fmla="*/ 870812 w 11164922"/>
              <a:gd name="connsiteY2043" fmla="*/ 1997926 h 5421351"/>
              <a:gd name="connsiteX2044" fmla="*/ 865140 w 11164922"/>
              <a:gd name="connsiteY2044" fmla="*/ 1973374 h 5421351"/>
              <a:gd name="connsiteX2045" fmla="*/ 863160 w 11164922"/>
              <a:gd name="connsiteY2045" fmla="*/ 1951924 h 5421351"/>
              <a:gd name="connsiteX2046" fmla="*/ 864460 w 11164922"/>
              <a:gd name="connsiteY2046" fmla="*/ 1925008 h 5421351"/>
              <a:gd name="connsiteX2047" fmla="*/ 855597 w 11164922"/>
              <a:gd name="connsiteY2047" fmla="*/ 1909881 h 5421351"/>
              <a:gd name="connsiteX2048" fmla="*/ 840825 w 11164922"/>
              <a:gd name="connsiteY2048" fmla="*/ 1904563 h 5421351"/>
              <a:gd name="connsiteX2049" fmla="*/ 818281 w 11164922"/>
              <a:gd name="connsiteY2049" fmla="*/ 1900249 h 5421351"/>
              <a:gd name="connsiteX2050" fmla="*/ 811811 w 11164922"/>
              <a:gd name="connsiteY2050" fmla="*/ 1917977 h 5421351"/>
              <a:gd name="connsiteX2051" fmla="*/ 807114 w 11164922"/>
              <a:gd name="connsiteY2051" fmla="*/ 1940195 h 5421351"/>
              <a:gd name="connsiteX2052" fmla="*/ 807852 w 11164922"/>
              <a:gd name="connsiteY2052" fmla="*/ 1960019 h 5421351"/>
              <a:gd name="connsiteX2053" fmla="*/ 808531 w 11164922"/>
              <a:gd name="connsiteY2053" fmla="*/ 1962413 h 5421351"/>
              <a:gd name="connsiteX2054" fmla="*/ 808531 w 11164922"/>
              <a:gd name="connsiteY2054" fmla="*/ 1962265 h 5421351"/>
              <a:gd name="connsiteX2055" fmla="*/ 808710 w 11164922"/>
              <a:gd name="connsiteY2055" fmla="*/ 1962885 h 5421351"/>
              <a:gd name="connsiteX2056" fmla="*/ 817129 w 11164922"/>
              <a:gd name="connsiteY2056" fmla="*/ 1982030 h 5421351"/>
              <a:gd name="connsiteX2057" fmla="*/ 832641 w 11164922"/>
              <a:gd name="connsiteY2057" fmla="*/ 2004987 h 5421351"/>
              <a:gd name="connsiteX2058" fmla="*/ 836955 w 11164922"/>
              <a:gd name="connsiteY2058" fmla="*/ 2015328 h 5421351"/>
              <a:gd name="connsiteX2059" fmla="*/ 838815 w 11164922"/>
              <a:gd name="connsiteY2059" fmla="*/ 2025314 h 5421351"/>
              <a:gd name="connsiteX2060" fmla="*/ 838815 w 11164922"/>
              <a:gd name="connsiteY2060" fmla="*/ 2034621 h 5421351"/>
              <a:gd name="connsiteX2061" fmla="*/ 839821 w 11164922"/>
              <a:gd name="connsiteY2061" fmla="*/ 2037575 h 5421351"/>
              <a:gd name="connsiteX2062" fmla="*/ 842155 w 11164922"/>
              <a:gd name="connsiteY2062" fmla="*/ 2042362 h 5421351"/>
              <a:gd name="connsiteX2063" fmla="*/ 887830 w 11164922"/>
              <a:gd name="connsiteY2063" fmla="*/ 2183912 h 5421351"/>
              <a:gd name="connsiteX2064" fmla="*/ 902958 w 11164922"/>
              <a:gd name="connsiteY2064" fmla="*/ 2208346 h 5421351"/>
              <a:gd name="connsiteX2065" fmla="*/ 905322 w 11164922"/>
              <a:gd name="connsiteY2065" fmla="*/ 2214255 h 5421351"/>
              <a:gd name="connsiteX2066" fmla="*/ 905942 w 11164922"/>
              <a:gd name="connsiteY2066" fmla="*/ 2221848 h 5421351"/>
              <a:gd name="connsiteX2067" fmla="*/ 904495 w 11164922"/>
              <a:gd name="connsiteY2067" fmla="*/ 2227403 h 5421351"/>
              <a:gd name="connsiteX2068" fmla="*/ 902515 w 11164922"/>
              <a:gd name="connsiteY2068" fmla="*/ 2231096 h 5421351"/>
              <a:gd name="connsiteX2069" fmla="*/ 899177 w 11164922"/>
              <a:gd name="connsiteY2069" fmla="*/ 2235321 h 5421351"/>
              <a:gd name="connsiteX2070" fmla="*/ 888539 w 11164922"/>
              <a:gd name="connsiteY2070" fmla="*/ 2243771 h 5421351"/>
              <a:gd name="connsiteX2071" fmla="*/ 865140 w 11164922"/>
              <a:gd name="connsiteY2071" fmla="*/ 2205599 h 5421351"/>
              <a:gd name="connsiteX2072" fmla="*/ 857458 w 11164922"/>
              <a:gd name="connsiteY2072" fmla="*/ 2197592 h 5421351"/>
              <a:gd name="connsiteX2073" fmla="*/ 849275 w 11164922"/>
              <a:gd name="connsiteY2073" fmla="*/ 2191683 h 5421351"/>
              <a:gd name="connsiteX2074" fmla="*/ 833261 w 11164922"/>
              <a:gd name="connsiteY2074" fmla="*/ 2183085 h 5421351"/>
              <a:gd name="connsiteX2075" fmla="*/ 827766 w 11164922"/>
              <a:gd name="connsiteY2075" fmla="*/ 2176733 h 5421351"/>
              <a:gd name="connsiteX2076" fmla="*/ 825728 w 11164922"/>
              <a:gd name="connsiteY2076" fmla="*/ 2167278 h 5421351"/>
              <a:gd name="connsiteX2077" fmla="*/ 830276 w 11164922"/>
              <a:gd name="connsiteY2077" fmla="*/ 2137970 h 5421351"/>
              <a:gd name="connsiteX2078" fmla="*/ 830100 w 11164922"/>
              <a:gd name="connsiteY2078" fmla="*/ 2133508 h 5421351"/>
              <a:gd name="connsiteX2079" fmla="*/ 829095 w 11164922"/>
              <a:gd name="connsiteY2079" fmla="*/ 2128633 h 5421351"/>
              <a:gd name="connsiteX2080" fmla="*/ 827411 w 11164922"/>
              <a:gd name="connsiteY2080" fmla="*/ 2124438 h 5421351"/>
              <a:gd name="connsiteX2081" fmla="*/ 825520 w 11164922"/>
              <a:gd name="connsiteY2081" fmla="*/ 2121483 h 5421351"/>
              <a:gd name="connsiteX2082" fmla="*/ 815150 w 11164922"/>
              <a:gd name="connsiteY2082" fmla="*/ 2111084 h 5421351"/>
              <a:gd name="connsiteX2083" fmla="*/ 813082 w 11164922"/>
              <a:gd name="connsiteY2083" fmla="*/ 2110020 h 5421351"/>
              <a:gd name="connsiteX2084" fmla="*/ 811546 w 11164922"/>
              <a:gd name="connsiteY2084" fmla="*/ 2109813 h 5421351"/>
              <a:gd name="connsiteX2085" fmla="*/ 810423 w 11164922"/>
              <a:gd name="connsiteY2085" fmla="*/ 2109813 h 5421351"/>
              <a:gd name="connsiteX2086" fmla="*/ 802357 w 11164922"/>
              <a:gd name="connsiteY2086" fmla="*/ 2109104 h 5421351"/>
              <a:gd name="connsiteX2087" fmla="*/ 792695 w 11164922"/>
              <a:gd name="connsiteY2087" fmla="*/ 2105263 h 5421351"/>
              <a:gd name="connsiteX2088" fmla="*/ 783508 w 11164922"/>
              <a:gd name="connsiteY2088" fmla="*/ 2097907 h 5421351"/>
              <a:gd name="connsiteX2089" fmla="*/ 764894 w 11164922"/>
              <a:gd name="connsiteY2089" fmla="*/ 2076811 h 5421351"/>
              <a:gd name="connsiteX2090" fmla="*/ 761141 w 11164922"/>
              <a:gd name="connsiteY2090" fmla="*/ 2067741 h 5421351"/>
              <a:gd name="connsiteX2091" fmla="*/ 761643 w 11164922"/>
              <a:gd name="connsiteY2091" fmla="*/ 2059793 h 5421351"/>
              <a:gd name="connsiteX2092" fmla="*/ 765071 w 11164922"/>
              <a:gd name="connsiteY2092" fmla="*/ 2053116 h 5421351"/>
              <a:gd name="connsiteX2093" fmla="*/ 773935 w 11164922"/>
              <a:gd name="connsiteY2093" fmla="*/ 2044932 h 5421351"/>
              <a:gd name="connsiteX2094" fmla="*/ 779548 w 11164922"/>
              <a:gd name="connsiteY2094" fmla="*/ 2041209 h 5421351"/>
              <a:gd name="connsiteX2095" fmla="*/ 789269 w 11164922"/>
              <a:gd name="connsiteY2095" fmla="*/ 2027028 h 5421351"/>
              <a:gd name="connsiteX2096" fmla="*/ 787082 w 11164922"/>
              <a:gd name="connsiteY2096" fmla="*/ 2016835 h 5421351"/>
              <a:gd name="connsiteX2097" fmla="*/ 782561 w 11164922"/>
              <a:gd name="connsiteY2097" fmla="*/ 2007203 h 5421351"/>
              <a:gd name="connsiteX2098" fmla="*/ 768174 w 11164922"/>
              <a:gd name="connsiteY2098" fmla="*/ 1988058 h 5421351"/>
              <a:gd name="connsiteX2099" fmla="*/ 760255 w 11164922"/>
              <a:gd name="connsiteY2099" fmla="*/ 1968499 h 5421351"/>
              <a:gd name="connsiteX2100" fmla="*/ 743710 w 11164922"/>
              <a:gd name="connsiteY2100" fmla="*/ 1837171 h 5421351"/>
              <a:gd name="connsiteX2101" fmla="*/ 738481 w 11164922"/>
              <a:gd name="connsiteY2101" fmla="*/ 1823255 h 5421351"/>
              <a:gd name="connsiteX2102" fmla="*/ 715258 w 11164922"/>
              <a:gd name="connsiteY2102" fmla="*/ 1799294 h 5421351"/>
              <a:gd name="connsiteX2103" fmla="*/ 688283 w 11164922"/>
              <a:gd name="connsiteY2103" fmla="*/ 1786323 h 5421351"/>
              <a:gd name="connsiteX2104" fmla="*/ 668547 w 11164922"/>
              <a:gd name="connsiteY2104" fmla="*/ 1779942 h 5421351"/>
              <a:gd name="connsiteX2105" fmla="*/ 662253 w 11164922"/>
              <a:gd name="connsiteY2105" fmla="*/ 1757694 h 5421351"/>
              <a:gd name="connsiteX2106" fmla="*/ 657053 w 11164922"/>
              <a:gd name="connsiteY2106" fmla="*/ 1679370 h 5421351"/>
              <a:gd name="connsiteX2107" fmla="*/ 660009 w 11164922"/>
              <a:gd name="connsiteY2107" fmla="*/ 1651214 h 5421351"/>
              <a:gd name="connsiteX2108" fmla="*/ 648191 w 11164922"/>
              <a:gd name="connsiteY2108" fmla="*/ 1600810 h 5421351"/>
              <a:gd name="connsiteX2109" fmla="*/ 652828 w 11164922"/>
              <a:gd name="connsiteY2109" fmla="*/ 1553153 h 5421351"/>
              <a:gd name="connsiteX2110" fmla="*/ 690943 w 11164922"/>
              <a:gd name="connsiteY2110" fmla="*/ 1491256 h 5421351"/>
              <a:gd name="connsiteX2111" fmla="*/ 699421 w 11164922"/>
              <a:gd name="connsiteY2111" fmla="*/ 1462922 h 5421351"/>
              <a:gd name="connsiteX2112" fmla="*/ 830483 w 11164922"/>
              <a:gd name="connsiteY2112" fmla="*/ 1279307 h 5421351"/>
              <a:gd name="connsiteX2113" fmla="*/ 856602 w 11164922"/>
              <a:gd name="connsiteY2113" fmla="*/ 1214543 h 5421351"/>
              <a:gd name="connsiteX2114" fmla="*/ 850929 w 11164922"/>
              <a:gd name="connsiteY2114" fmla="*/ 1204617 h 5421351"/>
              <a:gd name="connsiteX2115" fmla="*/ 823097 w 11164922"/>
              <a:gd name="connsiteY2115" fmla="*/ 1170964 h 5421351"/>
              <a:gd name="connsiteX2116" fmla="*/ 817188 w 11164922"/>
              <a:gd name="connsiteY2116" fmla="*/ 1159501 h 5421351"/>
              <a:gd name="connsiteX2117" fmla="*/ 814824 w 11164922"/>
              <a:gd name="connsiteY2117" fmla="*/ 1145644 h 5421351"/>
              <a:gd name="connsiteX2118" fmla="*/ 817779 w 11164922"/>
              <a:gd name="connsiteY2118" fmla="*/ 1129719 h 5421351"/>
              <a:gd name="connsiteX2119" fmla="*/ 867652 w 11164922"/>
              <a:gd name="connsiteY2119" fmla="*/ 1133796 h 5421351"/>
              <a:gd name="connsiteX2120" fmla="*/ 865732 w 11164922"/>
              <a:gd name="connsiteY2120" fmla="*/ 1131492 h 5421351"/>
              <a:gd name="connsiteX2121" fmla="*/ 870548 w 11164922"/>
              <a:gd name="connsiteY2121" fmla="*/ 1128538 h 5421351"/>
              <a:gd name="connsiteX2122" fmla="*/ 871972 w 11164922"/>
              <a:gd name="connsiteY2122" fmla="*/ 1130561 h 5421351"/>
              <a:gd name="connsiteX2123" fmla="*/ 871936 w 11164922"/>
              <a:gd name="connsiteY2123" fmla="*/ 1130635 h 5421351"/>
              <a:gd name="connsiteX2124" fmla="*/ 871988 w 11164922"/>
              <a:gd name="connsiteY2124" fmla="*/ 1130711 h 5421351"/>
              <a:gd name="connsiteX2125" fmla="*/ 870341 w 11164922"/>
              <a:gd name="connsiteY2125" fmla="*/ 1134151 h 5421351"/>
              <a:gd name="connsiteX2126" fmla="*/ 867652 w 11164922"/>
              <a:gd name="connsiteY2126" fmla="*/ 1133944 h 5421351"/>
              <a:gd name="connsiteX2127" fmla="*/ 911970 w 11164922"/>
              <a:gd name="connsiteY2127" fmla="*/ 1209492 h 5421351"/>
              <a:gd name="connsiteX2128" fmla="*/ 885999 w 11164922"/>
              <a:gd name="connsiteY2128" fmla="*/ 1150785 h 5421351"/>
              <a:gd name="connsiteX2129" fmla="*/ 871988 w 11164922"/>
              <a:gd name="connsiteY2129" fmla="*/ 1130711 h 5421351"/>
              <a:gd name="connsiteX2130" fmla="*/ 872024 w 11164922"/>
              <a:gd name="connsiteY2130" fmla="*/ 1130635 h 5421351"/>
              <a:gd name="connsiteX2131" fmla="*/ 871972 w 11164922"/>
              <a:gd name="connsiteY2131" fmla="*/ 1130561 h 5421351"/>
              <a:gd name="connsiteX2132" fmla="*/ 872527 w 11164922"/>
              <a:gd name="connsiteY2132" fmla="*/ 1129424 h 5421351"/>
              <a:gd name="connsiteX2133" fmla="*/ 860944 w 11164922"/>
              <a:gd name="connsiteY2133" fmla="*/ 1120945 h 5421351"/>
              <a:gd name="connsiteX2134" fmla="*/ 846172 w 11164922"/>
              <a:gd name="connsiteY2134" fmla="*/ 1113026 h 5421351"/>
              <a:gd name="connsiteX2135" fmla="*/ 839525 w 11164922"/>
              <a:gd name="connsiteY2135" fmla="*/ 1103749 h 5421351"/>
              <a:gd name="connsiteX2136" fmla="*/ 842627 w 11164922"/>
              <a:gd name="connsiteY2136" fmla="*/ 1087588 h 5421351"/>
              <a:gd name="connsiteX2137" fmla="*/ 849717 w 11164922"/>
              <a:gd name="connsiteY2137" fmla="*/ 1070688 h 5421351"/>
              <a:gd name="connsiteX2138" fmla="*/ 850870 w 11164922"/>
              <a:gd name="connsiteY2138" fmla="*/ 991478 h 5421351"/>
              <a:gd name="connsiteX2139" fmla="*/ 873471 w 11164922"/>
              <a:gd name="connsiteY2139" fmla="*/ 957972 h 5421351"/>
              <a:gd name="connsiteX2140" fmla="*/ 860502 w 11164922"/>
              <a:gd name="connsiteY2140" fmla="*/ 930999 h 5421351"/>
              <a:gd name="connsiteX2141" fmla="*/ 859616 w 11164922"/>
              <a:gd name="connsiteY2141" fmla="*/ 926241 h 5421351"/>
              <a:gd name="connsiteX2142" fmla="*/ 858610 w 11164922"/>
              <a:gd name="connsiteY2142" fmla="*/ 903432 h 5421351"/>
              <a:gd name="connsiteX2143" fmla="*/ 853884 w 11164922"/>
              <a:gd name="connsiteY2143" fmla="*/ 887035 h 5421351"/>
              <a:gd name="connsiteX2144" fmla="*/ 846585 w 11164922"/>
              <a:gd name="connsiteY2144" fmla="*/ 875424 h 5421351"/>
              <a:gd name="connsiteX2145" fmla="*/ 846822 w 11164922"/>
              <a:gd name="connsiteY2145" fmla="*/ 871198 h 5421351"/>
              <a:gd name="connsiteX2146" fmla="*/ 856218 w 11164922"/>
              <a:gd name="connsiteY2146" fmla="*/ 851375 h 5421351"/>
              <a:gd name="connsiteX2147" fmla="*/ 812314 w 11164922"/>
              <a:gd name="connsiteY2147" fmla="*/ 814885 h 5421351"/>
              <a:gd name="connsiteX2148" fmla="*/ 796655 w 11164922"/>
              <a:gd name="connsiteY2148" fmla="*/ 782947 h 5421351"/>
              <a:gd name="connsiteX2149" fmla="*/ 701401 w 11164922"/>
              <a:gd name="connsiteY2149" fmla="*/ 760374 h 5421351"/>
              <a:gd name="connsiteX2150" fmla="*/ 671708 w 11164922"/>
              <a:gd name="connsiteY2150" fmla="*/ 757420 h 5421351"/>
              <a:gd name="connsiteX2151" fmla="*/ 627391 w 11164922"/>
              <a:gd name="connsiteY2151" fmla="*/ 727048 h 5421351"/>
              <a:gd name="connsiteX2152" fmla="*/ 572997 w 11164922"/>
              <a:gd name="connsiteY2152" fmla="*/ 744331 h 5421351"/>
              <a:gd name="connsiteX2153" fmla="*/ 565701 w 11164922"/>
              <a:gd name="connsiteY2153" fmla="*/ 762915 h 5421351"/>
              <a:gd name="connsiteX2154" fmla="*/ 530393 w 11164922"/>
              <a:gd name="connsiteY2154" fmla="*/ 779992 h 5421351"/>
              <a:gd name="connsiteX2155" fmla="*/ 433279 w 11164922"/>
              <a:gd name="connsiteY2155" fmla="*/ 803776 h 5421351"/>
              <a:gd name="connsiteX2156" fmla="*/ 432717 w 11164922"/>
              <a:gd name="connsiteY2156" fmla="*/ 793701 h 5421351"/>
              <a:gd name="connsiteX2157" fmla="*/ 440016 w 11164922"/>
              <a:gd name="connsiteY2157" fmla="*/ 780140 h 5421351"/>
              <a:gd name="connsiteX2158" fmla="*/ 457300 w 11164922"/>
              <a:gd name="connsiteY2158" fmla="*/ 765781 h 5421351"/>
              <a:gd name="connsiteX2159" fmla="*/ 461819 w 11164922"/>
              <a:gd name="connsiteY2159" fmla="*/ 758927 h 5421351"/>
              <a:gd name="connsiteX2160" fmla="*/ 44585 w 11164922"/>
              <a:gd name="connsiteY2160" fmla="*/ 936346 h 5421351"/>
              <a:gd name="connsiteX2161" fmla="*/ 10223 w 11164922"/>
              <a:gd name="connsiteY2161" fmla="*/ 931205 h 5421351"/>
              <a:gd name="connsiteX2162" fmla="*/ 1152 w 11164922"/>
              <a:gd name="connsiteY2162" fmla="*/ 931884 h 5421351"/>
              <a:gd name="connsiteX2163" fmla="*/ 0 w 11164922"/>
              <a:gd name="connsiteY2163" fmla="*/ 926625 h 5421351"/>
              <a:gd name="connsiteX2164" fmla="*/ 216093 w 11164922"/>
              <a:gd name="connsiteY2164" fmla="*/ 829717 h 5421351"/>
              <a:gd name="connsiteX2165" fmla="*/ 193580 w 11164922"/>
              <a:gd name="connsiteY2165" fmla="*/ 818992 h 5421351"/>
              <a:gd name="connsiteX2166" fmla="*/ 161612 w 11164922"/>
              <a:gd name="connsiteY2166" fmla="*/ 817840 h 5421351"/>
              <a:gd name="connsiteX2167" fmla="*/ 142083 w 11164922"/>
              <a:gd name="connsiteY2167" fmla="*/ 821356 h 5421351"/>
              <a:gd name="connsiteX2168" fmla="*/ 122643 w 11164922"/>
              <a:gd name="connsiteY2168" fmla="*/ 818785 h 5421351"/>
              <a:gd name="connsiteX2169" fmla="*/ 112833 w 11164922"/>
              <a:gd name="connsiteY2169" fmla="*/ 814176 h 5421351"/>
              <a:gd name="connsiteX2170" fmla="*/ 141846 w 11164922"/>
              <a:gd name="connsiteY2170" fmla="*/ 783804 h 5421351"/>
              <a:gd name="connsiteX2171" fmla="*/ 126513 w 11164922"/>
              <a:gd name="connsiteY2171" fmla="*/ 783095 h 5421351"/>
              <a:gd name="connsiteX2172" fmla="*/ 113749 w 11164922"/>
              <a:gd name="connsiteY2172" fmla="*/ 787586 h 5421351"/>
              <a:gd name="connsiteX2173" fmla="*/ 96967 w 11164922"/>
              <a:gd name="connsiteY2173" fmla="*/ 782947 h 5421351"/>
              <a:gd name="connsiteX2174" fmla="*/ 89729 w 11164922"/>
              <a:gd name="connsiteY2174" fmla="*/ 765486 h 5421351"/>
              <a:gd name="connsiteX2175" fmla="*/ 94810 w 11164922"/>
              <a:gd name="connsiteY2175" fmla="*/ 752190 h 5421351"/>
              <a:gd name="connsiteX2176" fmla="*/ 102463 w 11164922"/>
              <a:gd name="connsiteY2176" fmla="*/ 744834 h 5421351"/>
              <a:gd name="connsiteX2177" fmla="*/ 107486 w 11164922"/>
              <a:gd name="connsiteY2177" fmla="*/ 734404 h 5421351"/>
              <a:gd name="connsiteX2178" fmla="*/ 111857 w 11164922"/>
              <a:gd name="connsiteY2178" fmla="*/ 721493 h 5421351"/>
              <a:gd name="connsiteX2179" fmla="*/ 128610 w 11164922"/>
              <a:gd name="connsiteY2179" fmla="*/ 701964 h 5421351"/>
              <a:gd name="connsiteX2180" fmla="*/ 368221 w 11164922"/>
              <a:gd name="connsiteY2180" fmla="*/ 617729 h 5421351"/>
              <a:gd name="connsiteX2181" fmla="*/ 384619 w 11164922"/>
              <a:gd name="connsiteY2181" fmla="*/ 604849 h 5421351"/>
              <a:gd name="connsiteX2182" fmla="*/ 266172 w 11164922"/>
              <a:gd name="connsiteY2182" fmla="*/ 604849 h 5421351"/>
              <a:gd name="connsiteX2183" fmla="*/ 269865 w 11164922"/>
              <a:gd name="connsiteY2183" fmla="*/ 581981 h 5421351"/>
              <a:gd name="connsiteX2184" fmla="*/ 275774 w 11164922"/>
              <a:gd name="connsiteY2184" fmla="*/ 561948 h 5421351"/>
              <a:gd name="connsiteX2185" fmla="*/ 294416 w 11164922"/>
              <a:gd name="connsiteY2185" fmla="*/ 548890 h 5421351"/>
              <a:gd name="connsiteX2186" fmla="*/ 394871 w 11164922"/>
              <a:gd name="connsiteY2186" fmla="*/ 531162 h 5421351"/>
              <a:gd name="connsiteX2187" fmla="*/ 403734 w 11164922"/>
              <a:gd name="connsiteY2187" fmla="*/ 531162 h 5421351"/>
              <a:gd name="connsiteX2188" fmla="*/ 414489 w 11164922"/>
              <a:gd name="connsiteY2188" fmla="*/ 535417 h 5421351"/>
              <a:gd name="connsiteX2189" fmla="*/ 424475 w 11164922"/>
              <a:gd name="connsiteY2189" fmla="*/ 537455 h 5421351"/>
              <a:gd name="connsiteX2190" fmla="*/ 457861 w 11164922"/>
              <a:gd name="connsiteY2190" fmla="*/ 537455 h 5421351"/>
              <a:gd name="connsiteX2191" fmla="*/ 491748 w 11164922"/>
              <a:gd name="connsiteY2191" fmla="*/ 526288 h 5421351"/>
              <a:gd name="connsiteX2192" fmla="*/ 480817 w 11164922"/>
              <a:gd name="connsiteY2192" fmla="*/ 518931 h 5421351"/>
              <a:gd name="connsiteX2193" fmla="*/ 468999 w 11164922"/>
              <a:gd name="connsiteY2193" fmla="*/ 505223 h 5421351"/>
              <a:gd name="connsiteX2194" fmla="*/ 447934 w 11164922"/>
              <a:gd name="connsiteY2194" fmla="*/ 466813 h 5421351"/>
              <a:gd name="connsiteX2195" fmla="*/ 455941 w 11164922"/>
              <a:gd name="connsiteY2195" fmla="*/ 459457 h 5421351"/>
              <a:gd name="connsiteX2196" fmla="*/ 467906 w 11164922"/>
              <a:gd name="connsiteY2196" fmla="*/ 452041 h 5421351"/>
              <a:gd name="connsiteX2197" fmla="*/ 717059 w 11164922"/>
              <a:gd name="connsiteY2197" fmla="*/ 380040 h 5421351"/>
              <a:gd name="connsiteX2198" fmla="*/ 823275 w 11164922"/>
              <a:gd name="connsiteY2198" fmla="*/ 373067 h 5421351"/>
              <a:gd name="connsiteX2199" fmla="*/ 860029 w 11164922"/>
              <a:gd name="connsiteY2199" fmla="*/ 364026 h 5421351"/>
              <a:gd name="connsiteX2200" fmla="*/ 883666 w 11164922"/>
              <a:gd name="connsiteY2200" fmla="*/ 364795 h 5421351"/>
              <a:gd name="connsiteX2201" fmla="*/ 1053077 w 11164922"/>
              <a:gd name="connsiteY2201" fmla="*/ 395609 h 5421351"/>
              <a:gd name="connsiteX2202" fmla="*/ 1160976 w 11164922"/>
              <a:gd name="connsiteY2202" fmla="*/ 399805 h 5421351"/>
              <a:gd name="connsiteX2203" fmla="*/ 1204143 w 11164922"/>
              <a:gd name="connsiteY2203" fmla="*/ 416586 h 5421351"/>
              <a:gd name="connsiteX2204" fmla="*/ 1246363 w 11164922"/>
              <a:gd name="connsiteY2204" fmla="*/ 426219 h 5421351"/>
              <a:gd name="connsiteX2205" fmla="*/ 1271564 w 11164922"/>
              <a:gd name="connsiteY2205" fmla="*/ 436234 h 5421351"/>
              <a:gd name="connsiteX2206" fmla="*/ 1299159 w 11164922"/>
              <a:gd name="connsiteY2206" fmla="*/ 433280 h 5421351"/>
              <a:gd name="connsiteX2207" fmla="*/ 1310237 w 11164922"/>
              <a:gd name="connsiteY2207" fmla="*/ 428227 h 5421351"/>
              <a:gd name="connsiteX2208" fmla="*/ 1327109 w 11164922"/>
              <a:gd name="connsiteY2208" fmla="*/ 423796 h 5421351"/>
              <a:gd name="connsiteX2209" fmla="*/ 1527188 w 11164922"/>
              <a:gd name="connsiteY2209" fmla="*/ 400514 h 5421351"/>
              <a:gd name="connsiteX2210" fmla="*/ 1550649 w 11164922"/>
              <a:gd name="connsiteY2210" fmla="*/ 394368 h 5421351"/>
              <a:gd name="connsiteX2211" fmla="*/ 1563884 w 11164922"/>
              <a:gd name="connsiteY2211" fmla="*/ 394368 h 5421351"/>
              <a:gd name="connsiteX2212" fmla="*/ 1569793 w 11164922"/>
              <a:gd name="connsiteY2212" fmla="*/ 402848 h 5421351"/>
              <a:gd name="connsiteX2213" fmla="*/ 1577977 w 11164922"/>
              <a:gd name="connsiteY2213" fmla="*/ 422496 h 5421351"/>
              <a:gd name="connsiteX2214" fmla="*/ 1600610 w 11164922"/>
              <a:gd name="connsiteY2214" fmla="*/ 422792 h 5421351"/>
              <a:gd name="connsiteX2215" fmla="*/ 1619400 w 11164922"/>
              <a:gd name="connsiteY2215" fmla="*/ 416439 h 5421351"/>
              <a:gd name="connsiteX2216" fmla="*/ 1695272 w 11164922"/>
              <a:gd name="connsiteY2216" fmla="*/ 414962 h 5421351"/>
              <a:gd name="connsiteX2217" fmla="*/ 1781337 w 11164922"/>
              <a:gd name="connsiteY2217" fmla="*/ 441906 h 5421351"/>
              <a:gd name="connsiteX2218" fmla="*/ 1796110 w 11164922"/>
              <a:gd name="connsiteY2218" fmla="*/ 440429 h 5421351"/>
              <a:gd name="connsiteX2219" fmla="*/ 1821311 w 11164922"/>
              <a:gd name="connsiteY2219" fmla="*/ 447964 h 5421351"/>
              <a:gd name="connsiteX2220" fmla="*/ 1837561 w 11164922"/>
              <a:gd name="connsiteY2220" fmla="*/ 462382 h 5421351"/>
              <a:gd name="connsiteX2221" fmla="*/ 1815786 w 11164922"/>
              <a:gd name="connsiteY2221" fmla="*/ 481350 h 5421351"/>
              <a:gd name="connsiteX2222" fmla="*/ 1823941 w 11164922"/>
              <a:gd name="connsiteY2222" fmla="*/ 482621 h 5421351"/>
              <a:gd name="connsiteX2223" fmla="*/ 1868259 w 11164922"/>
              <a:gd name="connsiteY2223" fmla="*/ 484009 h 5421351"/>
              <a:gd name="connsiteX2224" fmla="*/ 1914026 w 11164922"/>
              <a:gd name="connsiteY2224" fmla="*/ 477833 h 5421351"/>
              <a:gd name="connsiteX2225" fmla="*/ 1954413 w 11164922"/>
              <a:gd name="connsiteY2225" fmla="*/ 477833 h 5421351"/>
              <a:gd name="connsiteX2226" fmla="*/ 2007594 w 11164922"/>
              <a:gd name="connsiteY2226" fmla="*/ 455114 h 5421351"/>
              <a:gd name="connsiteX2227" fmla="*/ 2040568 w 11164922"/>
              <a:gd name="connsiteY2227" fmla="*/ 449501 h 5421351"/>
              <a:gd name="connsiteX2228" fmla="*/ 2079153 w 11164922"/>
              <a:gd name="connsiteY2228" fmla="*/ 454315 h 5421351"/>
              <a:gd name="connsiteX2229" fmla="*/ 2097087 w 11164922"/>
              <a:gd name="connsiteY2229" fmla="*/ 468616 h 5421351"/>
              <a:gd name="connsiteX2230" fmla="*/ 2127105 w 11164922"/>
              <a:gd name="connsiteY2230" fmla="*/ 478956 h 5421351"/>
              <a:gd name="connsiteX2231" fmla="*/ 2222270 w 11164922"/>
              <a:gd name="connsiteY2231" fmla="*/ 477095 h 5421351"/>
              <a:gd name="connsiteX2232" fmla="*/ 2239671 w 11164922"/>
              <a:gd name="connsiteY2232" fmla="*/ 474555 h 5421351"/>
              <a:gd name="connsiteX2233" fmla="*/ 2261240 w 11164922"/>
              <a:gd name="connsiteY2233" fmla="*/ 465484 h 5421351"/>
              <a:gd name="connsiteX2234" fmla="*/ 2300801 w 11164922"/>
              <a:gd name="connsiteY2234" fmla="*/ 474081 h 5421351"/>
              <a:gd name="connsiteX2235" fmla="*/ 2316756 w 11164922"/>
              <a:gd name="connsiteY2235" fmla="*/ 480315 h 5421351"/>
              <a:gd name="connsiteX2236" fmla="*/ 2335843 w 11164922"/>
              <a:gd name="connsiteY2236" fmla="*/ 472722 h 5421351"/>
              <a:gd name="connsiteX2237" fmla="*/ 2364560 w 11164922"/>
              <a:gd name="connsiteY2237" fmla="*/ 456208 h 5421351"/>
              <a:gd name="connsiteX2238" fmla="*/ 2385241 w 11164922"/>
              <a:gd name="connsiteY2238" fmla="*/ 430207 h 5421351"/>
              <a:gd name="connsiteX2239" fmla="*/ 2385654 w 11164922"/>
              <a:gd name="connsiteY2239" fmla="*/ 429439 h 5421351"/>
              <a:gd name="connsiteX2240" fmla="*/ 2364973 w 11164922"/>
              <a:gd name="connsiteY2240" fmla="*/ 413455 h 5421351"/>
              <a:gd name="connsiteX2241" fmla="*/ 2378090 w 11164922"/>
              <a:gd name="connsiteY2241" fmla="*/ 387160 h 5421351"/>
              <a:gd name="connsiteX2242" fmla="*/ 2407223 w 11164922"/>
              <a:gd name="connsiteY2242" fmla="*/ 365001 h 5421351"/>
              <a:gd name="connsiteX2243" fmla="*/ 2455380 w 11164922"/>
              <a:gd name="connsiteY2243" fmla="*/ 347274 h 5421351"/>
              <a:gd name="connsiteX2244" fmla="*/ 2488324 w 11164922"/>
              <a:gd name="connsiteY2244" fmla="*/ 368606 h 5421351"/>
              <a:gd name="connsiteX2245" fmla="*/ 2483953 w 11164922"/>
              <a:gd name="connsiteY2245" fmla="*/ 403793 h 5421351"/>
              <a:gd name="connsiteX2246" fmla="*/ 2470243 w 11164922"/>
              <a:gd name="connsiteY2246" fmla="*/ 413839 h 5421351"/>
              <a:gd name="connsiteX2247" fmla="*/ 2485016 w 11164922"/>
              <a:gd name="connsiteY2247" fmla="*/ 425658 h 5421351"/>
              <a:gd name="connsiteX2248" fmla="*/ 2484306 w 11164922"/>
              <a:gd name="connsiteY2248" fmla="*/ 453607 h 5421351"/>
              <a:gd name="connsiteX2249" fmla="*/ 2502034 w 11164922"/>
              <a:gd name="connsiteY2249" fmla="*/ 444005 h 5421351"/>
              <a:gd name="connsiteX2250" fmla="*/ 2535479 w 11164922"/>
              <a:gd name="connsiteY2250" fmla="*/ 444713 h 5421351"/>
              <a:gd name="connsiteX2251" fmla="*/ 2528151 w 11164922"/>
              <a:gd name="connsiteY2251" fmla="*/ 472722 h 5421351"/>
              <a:gd name="connsiteX2252" fmla="*/ 2514235 w 11164922"/>
              <a:gd name="connsiteY2252" fmla="*/ 484216 h 5421351"/>
              <a:gd name="connsiteX2253" fmla="*/ 2515181 w 11164922"/>
              <a:gd name="connsiteY2253" fmla="*/ 489859 h 5421351"/>
              <a:gd name="connsiteX2254" fmla="*/ 2544903 w 11164922"/>
              <a:gd name="connsiteY2254" fmla="*/ 491483 h 5421351"/>
              <a:gd name="connsiteX2255" fmla="*/ 2573354 w 11164922"/>
              <a:gd name="connsiteY2255" fmla="*/ 472870 h 5421351"/>
              <a:gd name="connsiteX2256" fmla="*/ 2609105 w 11164922"/>
              <a:gd name="connsiteY2256" fmla="*/ 442321 h 5421351"/>
              <a:gd name="connsiteX2257" fmla="*/ 2627985 w 11164922"/>
              <a:gd name="connsiteY2257" fmla="*/ 415463 h 5421351"/>
              <a:gd name="connsiteX2258" fmla="*/ 2578113 w 11164922"/>
              <a:gd name="connsiteY2258" fmla="*/ 383851 h 5421351"/>
              <a:gd name="connsiteX2259" fmla="*/ 2581066 w 11164922"/>
              <a:gd name="connsiteY2259" fmla="*/ 349608 h 5421351"/>
              <a:gd name="connsiteX2260" fmla="*/ 2641606 w 11164922"/>
              <a:gd name="connsiteY2260" fmla="*/ 300504 h 5421351"/>
              <a:gd name="connsiteX2261" fmla="*/ 2704950 w 11164922"/>
              <a:gd name="connsiteY2261" fmla="*/ 283811 h 5421351"/>
              <a:gd name="connsiteX2262" fmla="*/ 2830516 w 11164922"/>
              <a:gd name="connsiteY2262" fmla="*/ 284520 h 5421351"/>
              <a:gd name="connsiteX2263" fmla="*/ 2847889 w 11164922"/>
              <a:gd name="connsiteY2263" fmla="*/ 287475 h 5421351"/>
              <a:gd name="connsiteX2264" fmla="*/ 2849899 w 11164922"/>
              <a:gd name="connsiteY2264" fmla="*/ 322929 h 5421351"/>
              <a:gd name="connsiteX2265" fmla="*/ 2891940 w 11164922"/>
              <a:gd name="connsiteY2265" fmla="*/ 322929 h 5421351"/>
              <a:gd name="connsiteX2266" fmla="*/ 2878794 w 11164922"/>
              <a:gd name="connsiteY2266" fmla="*/ 305675 h 5421351"/>
              <a:gd name="connsiteX2267" fmla="*/ 2439368 w 11164922"/>
              <a:gd name="connsiteY2267" fmla="*/ 269304 h 5421351"/>
              <a:gd name="connsiteX2268" fmla="*/ 2467673 w 11164922"/>
              <a:gd name="connsiteY2268" fmla="*/ 275922 h 5421351"/>
              <a:gd name="connsiteX2269" fmla="*/ 2449029 w 11164922"/>
              <a:gd name="connsiteY2269" fmla="*/ 304226 h 5421351"/>
              <a:gd name="connsiteX2270" fmla="*/ 2446252 w 11164922"/>
              <a:gd name="connsiteY2270" fmla="*/ 314272 h 5421351"/>
              <a:gd name="connsiteX2271" fmla="*/ 2433016 w 11164922"/>
              <a:gd name="connsiteY2271" fmla="*/ 338646 h 5421351"/>
              <a:gd name="connsiteX2272" fmla="*/ 2387723 w 11164922"/>
              <a:gd name="connsiteY2272" fmla="*/ 358767 h 5421351"/>
              <a:gd name="connsiteX2273" fmla="*/ 2365506 w 11164922"/>
              <a:gd name="connsiteY2273" fmla="*/ 364853 h 5421351"/>
              <a:gd name="connsiteX2274" fmla="*/ 2332740 w 11164922"/>
              <a:gd name="connsiteY2274" fmla="*/ 360067 h 5421351"/>
              <a:gd name="connsiteX2275" fmla="*/ 2315661 w 11164922"/>
              <a:gd name="connsiteY2275" fmla="*/ 347274 h 5421351"/>
              <a:gd name="connsiteX2276" fmla="*/ 2304849 w 11164922"/>
              <a:gd name="connsiteY2276" fmla="*/ 336874 h 5421351"/>
              <a:gd name="connsiteX2277" fmla="*/ 2306090 w 11164922"/>
              <a:gd name="connsiteY2277" fmla="*/ 319531 h 5421351"/>
              <a:gd name="connsiteX2278" fmla="*/ 2313122 w 11164922"/>
              <a:gd name="connsiteY2278" fmla="*/ 310165 h 5421351"/>
              <a:gd name="connsiteX2279" fmla="*/ 2351323 w 11164922"/>
              <a:gd name="connsiteY2279" fmla="*/ 300415 h 5421351"/>
              <a:gd name="connsiteX2280" fmla="*/ 2354013 w 11164922"/>
              <a:gd name="connsiteY2280" fmla="*/ 290754 h 5421351"/>
              <a:gd name="connsiteX2281" fmla="*/ 2379540 w 11164922"/>
              <a:gd name="connsiteY2281" fmla="*/ 272377 h 5421351"/>
              <a:gd name="connsiteX2282" fmla="*/ 2540975 w 11164922"/>
              <a:gd name="connsiteY2282" fmla="*/ 268240 h 5421351"/>
              <a:gd name="connsiteX2283" fmla="*/ 2636140 w 11164922"/>
              <a:gd name="connsiteY2283" fmla="*/ 279438 h 5421351"/>
              <a:gd name="connsiteX2284" fmla="*/ 2624500 w 11164922"/>
              <a:gd name="connsiteY2284" fmla="*/ 291433 h 5421351"/>
              <a:gd name="connsiteX2285" fmla="*/ 2603551 w 11164922"/>
              <a:gd name="connsiteY2285" fmla="*/ 306944 h 5421351"/>
              <a:gd name="connsiteX2286" fmla="*/ 2573238 w 11164922"/>
              <a:gd name="connsiteY2286" fmla="*/ 321511 h 5421351"/>
              <a:gd name="connsiteX2287" fmla="*/ 2512995 w 11164922"/>
              <a:gd name="connsiteY2287" fmla="*/ 328779 h 5421351"/>
              <a:gd name="connsiteX2288" fmla="*/ 2499138 w 11164922"/>
              <a:gd name="connsiteY2288" fmla="*/ 333802 h 5421351"/>
              <a:gd name="connsiteX2289" fmla="*/ 2485489 w 11164922"/>
              <a:gd name="connsiteY2289" fmla="*/ 336727 h 5421351"/>
              <a:gd name="connsiteX2290" fmla="*/ 2470421 w 11164922"/>
              <a:gd name="connsiteY2290" fmla="*/ 337465 h 5421351"/>
              <a:gd name="connsiteX2291" fmla="*/ 2470510 w 11164922"/>
              <a:gd name="connsiteY2291" fmla="*/ 325529 h 5421351"/>
              <a:gd name="connsiteX2292" fmla="*/ 2472962 w 11164922"/>
              <a:gd name="connsiteY2292" fmla="*/ 315364 h 5421351"/>
              <a:gd name="connsiteX2293" fmla="*/ 2482415 w 11164922"/>
              <a:gd name="connsiteY2293" fmla="*/ 301596 h 5421351"/>
              <a:gd name="connsiteX2294" fmla="*/ 2497484 w 11164922"/>
              <a:gd name="connsiteY2294" fmla="*/ 289158 h 5421351"/>
              <a:gd name="connsiteX2295" fmla="*/ 2518521 w 11164922"/>
              <a:gd name="connsiteY2295" fmla="*/ 275331 h 5421351"/>
              <a:gd name="connsiteX2296" fmla="*/ 1905930 w 11164922"/>
              <a:gd name="connsiteY2296" fmla="*/ 256659 h 5421351"/>
              <a:gd name="connsiteX2297" fmla="*/ 1929152 w 11164922"/>
              <a:gd name="connsiteY2297" fmla="*/ 263572 h 5421351"/>
              <a:gd name="connsiteX2298" fmla="*/ 1954827 w 11164922"/>
              <a:gd name="connsiteY2298" fmla="*/ 267797 h 5421351"/>
              <a:gd name="connsiteX2299" fmla="*/ 1977103 w 11164922"/>
              <a:gd name="connsiteY2299" fmla="*/ 264813 h 5421351"/>
              <a:gd name="connsiteX2300" fmla="*/ 2002659 w 11164922"/>
              <a:gd name="connsiteY2300" fmla="*/ 272642 h 5421351"/>
              <a:gd name="connsiteX2301" fmla="*/ 2020684 w 11164922"/>
              <a:gd name="connsiteY2301" fmla="*/ 305408 h 5421351"/>
              <a:gd name="connsiteX2302" fmla="*/ 2080364 w 11164922"/>
              <a:gd name="connsiteY2302" fmla="*/ 314302 h 5421351"/>
              <a:gd name="connsiteX2303" fmla="*/ 2094664 w 11164922"/>
              <a:gd name="connsiteY2303" fmla="*/ 313149 h 5421351"/>
              <a:gd name="connsiteX2304" fmla="*/ 2106068 w 11164922"/>
              <a:gd name="connsiteY2304" fmla="*/ 310254 h 5421351"/>
              <a:gd name="connsiteX2305" fmla="*/ 2124268 w 11164922"/>
              <a:gd name="connsiteY2305" fmla="*/ 311170 h 5421351"/>
              <a:gd name="connsiteX2306" fmla="*/ 2126455 w 11164922"/>
              <a:gd name="connsiteY2306" fmla="*/ 312854 h 5421351"/>
              <a:gd name="connsiteX2307" fmla="*/ 2129647 w 11164922"/>
              <a:gd name="connsiteY2307" fmla="*/ 316163 h 5421351"/>
              <a:gd name="connsiteX2308" fmla="*/ 2139278 w 11164922"/>
              <a:gd name="connsiteY2308" fmla="*/ 329251 h 5421351"/>
              <a:gd name="connsiteX2309" fmla="*/ 2173934 w 11164922"/>
              <a:gd name="connsiteY2309" fmla="*/ 299884 h 5421351"/>
              <a:gd name="connsiteX2310" fmla="*/ 2183891 w 11164922"/>
              <a:gd name="connsiteY2310" fmla="*/ 294033 h 5421351"/>
              <a:gd name="connsiteX2311" fmla="*/ 2208797 w 11164922"/>
              <a:gd name="connsiteY2311" fmla="*/ 294062 h 5421351"/>
              <a:gd name="connsiteX2312" fmla="*/ 2221236 w 11164922"/>
              <a:gd name="connsiteY2312" fmla="*/ 301213 h 5421351"/>
              <a:gd name="connsiteX2313" fmla="*/ 2228889 w 11164922"/>
              <a:gd name="connsiteY2313" fmla="*/ 321806 h 5421351"/>
              <a:gd name="connsiteX2314" fmla="*/ 2227617 w 11164922"/>
              <a:gd name="connsiteY2314" fmla="*/ 326651 h 5421351"/>
              <a:gd name="connsiteX2315" fmla="*/ 2203065 w 11164922"/>
              <a:gd name="connsiteY2315" fmla="*/ 377912 h 5421351"/>
              <a:gd name="connsiteX2316" fmla="*/ 2227766 w 11164922"/>
              <a:gd name="connsiteY2316" fmla="*/ 392626 h 5421351"/>
              <a:gd name="connsiteX2317" fmla="*/ 2231576 w 11164922"/>
              <a:gd name="connsiteY2317" fmla="*/ 395993 h 5421351"/>
              <a:gd name="connsiteX2318" fmla="*/ 2238047 w 11164922"/>
              <a:gd name="connsiteY2318" fmla="*/ 412715 h 5421351"/>
              <a:gd name="connsiteX2319" fmla="*/ 2228444 w 11164922"/>
              <a:gd name="connsiteY2319" fmla="*/ 422644 h 5421351"/>
              <a:gd name="connsiteX2320" fmla="*/ 2226495 w 11164922"/>
              <a:gd name="connsiteY2320" fmla="*/ 423531 h 5421351"/>
              <a:gd name="connsiteX2321" fmla="*/ 2207763 w 11164922"/>
              <a:gd name="connsiteY2321" fmla="*/ 428789 h 5421351"/>
              <a:gd name="connsiteX2322" fmla="*/ 2192045 w 11164922"/>
              <a:gd name="connsiteY2322" fmla="*/ 436884 h 5421351"/>
              <a:gd name="connsiteX2323" fmla="*/ 2184540 w 11164922"/>
              <a:gd name="connsiteY2323" fmla="*/ 444538 h 5421351"/>
              <a:gd name="connsiteX2324" fmla="*/ 2183241 w 11164922"/>
              <a:gd name="connsiteY2324" fmla="*/ 446368 h 5421351"/>
              <a:gd name="connsiteX2325" fmla="*/ 2176091 w 11164922"/>
              <a:gd name="connsiteY2325" fmla="*/ 450771 h 5421351"/>
              <a:gd name="connsiteX2326" fmla="*/ 2126719 w 11164922"/>
              <a:gd name="connsiteY2326" fmla="*/ 453519 h 5421351"/>
              <a:gd name="connsiteX2327" fmla="*/ 2072831 w 11164922"/>
              <a:gd name="connsiteY2327" fmla="*/ 442379 h 5421351"/>
              <a:gd name="connsiteX2328" fmla="*/ 2042369 w 11164922"/>
              <a:gd name="connsiteY2328" fmla="*/ 441582 h 5421351"/>
              <a:gd name="connsiteX2329" fmla="*/ 1909032 w 11164922"/>
              <a:gd name="connsiteY2329" fmla="*/ 459457 h 5421351"/>
              <a:gd name="connsiteX2330" fmla="*/ 1880283 w 11164922"/>
              <a:gd name="connsiteY2330" fmla="*/ 455617 h 5421351"/>
              <a:gd name="connsiteX2331" fmla="*/ 1871598 w 11164922"/>
              <a:gd name="connsiteY2331" fmla="*/ 450919 h 5421351"/>
              <a:gd name="connsiteX2332" fmla="*/ 1827249 w 11164922"/>
              <a:gd name="connsiteY2332" fmla="*/ 437948 h 5421351"/>
              <a:gd name="connsiteX2333" fmla="*/ 1810882 w 11164922"/>
              <a:gd name="connsiteY2333" fmla="*/ 420369 h 5421351"/>
              <a:gd name="connsiteX2334" fmla="*/ 1809021 w 11164922"/>
              <a:gd name="connsiteY2334" fmla="*/ 413572 h 5421351"/>
              <a:gd name="connsiteX2335" fmla="*/ 1838803 w 11164922"/>
              <a:gd name="connsiteY2335" fmla="*/ 394870 h 5421351"/>
              <a:gd name="connsiteX2336" fmla="*/ 1834932 w 11164922"/>
              <a:gd name="connsiteY2336" fmla="*/ 382876 h 5421351"/>
              <a:gd name="connsiteX2337" fmla="*/ 1838152 w 11164922"/>
              <a:gd name="connsiteY2337" fmla="*/ 367719 h 5421351"/>
              <a:gd name="connsiteX2338" fmla="*/ 1833898 w 11164922"/>
              <a:gd name="connsiteY2338" fmla="*/ 350376 h 5421351"/>
              <a:gd name="connsiteX2339" fmla="*/ 1827308 w 11164922"/>
              <a:gd name="connsiteY2339" fmla="*/ 345117 h 5421351"/>
              <a:gd name="connsiteX2340" fmla="*/ 1736725 w 11164922"/>
              <a:gd name="connsiteY2340" fmla="*/ 370142 h 5421351"/>
              <a:gd name="connsiteX2341" fmla="*/ 1712202 w 11164922"/>
              <a:gd name="connsiteY2341" fmla="*/ 369462 h 5421351"/>
              <a:gd name="connsiteX2342" fmla="*/ 1684931 w 11164922"/>
              <a:gd name="connsiteY2342" fmla="*/ 351056 h 5421351"/>
              <a:gd name="connsiteX2343" fmla="*/ 1693115 w 11164922"/>
              <a:gd name="connsiteY2343" fmla="*/ 326445 h 5421351"/>
              <a:gd name="connsiteX2344" fmla="*/ 1808133 w 11164922"/>
              <a:gd name="connsiteY2344" fmla="*/ 270751 h 5421351"/>
              <a:gd name="connsiteX2345" fmla="*/ 1851507 w 11164922"/>
              <a:gd name="connsiteY2345" fmla="*/ 260913 h 5421351"/>
              <a:gd name="connsiteX2346" fmla="*/ 2593093 w 11164922"/>
              <a:gd name="connsiteY2346" fmla="*/ 225931 h 5421351"/>
              <a:gd name="connsiteX2347" fmla="*/ 2606417 w 11164922"/>
              <a:gd name="connsiteY2347" fmla="*/ 235563 h 5421351"/>
              <a:gd name="connsiteX2348" fmla="*/ 2606978 w 11164922"/>
              <a:gd name="connsiteY2348" fmla="*/ 242772 h 5421351"/>
              <a:gd name="connsiteX2349" fmla="*/ 2600922 w 11164922"/>
              <a:gd name="connsiteY2349" fmla="*/ 256540 h 5421351"/>
              <a:gd name="connsiteX2350" fmla="*/ 2571170 w 11164922"/>
              <a:gd name="connsiteY2350" fmla="*/ 263719 h 5421351"/>
              <a:gd name="connsiteX2351" fmla="*/ 2547770 w 11164922"/>
              <a:gd name="connsiteY2351" fmla="*/ 251132 h 5421351"/>
              <a:gd name="connsiteX2352" fmla="*/ 2540708 w 11164922"/>
              <a:gd name="connsiteY2352" fmla="*/ 244426 h 5421351"/>
              <a:gd name="connsiteX2353" fmla="*/ 2565260 w 11164922"/>
              <a:gd name="connsiteY2353" fmla="*/ 229240 h 5421351"/>
              <a:gd name="connsiteX2354" fmla="*/ 2298379 w 11164922"/>
              <a:gd name="connsiteY2354" fmla="*/ 196091 h 5421351"/>
              <a:gd name="connsiteX2355" fmla="*/ 2306061 w 11164922"/>
              <a:gd name="connsiteY2355" fmla="*/ 213730 h 5421351"/>
              <a:gd name="connsiteX2356" fmla="*/ 2342962 w 11164922"/>
              <a:gd name="connsiteY2356" fmla="*/ 213730 h 5421351"/>
              <a:gd name="connsiteX2357" fmla="*/ 2329785 w 11164922"/>
              <a:gd name="connsiteY2357" fmla="*/ 238696 h 5421351"/>
              <a:gd name="connsiteX2358" fmla="*/ 2306532 w 11164922"/>
              <a:gd name="connsiteY2358" fmla="*/ 250278 h 5421351"/>
              <a:gd name="connsiteX2359" fmla="*/ 2151567 w 11164922"/>
              <a:gd name="connsiteY2359" fmla="*/ 258580 h 5421351"/>
              <a:gd name="connsiteX2360" fmla="*/ 2072802 w 11164922"/>
              <a:gd name="connsiteY2360" fmla="*/ 249155 h 5421351"/>
              <a:gd name="connsiteX2361" fmla="*/ 2041009 w 11164922"/>
              <a:gd name="connsiteY2361" fmla="*/ 241296 h 5421351"/>
              <a:gd name="connsiteX2362" fmla="*/ 2070260 w 11164922"/>
              <a:gd name="connsiteY2362" fmla="*/ 217098 h 5421351"/>
              <a:gd name="connsiteX2363" fmla="*/ 2122584 w 11164922"/>
              <a:gd name="connsiteY2363" fmla="*/ 199430 h 5421351"/>
              <a:gd name="connsiteX2364" fmla="*/ 2176121 w 11164922"/>
              <a:gd name="connsiteY2364" fmla="*/ 200493 h 5421351"/>
              <a:gd name="connsiteX2365" fmla="*/ 2193168 w 11164922"/>
              <a:gd name="connsiteY2365" fmla="*/ 212075 h 5421351"/>
              <a:gd name="connsiteX2366" fmla="*/ 2196449 w 11164922"/>
              <a:gd name="connsiteY2366" fmla="*/ 213404 h 5421351"/>
              <a:gd name="connsiteX2367" fmla="*/ 2202504 w 11164922"/>
              <a:gd name="connsiteY2367" fmla="*/ 216951 h 5421351"/>
              <a:gd name="connsiteX2368" fmla="*/ 2246084 w 11164922"/>
              <a:gd name="connsiteY2368" fmla="*/ 216802 h 5421351"/>
              <a:gd name="connsiteX2369" fmla="*/ 2268745 w 11164922"/>
              <a:gd name="connsiteY2369" fmla="*/ 196209 h 5421351"/>
              <a:gd name="connsiteX2370" fmla="*/ 2700016 w 11164922"/>
              <a:gd name="connsiteY2370" fmla="*/ 192811 h 5421351"/>
              <a:gd name="connsiteX2371" fmla="*/ 2765340 w 11164922"/>
              <a:gd name="connsiteY2371" fmla="*/ 216358 h 5421351"/>
              <a:gd name="connsiteX2372" fmla="*/ 2886979 w 11164922"/>
              <a:gd name="connsiteY2372" fmla="*/ 210863 h 5421351"/>
              <a:gd name="connsiteX2373" fmla="*/ 2928224 w 11164922"/>
              <a:gd name="connsiteY2373" fmla="*/ 218102 h 5421351"/>
              <a:gd name="connsiteX2374" fmla="*/ 2922905 w 11164922"/>
              <a:gd name="connsiteY2374" fmla="*/ 236036 h 5421351"/>
              <a:gd name="connsiteX2375" fmla="*/ 2895691 w 11164922"/>
              <a:gd name="connsiteY2375" fmla="*/ 257723 h 5421351"/>
              <a:gd name="connsiteX2376" fmla="*/ 2846382 w 11164922"/>
              <a:gd name="connsiteY2376" fmla="*/ 268270 h 5421351"/>
              <a:gd name="connsiteX2377" fmla="*/ 2655934 w 11164922"/>
              <a:gd name="connsiteY2377" fmla="*/ 253142 h 5421351"/>
              <a:gd name="connsiteX2378" fmla="*/ 2640128 w 11164922"/>
              <a:gd name="connsiteY2378" fmla="*/ 241649 h 5421351"/>
              <a:gd name="connsiteX2379" fmla="*/ 2644205 w 11164922"/>
              <a:gd name="connsiteY2379" fmla="*/ 236242 h 5421351"/>
              <a:gd name="connsiteX2380" fmla="*/ 2649640 w 11164922"/>
              <a:gd name="connsiteY2380" fmla="*/ 231338 h 5421351"/>
              <a:gd name="connsiteX2381" fmla="*/ 2654574 w 11164922"/>
              <a:gd name="connsiteY2381" fmla="*/ 228886 h 5421351"/>
              <a:gd name="connsiteX2382" fmla="*/ 2667428 w 11164922"/>
              <a:gd name="connsiteY2382" fmla="*/ 215472 h 5421351"/>
              <a:gd name="connsiteX2383" fmla="*/ 2672953 w 11164922"/>
              <a:gd name="connsiteY2383" fmla="*/ 206963 h 5421351"/>
              <a:gd name="connsiteX2384" fmla="*/ 2493258 w 11164922"/>
              <a:gd name="connsiteY2384" fmla="*/ 190211 h 5421351"/>
              <a:gd name="connsiteX2385" fmla="*/ 2544844 w 11164922"/>
              <a:gd name="connsiteY2385" fmla="*/ 191954 h 5421351"/>
              <a:gd name="connsiteX2386" fmla="*/ 2549482 w 11164922"/>
              <a:gd name="connsiteY2386" fmla="*/ 193550 h 5421351"/>
              <a:gd name="connsiteX2387" fmla="*/ 2561123 w 11164922"/>
              <a:gd name="connsiteY2387" fmla="*/ 201940 h 5421351"/>
              <a:gd name="connsiteX2388" fmla="*/ 2532997 w 11164922"/>
              <a:gd name="connsiteY2388" fmla="*/ 222267 h 5421351"/>
              <a:gd name="connsiteX2389" fmla="*/ 2501795 w 11164922"/>
              <a:gd name="connsiteY2389" fmla="*/ 239226 h 5421351"/>
              <a:gd name="connsiteX2390" fmla="*/ 2467997 w 11164922"/>
              <a:gd name="connsiteY2390" fmla="*/ 243422 h 5421351"/>
              <a:gd name="connsiteX2391" fmla="*/ 2446725 w 11164922"/>
              <a:gd name="connsiteY2391" fmla="*/ 234026 h 5421351"/>
              <a:gd name="connsiteX2392" fmla="*/ 2444212 w 11164922"/>
              <a:gd name="connsiteY2392" fmla="*/ 217688 h 5421351"/>
              <a:gd name="connsiteX2393" fmla="*/ 2404210 w 11164922"/>
              <a:gd name="connsiteY2393" fmla="*/ 188616 h 5421351"/>
              <a:gd name="connsiteX2394" fmla="*/ 2422379 w 11164922"/>
              <a:gd name="connsiteY2394" fmla="*/ 195736 h 5421351"/>
              <a:gd name="connsiteX2395" fmla="*/ 2432602 w 11164922"/>
              <a:gd name="connsiteY2395" fmla="*/ 211160 h 5421351"/>
              <a:gd name="connsiteX2396" fmla="*/ 2428849 w 11164922"/>
              <a:gd name="connsiteY2396" fmla="*/ 221826 h 5421351"/>
              <a:gd name="connsiteX2397" fmla="*/ 2412423 w 11164922"/>
              <a:gd name="connsiteY2397" fmla="*/ 227321 h 5421351"/>
              <a:gd name="connsiteX2398" fmla="*/ 2407814 w 11164922"/>
              <a:gd name="connsiteY2398" fmla="*/ 226523 h 5421351"/>
              <a:gd name="connsiteX2399" fmla="*/ 2390146 w 11164922"/>
              <a:gd name="connsiteY2399" fmla="*/ 218694 h 5421351"/>
              <a:gd name="connsiteX2400" fmla="*/ 2384473 w 11164922"/>
              <a:gd name="connsiteY2400" fmla="*/ 202680 h 5421351"/>
              <a:gd name="connsiteX2401" fmla="*/ 2123088 w 11164922"/>
              <a:gd name="connsiteY2401" fmla="*/ 169323 h 5421351"/>
              <a:gd name="connsiteX2402" fmla="*/ 2132128 w 11164922"/>
              <a:gd name="connsiteY2402" fmla="*/ 170623 h 5421351"/>
              <a:gd name="connsiteX2403" fmla="*/ 2146013 w 11164922"/>
              <a:gd name="connsiteY2403" fmla="*/ 174700 h 5421351"/>
              <a:gd name="connsiteX2404" fmla="*/ 2145691 w 11164922"/>
              <a:gd name="connsiteY2404" fmla="*/ 181584 h 5421351"/>
              <a:gd name="connsiteX2405" fmla="*/ 2126219 w 11164922"/>
              <a:gd name="connsiteY2405" fmla="*/ 191040 h 5421351"/>
              <a:gd name="connsiteX2406" fmla="*/ 1987413 w 11164922"/>
              <a:gd name="connsiteY2406" fmla="*/ 218722 h 5421351"/>
              <a:gd name="connsiteX2407" fmla="*/ 1964133 w 11164922"/>
              <a:gd name="connsiteY2407" fmla="*/ 215797 h 5421351"/>
              <a:gd name="connsiteX2408" fmla="*/ 1942565 w 11164922"/>
              <a:gd name="connsiteY2408" fmla="*/ 209918 h 5421351"/>
              <a:gd name="connsiteX2409" fmla="*/ 1953437 w 11164922"/>
              <a:gd name="connsiteY2409" fmla="*/ 198986 h 5421351"/>
              <a:gd name="connsiteX2410" fmla="*/ 1961741 w 11164922"/>
              <a:gd name="connsiteY2410" fmla="*/ 194643 h 5421351"/>
              <a:gd name="connsiteX2411" fmla="*/ 2009781 w 11164922"/>
              <a:gd name="connsiteY2411" fmla="*/ 179990 h 5421351"/>
              <a:gd name="connsiteX2412" fmla="*/ 7283755 w 11164922"/>
              <a:gd name="connsiteY2412" fmla="*/ 164329 h 5421351"/>
              <a:gd name="connsiteX2413" fmla="*/ 7358682 w 11164922"/>
              <a:gd name="connsiteY2413" fmla="*/ 166988 h 5421351"/>
              <a:gd name="connsiteX2414" fmla="*/ 7367132 w 11164922"/>
              <a:gd name="connsiteY2414" fmla="*/ 170268 h 5421351"/>
              <a:gd name="connsiteX2415" fmla="*/ 7427108 w 11164922"/>
              <a:gd name="connsiteY2415" fmla="*/ 179397 h 5421351"/>
              <a:gd name="connsiteX2416" fmla="*/ 7433815 w 11164922"/>
              <a:gd name="connsiteY2416" fmla="*/ 181879 h 5421351"/>
              <a:gd name="connsiteX2417" fmla="*/ 7556752 w 11164922"/>
              <a:gd name="connsiteY2417" fmla="*/ 195204 h 5421351"/>
              <a:gd name="connsiteX2418" fmla="*/ 7608870 w 11164922"/>
              <a:gd name="connsiteY2418" fmla="*/ 218840 h 5421351"/>
              <a:gd name="connsiteX2419" fmla="*/ 7625150 w 11164922"/>
              <a:gd name="connsiteY2419" fmla="*/ 231958 h 5421351"/>
              <a:gd name="connsiteX2420" fmla="*/ 7565468 w 11164922"/>
              <a:gd name="connsiteY2420" fmla="*/ 276276 h 5421351"/>
              <a:gd name="connsiteX2421" fmla="*/ 7548006 w 11164922"/>
              <a:gd name="connsiteY2421" fmla="*/ 294003 h 5421351"/>
              <a:gd name="connsiteX2422" fmla="*/ 7576400 w 11164922"/>
              <a:gd name="connsiteY2422" fmla="*/ 295125 h 5421351"/>
              <a:gd name="connsiteX2423" fmla="*/ 7614188 w 11164922"/>
              <a:gd name="connsiteY2423" fmla="*/ 284282 h 5421351"/>
              <a:gd name="connsiteX2424" fmla="*/ 7663410 w 11164922"/>
              <a:gd name="connsiteY2424" fmla="*/ 277398 h 5421351"/>
              <a:gd name="connsiteX2425" fmla="*/ 7679660 w 11164922"/>
              <a:gd name="connsiteY2425" fmla="*/ 281416 h 5421351"/>
              <a:gd name="connsiteX2426" fmla="*/ 7914958 w 11164922"/>
              <a:gd name="connsiteY2426" fmla="*/ 301684 h 5421351"/>
              <a:gd name="connsiteX2427" fmla="*/ 7917292 w 11164922"/>
              <a:gd name="connsiteY2427" fmla="*/ 297105 h 5421351"/>
              <a:gd name="connsiteX2428" fmla="*/ 7947901 w 11164922"/>
              <a:gd name="connsiteY2428" fmla="*/ 278610 h 5421351"/>
              <a:gd name="connsiteX2429" fmla="*/ 7995616 w 11164922"/>
              <a:gd name="connsiteY2429" fmla="*/ 293973 h 5421351"/>
              <a:gd name="connsiteX2430" fmla="*/ 8046434 w 11164922"/>
              <a:gd name="connsiteY2430" fmla="*/ 290073 h 5421351"/>
              <a:gd name="connsiteX2431" fmla="*/ 8094976 w 11164922"/>
              <a:gd name="connsiteY2431" fmla="*/ 300266 h 5421351"/>
              <a:gd name="connsiteX2432" fmla="*/ 8114003 w 11164922"/>
              <a:gd name="connsiteY2432" fmla="*/ 309484 h 5421351"/>
              <a:gd name="connsiteX2433" fmla="*/ 8125644 w 11164922"/>
              <a:gd name="connsiteY2433" fmla="*/ 317225 h 5421351"/>
              <a:gd name="connsiteX2434" fmla="*/ 8132144 w 11164922"/>
              <a:gd name="connsiteY2434" fmla="*/ 326236 h 5421351"/>
              <a:gd name="connsiteX2435" fmla="*/ 8144819 w 11164922"/>
              <a:gd name="connsiteY2435" fmla="*/ 338645 h 5421351"/>
              <a:gd name="connsiteX2436" fmla="*/ 8211591 w 11164922"/>
              <a:gd name="connsiteY2436" fmla="*/ 373331 h 5421351"/>
              <a:gd name="connsiteX2437" fmla="*/ 8212004 w 11164922"/>
              <a:gd name="connsiteY2437" fmla="*/ 373331 h 5421351"/>
              <a:gd name="connsiteX2438" fmla="*/ 8218061 w 11164922"/>
              <a:gd name="connsiteY2438" fmla="*/ 373125 h 5421351"/>
              <a:gd name="connsiteX2439" fmla="*/ 8207514 w 11164922"/>
              <a:gd name="connsiteY2439" fmla="*/ 343048 h 5421351"/>
              <a:gd name="connsiteX2440" fmla="*/ 8225655 w 11164922"/>
              <a:gd name="connsiteY2440" fmla="*/ 345116 h 5421351"/>
              <a:gd name="connsiteX2441" fmla="*/ 8248936 w 11164922"/>
              <a:gd name="connsiteY2441" fmla="*/ 351970 h 5421351"/>
              <a:gd name="connsiteX2442" fmla="*/ 8291954 w 11164922"/>
              <a:gd name="connsiteY2442" fmla="*/ 353802 h 5421351"/>
              <a:gd name="connsiteX2443" fmla="*/ 8311749 w 11164922"/>
              <a:gd name="connsiteY2443" fmla="*/ 347036 h 5421351"/>
              <a:gd name="connsiteX2444" fmla="*/ 8344072 w 11164922"/>
              <a:gd name="connsiteY2444" fmla="*/ 345529 h 5421351"/>
              <a:gd name="connsiteX2445" fmla="*/ 8356362 w 11164922"/>
              <a:gd name="connsiteY2445" fmla="*/ 347893 h 5421351"/>
              <a:gd name="connsiteX2446" fmla="*/ 8382184 w 11164922"/>
              <a:gd name="connsiteY2446" fmla="*/ 346859 h 5421351"/>
              <a:gd name="connsiteX2447" fmla="*/ 8375240 w 11164922"/>
              <a:gd name="connsiteY2447" fmla="*/ 331348 h 5421351"/>
              <a:gd name="connsiteX2448" fmla="*/ 8385168 w 11164922"/>
              <a:gd name="connsiteY2448" fmla="*/ 320564 h 5421351"/>
              <a:gd name="connsiteX2449" fmla="*/ 8420326 w 11164922"/>
              <a:gd name="connsiteY2449" fmla="*/ 312675 h 5421351"/>
              <a:gd name="connsiteX2450" fmla="*/ 8634677 w 11164922"/>
              <a:gd name="connsiteY2450" fmla="*/ 335839 h 5421351"/>
              <a:gd name="connsiteX2451" fmla="*/ 8745353 w 11164922"/>
              <a:gd name="connsiteY2451" fmla="*/ 367038 h 5421351"/>
              <a:gd name="connsiteX2452" fmla="*/ 8801962 w 11164922"/>
              <a:gd name="connsiteY2452" fmla="*/ 373154 h 5421351"/>
              <a:gd name="connsiteX2453" fmla="*/ 8898929 w 11164922"/>
              <a:gd name="connsiteY2453" fmla="*/ 370200 h 5421351"/>
              <a:gd name="connsiteX2454" fmla="*/ 8988303 w 11164922"/>
              <a:gd name="connsiteY2454" fmla="*/ 388754 h 5421351"/>
              <a:gd name="connsiteX2455" fmla="*/ 9003873 w 11164922"/>
              <a:gd name="connsiteY2455" fmla="*/ 399773 h 5421351"/>
              <a:gd name="connsiteX2456" fmla="*/ 9078298 w 11164922"/>
              <a:gd name="connsiteY2456" fmla="*/ 414398 h 5421351"/>
              <a:gd name="connsiteX2457" fmla="*/ 9276812 w 11164922"/>
              <a:gd name="connsiteY2457" fmla="*/ 427724 h 5421351"/>
              <a:gd name="connsiteX2458" fmla="*/ 9275807 w 11164922"/>
              <a:gd name="connsiteY2458" fmla="*/ 407041 h 5421351"/>
              <a:gd name="connsiteX2459" fmla="*/ 9288128 w 11164922"/>
              <a:gd name="connsiteY2459" fmla="*/ 404087 h 5421351"/>
              <a:gd name="connsiteX2460" fmla="*/ 9700253 w 11164922"/>
              <a:gd name="connsiteY2460" fmla="*/ 459100 h 5421351"/>
              <a:gd name="connsiteX2461" fmla="*/ 9977652 w 11164922"/>
              <a:gd name="connsiteY2461" fmla="*/ 544989 h 5421351"/>
              <a:gd name="connsiteX2462" fmla="*/ 9980754 w 11164922"/>
              <a:gd name="connsiteY2462" fmla="*/ 547116 h 5421351"/>
              <a:gd name="connsiteX2463" fmla="*/ 9994227 w 11164922"/>
              <a:gd name="connsiteY2463" fmla="*/ 559613 h 5421351"/>
              <a:gd name="connsiteX2464" fmla="*/ 9981079 w 11164922"/>
              <a:gd name="connsiteY2464" fmla="*/ 568300 h 5421351"/>
              <a:gd name="connsiteX2465" fmla="*/ 9997978 w 11164922"/>
              <a:gd name="connsiteY2465" fmla="*/ 607388 h 5421351"/>
              <a:gd name="connsiteX2466" fmla="*/ 9983738 w 11164922"/>
              <a:gd name="connsiteY2466" fmla="*/ 611642 h 5421351"/>
              <a:gd name="connsiteX2467" fmla="*/ 9943055 w 11164922"/>
              <a:gd name="connsiteY2467" fmla="*/ 609929 h 5421351"/>
              <a:gd name="connsiteX2468" fmla="*/ 9813647 w 11164922"/>
              <a:gd name="connsiteY2468" fmla="*/ 569244 h 5421351"/>
              <a:gd name="connsiteX2469" fmla="*/ 9777690 w 11164922"/>
              <a:gd name="connsiteY2469" fmla="*/ 582659 h 5421351"/>
              <a:gd name="connsiteX2470" fmla="*/ 9757009 w 11164922"/>
              <a:gd name="connsiteY2470" fmla="*/ 605704 h 5421351"/>
              <a:gd name="connsiteX2471" fmla="*/ 9789509 w 11164922"/>
              <a:gd name="connsiteY2471" fmla="*/ 624317 h 5421351"/>
              <a:gd name="connsiteX2472" fmla="*/ 9835392 w 11164922"/>
              <a:gd name="connsiteY2472" fmla="*/ 643256 h 5421351"/>
              <a:gd name="connsiteX2473" fmla="*/ 9850165 w 11164922"/>
              <a:gd name="connsiteY2473" fmla="*/ 646210 h 5421351"/>
              <a:gd name="connsiteX2474" fmla="*/ 9876755 w 11164922"/>
              <a:gd name="connsiteY2474" fmla="*/ 668133 h 5421351"/>
              <a:gd name="connsiteX2475" fmla="*/ 9855453 w 11164922"/>
              <a:gd name="connsiteY2475" fmla="*/ 683496 h 5421351"/>
              <a:gd name="connsiteX2476" fmla="*/ 9845260 w 11164922"/>
              <a:gd name="connsiteY2476" fmla="*/ 684855 h 5421351"/>
              <a:gd name="connsiteX2477" fmla="*/ 9818019 w 11164922"/>
              <a:gd name="connsiteY2477" fmla="*/ 684058 h 5421351"/>
              <a:gd name="connsiteX2478" fmla="*/ 9809806 w 11164922"/>
              <a:gd name="connsiteY2478" fmla="*/ 682019 h 5421351"/>
              <a:gd name="connsiteX2479" fmla="*/ 9795033 w 11164922"/>
              <a:gd name="connsiteY2479" fmla="*/ 680749 h 5421351"/>
              <a:gd name="connsiteX2480" fmla="*/ 9792699 w 11164922"/>
              <a:gd name="connsiteY2480" fmla="*/ 682078 h 5421351"/>
              <a:gd name="connsiteX2481" fmla="*/ 9756211 w 11164922"/>
              <a:gd name="connsiteY2481" fmla="*/ 713573 h 5421351"/>
              <a:gd name="connsiteX2482" fmla="*/ 9752548 w 11164922"/>
              <a:gd name="connsiteY2482" fmla="*/ 719069 h 5421351"/>
              <a:gd name="connsiteX2483" fmla="*/ 9749149 w 11164922"/>
              <a:gd name="connsiteY2483" fmla="*/ 727341 h 5421351"/>
              <a:gd name="connsiteX2484" fmla="*/ 9730537 w 11164922"/>
              <a:gd name="connsiteY2484" fmla="*/ 759309 h 5421351"/>
              <a:gd name="connsiteX2485" fmla="*/ 9681432 w 11164922"/>
              <a:gd name="connsiteY2485" fmla="*/ 759486 h 5421351"/>
              <a:gd name="connsiteX2486" fmla="*/ 9660101 w 11164922"/>
              <a:gd name="connsiteY2486" fmla="*/ 755114 h 5421351"/>
              <a:gd name="connsiteX2487" fmla="*/ 9636465 w 11164922"/>
              <a:gd name="connsiteY2487" fmla="*/ 768468 h 5421351"/>
              <a:gd name="connsiteX2488" fmla="*/ 9627217 w 11164922"/>
              <a:gd name="connsiteY2488" fmla="*/ 780582 h 5421351"/>
              <a:gd name="connsiteX2489" fmla="*/ 9608987 w 11164922"/>
              <a:gd name="connsiteY2489" fmla="*/ 771511 h 5421351"/>
              <a:gd name="connsiteX2490" fmla="*/ 9594451 w 11164922"/>
              <a:gd name="connsiteY2490" fmla="*/ 758836 h 5421351"/>
              <a:gd name="connsiteX2491" fmla="*/ 9590374 w 11164922"/>
              <a:gd name="connsiteY2491" fmla="*/ 763475 h 5421351"/>
              <a:gd name="connsiteX2492" fmla="*/ 9577965 w 11164922"/>
              <a:gd name="connsiteY2492" fmla="*/ 770832 h 5421351"/>
              <a:gd name="connsiteX2493" fmla="*/ 9555452 w 11164922"/>
              <a:gd name="connsiteY2493" fmla="*/ 770123 h 5421351"/>
              <a:gd name="connsiteX2494" fmla="*/ 9557874 w 11164922"/>
              <a:gd name="connsiteY2494" fmla="*/ 789918 h 5421351"/>
              <a:gd name="connsiteX2495" fmla="*/ 9561715 w 11164922"/>
              <a:gd name="connsiteY2495" fmla="*/ 797747 h 5421351"/>
              <a:gd name="connsiteX2496" fmla="*/ 9562247 w 11164922"/>
              <a:gd name="connsiteY2496" fmla="*/ 799313 h 5421351"/>
              <a:gd name="connsiteX2497" fmla="*/ 9563724 w 11164922"/>
              <a:gd name="connsiteY2497" fmla="*/ 811131 h 5421351"/>
              <a:gd name="connsiteX2498" fmla="*/ 9566117 w 11164922"/>
              <a:gd name="connsiteY2498" fmla="*/ 818872 h 5421351"/>
              <a:gd name="connsiteX2499" fmla="*/ 9608958 w 11164922"/>
              <a:gd name="connsiteY2499" fmla="*/ 838845 h 5421351"/>
              <a:gd name="connsiteX2500" fmla="*/ 9648194 w 11164922"/>
              <a:gd name="connsiteY2500" fmla="*/ 874477 h 5421351"/>
              <a:gd name="connsiteX2501" fmla="*/ 9664148 w 11164922"/>
              <a:gd name="connsiteY2501" fmla="*/ 914038 h 5421351"/>
              <a:gd name="connsiteX2502" fmla="*/ 9698391 w 11164922"/>
              <a:gd name="connsiteY2502" fmla="*/ 947040 h 5421351"/>
              <a:gd name="connsiteX2503" fmla="*/ 9687784 w 11164922"/>
              <a:gd name="connsiteY2503" fmla="*/ 978890 h 5421351"/>
              <a:gd name="connsiteX2504" fmla="*/ 9673662 w 11164922"/>
              <a:gd name="connsiteY2504" fmla="*/ 985449 h 5421351"/>
              <a:gd name="connsiteX2505" fmla="*/ 9702852 w 11164922"/>
              <a:gd name="connsiteY2505" fmla="*/ 1022025 h 5421351"/>
              <a:gd name="connsiteX2506" fmla="*/ 9674135 w 11164922"/>
              <a:gd name="connsiteY2506" fmla="*/ 1036266 h 5421351"/>
              <a:gd name="connsiteX2507" fmla="*/ 9689439 w 11164922"/>
              <a:gd name="connsiteY2507" fmla="*/ 1083213 h 5421351"/>
              <a:gd name="connsiteX2508" fmla="*/ 9678094 w 11164922"/>
              <a:gd name="connsiteY2508" fmla="*/ 1117338 h 5421351"/>
              <a:gd name="connsiteX2509" fmla="*/ 9581156 w 11164922"/>
              <a:gd name="connsiteY2509" fmla="*/ 1040018 h 5421351"/>
              <a:gd name="connsiteX2510" fmla="*/ 9552172 w 11164922"/>
              <a:gd name="connsiteY2510" fmla="*/ 1007253 h 5421351"/>
              <a:gd name="connsiteX2511" fmla="*/ 9489507 w 11164922"/>
              <a:gd name="connsiteY2511" fmla="*/ 952299 h 5421351"/>
              <a:gd name="connsiteX2512" fmla="*/ 9464718 w 11164922"/>
              <a:gd name="connsiteY2512" fmla="*/ 922517 h 5421351"/>
              <a:gd name="connsiteX2513" fmla="*/ 9431894 w 11164922"/>
              <a:gd name="connsiteY2513" fmla="*/ 854356 h 5421351"/>
              <a:gd name="connsiteX2514" fmla="*/ 9475532 w 11164922"/>
              <a:gd name="connsiteY2514" fmla="*/ 818902 h 5421351"/>
              <a:gd name="connsiteX2515" fmla="*/ 9468235 w 11164922"/>
              <a:gd name="connsiteY2515" fmla="*/ 809181 h 5421351"/>
              <a:gd name="connsiteX2516" fmla="*/ 9464777 w 11164922"/>
              <a:gd name="connsiteY2516" fmla="*/ 789327 h 5421351"/>
              <a:gd name="connsiteX2517" fmla="*/ 9469475 w 11164922"/>
              <a:gd name="connsiteY2517" fmla="*/ 758984 h 5421351"/>
              <a:gd name="connsiteX2518" fmla="*/ 9471810 w 11164922"/>
              <a:gd name="connsiteY2518" fmla="*/ 753341 h 5421351"/>
              <a:gd name="connsiteX2519" fmla="*/ 9487084 w 11164922"/>
              <a:gd name="connsiteY2519" fmla="*/ 737889 h 5421351"/>
              <a:gd name="connsiteX2520" fmla="*/ 9485991 w 11164922"/>
              <a:gd name="connsiteY2520" fmla="*/ 725332 h 5421351"/>
              <a:gd name="connsiteX2521" fmla="*/ 9463625 w 11164922"/>
              <a:gd name="connsiteY2521" fmla="*/ 703232 h 5421351"/>
              <a:gd name="connsiteX2522" fmla="*/ 9448646 w 11164922"/>
              <a:gd name="connsiteY2522" fmla="*/ 712539 h 5421351"/>
              <a:gd name="connsiteX2523" fmla="*/ 9438128 w 11164922"/>
              <a:gd name="connsiteY2523" fmla="*/ 725923 h 5421351"/>
              <a:gd name="connsiteX2524" fmla="*/ 9433932 w 11164922"/>
              <a:gd name="connsiteY2524" fmla="*/ 735023 h 5421351"/>
              <a:gd name="connsiteX2525" fmla="*/ 9416974 w 11164922"/>
              <a:gd name="connsiteY2525" fmla="*/ 741434 h 5421351"/>
              <a:gd name="connsiteX2526" fmla="*/ 9391594 w 11164922"/>
              <a:gd name="connsiteY2526" fmla="*/ 732571 h 5421351"/>
              <a:gd name="connsiteX2527" fmla="*/ 9375877 w 11164922"/>
              <a:gd name="connsiteY2527" fmla="*/ 722289 h 5421351"/>
              <a:gd name="connsiteX2528" fmla="*/ 9368579 w 11164922"/>
              <a:gd name="connsiteY2528" fmla="*/ 708521 h 5421351"/>
              <a:gd name="connsiteX2529" fmla="*/ 9295514 w 11164922"/>
              <a:gd name="connsiteY2529" fmla="*/ 708521 h 5421351"/>
              <a:gd name="connsiteX2530" fmla="*/ 9284316 w 11164922"/>
              <a:gd name="connsiteY2530" fmla="*/ 752839 h 5421351"/>
              <a:gd name="connsiteX2531" fmla="*/ 9284493 w 11164922"/>
              <a:gd name="connsiteY2531" fmla="*/ 754493 h 5421351"/>
              <a:gd name="connsiteX2532" fmla="*/ 9284877 w 11164922"/>
              <a:gd name="connsiteY2532" fmla="*/ 755970 h 5421351"/>
              <a:gd name="connsiteX2533" fmla="*/ 9286650 w 11164922"/>
              <a:gd name="connsiteY2533" fmla="*/ 760077 h 5421351"/>
              <a:gd name="connsiteX2534" fmla="*/ 9295957 w 11164922"/>
              <a:gd name="connsiteY2534" fmla="*/ 772929 h 5421351"/>
              <a:gd name="connsiteX2535" fmla="*/ 9297227 w 11164922"/>
              <a:gd name="connsiteY2535" fmla="*/ 774023 h 5421351"/>
              <a:gd name="connsiteX2536" fmla="*/ 9306741 w 11164922"/>
              <a:gd name="connsiteY2536" fmla="*/ 777509 h 5421351"/>
              <a:gd name="connsiteX2537" fmla="*/ 9307597 w 11164922"/>
              <a:gd name="connsiteY2537" fmla="*/ 778188 h 5421351"/>
              <a:gd name="connsiteX2538" fmla="*/ 9309577 w 11164922"/>
              <a:gd name="connsiteY2538" fmla="*/ 780463 h 5421351"/>
              <a:gd name="connsiteX2539" fmla="*/ 9318175 w 11164922"/>
              <a:gd name="connsiteY2539" fmla="*/ 794113 h 5421351"/>
              <a:gd name="connsiteX2540" fmla="*/ 9309016 w 11164922"/>
              <a:gd name="connsiteY2540" fmla="*/ 799550 h 5421351"/>
              <a:gd name="connsiteX2541" fmla="*/ 9304968 w 11164922"/>
              <a:gd name="connsiteY2541" fmla="*/ 801293 h 5421351"/>
              <a:gd name="connsiteX2542" fmla="*/ 9243218 w 11164922"/>
              <a:gd name="connsiteY2542" fmla="*/ 810156 h 5421351"/>
              <a:gd name="connsiteX2543" fmla="*/ 9230632 w 11164922"/>
              <a:gd name="connsiteY2543" fmla="*/ 808118 h 5421351"/>
              <a:gd name="connsiteX2544" fmla="*/ 9175442 w 11164922"/>
              <a:gd name="connsiteY2544" fmla="*/ 787791 h 5421351"/>
              <a:gd name="connsiteX2545" fmla="*/ 8976721 w 11164922"/>
              <a:gd name="connsiteY2545" fmla="*/ 797304 h 5421351"/>
              <a:gd name="connsiteX2546" fmla="*/ 8960472 w 11164922"/>
              <a:gd name="connsiteY2546" fmla="*/ 809536 h 5421351"/>
              <a:gd name="connsiteX2547" fmla="*/ 8935919 w 11164922"/>
              <a:gd name="connsiteY2547" fmla="*/ 864550 h 5421351"/>
              <a:gd name="connsiteX2548" fmla="*/ 8930838 w 11164922"/>
              <a:gd name="connsiteY2548" fmla="*/ 874270 h 5421351"/>
              <a:gd name="connsiteX2549" fmla="*/ 8924929 w 11164922"/>
              <a:gd name="connsiteY2549" fmla="*/ 909193 h 5421351"/>
              <a:gd name="connsiteX2550" fmla="*/ 8902238 w 11164922"/>
              <a:gd name="connsiteY2550" fmla="*/ 958710 h 5421351"/>
              <a:gd name="connsiteX2551" fmla="*/ 8944813 w 11164922"/>
              <a:gd name="connsiteY2551" fmla="*/ 962285 h 5421351"/>
              <a:gd name="connsiteX2552" fmla="*/ 8959585 w 11164922"/>
              <a:gd name="connsiteY2552" fmla="*/ 972183 h 5421351"/>
              <a:gd name="connsiteX2553" fmla="*/ 8961654 w 11164922"/>
              <a:gd name="connsiteY2553" fmla="*/ 977176 h 5421351"/>
              <a:gd name="connsiteX2554" fmla="*/ 8970517 w 11164922"/>
              <a:gd name="connsiteY2554" fmla="*/ 990708 h 5421351"/>
              <a:gd name="connsiteX2555" fmla="*/ 8996103 w 11164922"/>
              <a:gd name="connsiteY2555" fmla="*/ 997887 h 5421351"/>
              <a:gd name="connsiteX2556" fmla="*/ 8999058 w 11164922"/>
              <a:gd name="connsiteY2556" fmla="*/ 997887 h 5421351"/>
              <a:gd name="connsiteX2557" fmla="*/ 9002958 w 11164922"/>
              <a:gd name="connsiteY2557" fmla="*/ 998626 h 5421351"/>
              <a:gd name="connsiteX2558" fmla="*/ 9012707 w 11164922"/>
              <a:gd name="connsiteY2558" fmla="*/ 1001580 h 5421351"/>
              <a:gd name="connsiteX2559" fmla="*/ 9017435 w 11164922"/>
              <a:gd name="connsiteY2559" fmla="*/ 984533 h 5421351"/>
              <a:gd name="connsiteX2560" fmla="*/ 9033951 w 11164922"/>
              <a:gd name="connsiteY2560" fmla="*/ 984533 h 5421351"/>
              <a:gd name="connsiteX2561" fmla="*/ 9084620 w 11164922"/>
              <a:gd name="connsiteY2561" fmla="*/ 996351 h 5421351"/>
              <a:gd name="connsiteX2562" fmla="*/ 9117681 w 11164922"/>
              <a:gd name="connsiteY2562" fmla="*/ 1012748 h 5421351"/>
              <a:gd name="connsiteX2563" fmla="*/ 9140431 w 11164922"/>
              <a:gd name="connsiteY2563" fmla="*/ 1029678 h 5421351"/>
              <a:gd name="connsiteX2564" fmla="*/ 9140756 w 11164922"/>
              <a:gd name="connsiteY2564" fmla="*/ 1019189 h 5421351"/>
              <a:gd name="connsiteX2565" fmla="*/ 9139279 w 11164922"/>
              <a:gd name="connsiteY2565" fmla="*/ 1005126 h 5421351"/>
              <a:gd name="connsiteX2566" fmla="*/ 9132750 w 11164922"/>
              <a:gd name="connsiteY2566" fmla="*/ 989939 h 5421351"/>
              <a:gd name="connsiteX2567" fmla="*/ 9138659 w 11164922"/>
              <a:gd name="connsiteY2567" fmla="*/ 986069 h 5421351"/>
              <a:gd name="connsiteX2568" fmla="*/ 9151510 w 11164922"/>
              <a:gd name="connsiteY2568" fmla="*/ 990619 h 5421351"/>
              <a:gd name="connsiteX2569" fmla="*/ 9185872 w 11164922"/>
              <a:gd name="connsiteY2569" fmla="*/ 1027432 h 5421351"/>
              <a:gd name="connsiteX2570" fmla="*/ 9213526 w 11164922"/>
              <a:gd name="connsiteY2570" fmla="*/ 1049118 h 5421351"/>
              <a:gd name="connsiteX2571" fmla="*/ 9286503 w 11164922"/>
              <a:gd name="connsiteY2571" fmla="*/ 1141151 h 5421351"/>
              <a:gd name="connsiteX2572" fmla="*/ 9300507 w 11164922"/>
              <a:gd name="connsiteY2572" fmla="*/ 1153590 h 5421351"/>
              <a:gd name="connsiteX2573" fmla="*/ 9323729 w 11164922"/>
              <a:gd name="connsiteY2573" fmla="*/ 1164936 h 5421351"/>
              <a:gd name="connsiteX2574" fmla="*/ 9328988 w 11164922"/>
              <a:gd name="connsiteY2574" fmla="*/ 1168658 h 5421351"/>
              <a:gd name="connsiteX2575" fmla="*/ 9340334 w 11164922"/>
              <a:gd name="connsiteY2575" fmla="*/ 1188986 h 5421351"/>
              <a:gd name="connsiteX2576" fmla="*/ 9315959 w 11164922"/>
              <a:gd name="connsiteY2576" fmla="*/ 1192767 h 5421351"/>
              <a:gd name="connsiteX2577" fmla="*/ 9319652 w 11164922"/>
              <a:gd name="connsiteY2577" fmla="*/ 1208870 h 5421351"/>
              <a:gd name="connsiteX2578" fmla="*/ 9324320 w 11164922"/>
              <a:gd name="connsiteY2578" fmla="*/ 1220156 h 5421351"/>
              <a:gd name="connsiteX2579" fmla="*/ 9337733 w 11164922"/>
              <a:gd name="connsiteY2579" fmla="*/ 1240128 h 5421351"/>
              <a:gd name="connsiteX2580" fmla="*/ 9390915 w 11164922"/>
              <a:gd name="connsiteY2580" fmla="*/ 1291390 h 5421351"/>
              <a:gd name="connsiteX2581" fmla="*/ 9367633 w 11164922"/>
              <a:gd name="connsiteY2581" fmla="*/ 1316119 h 5421351"/>
              <a:gd name="connsiteX2582" fmla="*/ 9365979 w 11164922"/>
              <a:gd name="connsiteY2582" fmla="*/ 1316296 h 5421351"/>
              <a:gd name="connsiteX2583" fmla="*/ 9359272 w 11164922"/>
              <a:gd name="connsiteY2583" fmla="*/ 1315942 h 5421351"/>
              <a:gd name="connsiteX2584" fmla="*/ 9340777 w 11164922"/>
              <a:gd name="connsiteY2584" fmla="*/ 1301819 h 5421351"/>
              <a:gd name="connsiteX2585" fmla="*/ 9203953 w 11164922"/>
              <a:gd name="connsiteY2585" fmla="*/ 1100911 h 5421351"/>
              <a:gd name="connsiteX2586" fmla="*/ 9174703 w 11164922"/>
              <a:gd name="connsiteY2586" fmla="*/ 1077511 h 5421351"/>
              <a:gd name="connsiteX2587" fmla="*/ 9175235 w 11164922"/>
              <a:gd name="connsiteY2587" fmla="*/ 1099079 h 5421351"/>
              <a:gd name="connsiteX2588" fmla="*/ 9178899 w 11164922"/>
              <a:gd name="connsiteY2588" fmla="*/ 1105845 h 5421351"/>
              <a:gd name="connsiteX2589" fmla="*/ 9223216 w 11164922"/>
              <a:gd name="connsiteY2589" fmla="*/ 1165378 h 5421351"/>
              <a:gd name="connsiteX2590" fmla="*/ 9235419 w 11164922"/>
              <a:gd name="connsiteY2590" fmla="*/ 1212385 h 5421351"/>
              <a:gd name="connsiteX2591" fmla="*/ 9193080 w 11164922"/>
              <a:gd name="connsiteY2591" fmla="*/ 1414741 h 5421351"/>
              <a:gd name="connsiteX2592" fmla="*/ 9162590 w 11164922"/>
              <a:gd name="connsiteY2592" fmla="*/ 1446939 h 5421351"/>
              <a:gd name="connsiteX2593" fmla="*/ 9113870 w 11164922"/>
              <a:gd name="connsiteY2593" fmla="*/ 1440386 h 5421351"/>
              <a:gd name="connsiteX2594" fmla="*/ 9098773 w 11164922"/>
              <a:gd name="connsiteY2594" fmla="*/ 1431522 h 5421351"/>
              <a:gd name="connsiteX2595" fmla="*/ 9083675 w 11164922"/>
              <a:gd name="connsiteY2595" fmla="*/ 1448298 h 5421351"/>
              <a:gd name="connsiteX2596" fmla="*/ 9076200 w 11164922"/>
              <a:gd name="connsiteY2596" fmla="*/ 1499765 h 5421351"/>
              <a:gd name="connsiteX2597" fmla="*/ 9061930 w 11164922"/>
              <a:gd name="connsiteY2597" fmla="*/ 1540892 h 5421351"/>
              <a:gd name="connsiteX2598" fmla="*/ 9045562 w 11164922"/>
              <a:gd name="connsiteY2598" fmla="*/ 1556462 h 5421351"/>
              <a:gd name="connsiteX2599" fmla="*/ 9059979 w 11164922"/>
              <a:gd name="connsiteY2599" fmla="*/ 1596112 h 5421351"/>
              <a:gd name="connsiteX2600" fmla="*/ 9073954 w 11164922"/>
              <a:gd name="connsiteY2600" fmla="*/ 1605980 h 5421351"/>
              <a:gd name="connsiteX2601" fmla="*/ 9145277 w 11164922"/>
              <a:gd name="connsiteY2601" fmla="*/ 1683477 h 5421351"/>
              <a:gd name="connsiteX2602" fmla="*/ 9153165 w 11164922"/>
              <a:gd name="connsiteY2602" fmla="*/ 1697688 h 5421351"/>
              <a:gd name="connsiteX2603" fmla="*/ 9168913 w 11164922"/>
              <a:gd name="connsiteY2603" fmla="*/ 1737574 h 5421351"/>
              <a:gd name="connsiteX2604" fmla="*/ 9157863 w 11164922"/>
              <a:gd name="connsiteY2604" fmla="*/ 1759024 h 5421351"/>
              <a:gd name="connsiteX2605" fmla="*/ 9082434 w 11164922"/>
              <a:gd name="connsiteY2605" fmla="*/ 1786058 h 5421351"/>
              <a:gd name="connsiteX2606" fmla="*/ 9041602 w 11164922"/>
              <a:gd name="connsiteY2606" fmla="*/ 1683802 h 5421351"/>
              <a:gd name="connsiteX2607" fmla="*/ 9043228 w 11164922"/>
              <a:gd name="connsiteY2607" fmla="*/ 1663120 h 5421351"/>
              <a:gd name="connsiteX2608" fmla="*/ 9024378 w 11164922"/>
              <a:gd name="connsiteY2608" fmla="*/ 1648348 h 5421351"/>
              <a:gd name="connsiteX2609" fmla="*/ 8973915 w 11164922"/>
              <a:gd name="connsiteY2609" fmla="*/ 1634550 h 5421351"/>
              <a:gd name="connsiteX2610" fmla="*/ 8962954 w 11164922"/>
              <a:gd name="connsiteY2610" fmla="*/ 1613337 h 5421351"/>
              <a:gd name="connsiteX2611" fmla="*/ 8962304 w 11164922"/>
              <a:gd name="connsiteY2611" fmla="*/ 1603380 h 5421351"/>
              <a:gd name="connsiteX2612" fmla="*/ 8959024 w 11164922"/>
              <a:gd name="connsiteY2612" fmla="*/ 1586155 h 5421351"/>
              <a:gd name="connsiteX2613" fmla="*/ 8958552 w 11164922"/>
              <a:gd name="connsiteY2613" fmla="*/ 1585358 h 5421351"/>
              <a:gd name="connsiteX2614" fmla="*/ 8957428 w 11164922"/>
              <a:gd name="connsiteY2614" fmla="*/ 1583999 h 5421351"/>
              <a:gd name="connsiteX2615" fmla="*/ 8956542 w 11164922"/>
              <a:gd name="connsiteY2615" fmla="*/ 1583290 h 5421351"/>
              <a:gd name="connsiteX2616" fmla="*/ 8924751 w 11164922"/>
              <a:gd name="connsiteY2616" fmla="*/ 1569787 h 5421351"/>
              <a:gd name="connsiteX2617" fmla="*/ 8877775 w 11164922"/>
              <a:gd name="connsiteY2617" fmla="*/ 1577499 h 5421351"/>
              <a:gd name="connsiteX2618" fmla="*/ 8841375 w 11164922"/>
              <a:gd name="connsiteY2618" fmla="*/ 1608048 h 5421351"/>
              <a:gd name="connsiteX2619" fmla="*/ 8827903 w 11164922"/>
              <a:gd name="connsiteY2619" fmla="*/ 1580808 h 5421351"/>
              <a:gd name="connsiteX2620" fmla="*/ 8826839 w 11164922"/>
              <a:gd name="connsiteY2620" fmla="*/ 1555015 h 5421351"/>
              <a:gd name="connsiteX2621" fmla="*/ 8820930 w 11164922"/>
              <a:gd name="connsiteY2621" fmla="*/ 1535692 h 5421351"/>
              <a:gd name="connsiteX2622" fmla="*/ 8799362 w 11164922"/>
              <a:gd name="connsiteY2622" fmla="*/ 1531467 h 5421351"/>
              <a:gd name="connsiteX2623" fmla="*/ 8794073 w 11164922"/>
              <a:gd name="connsiteY2623" fmla="*/ 1531467 h 5421351"/>
              <a:gd name="connsiteX2624" fmla="*/ 8768162 w 11164922"/>
              <a:gd name="connsiteY2624" fmla="*/ 1561012 h 5421351"/>
              <a:gd name="connsiteX2625" fmla="*/ 8767837 w 11164922"/>
              <a:gd name="connsiteY2625" fmla="*/ 1561544 h 5421351"/>
              <a:gd name="connsiteX2626" fmla="*/ 8767512 w 11164922"/>
              <a:gd name="connsiteY2626" fmla="*/ 1563228 h 5421351"/>
              <a:gd name="connsiteX2627" fmla="*/ 8767247 w 11164922"/>
              <a:gd name="connsiteY2627" fmla="*/ 1568015 h 5421351"/>
              <a:gd name="connsiteX2628" fmla="*/ 8755429 w 11164922"/>
              <a:gd name="connsiteY2628" fmla="*/ 1589819 h 5421351"/>
              <a:gd name="connsiteX2629" fmla="*/ 8732620 w 11164922"/>
              <a:gd name="connsiteY2629" fmla="*/ 1598889 h 5421351"/>
              <a:gd name="connsiteX2630" fmla="*/ 8721836 w 11164922"/>
              <a:gd name="connsiteY2630" fmla="*/ 1601223 h 5421351"/>
              <a:gd name="connsiteX2631" fmla="*/ 8726563 w 11164922"/>
              <a:gd name="connsiteY2631" fmla="*/ 1610619 h 5421351"/>
              <a:gd name="connsiteX2632" fmla="*/ 8751883 w 11164922"/>
              <a:gd name="connsiteY2632" fmla="*/ 1621875 h 5421351"/>
              <a:gd name="connsiteX2633" fmla="*/ 8777085 w 11164922"/>
              <a:gd name="connsiteY2633" fmla="*/ 1628316 h 5421351"/>
              <a:gd name="connsiteX2634" fmla="*/ 8787928 w 11164922"/>
              <a:gd name="connsiteY2634" fmla="*/ 1644566 h 5421351"/>
              <a:gd name="connsiteX2635" fmla="*/ 8789553 w 11164922"/>
              <a:gd name="connsiteY2635" fmla="*/ 1651066 h 5421351"/>
              <a:gd name="connsiteX2636" fmla="*/ 8793423 w 11164922"/>
              <a:gd name="connsiteY2636" fmla="*/ 1659073 h 5421351"/>
              <a:gd name="connsiteX2637" fmla="*/ 8820693 w 11164922"/>
              <a:gd name="connsiteY2637" fmla="*/ 1656118 h 5421351"/>
              <a:gd name="connsiteX2638" fmla="*/ 8827607 w 11164922"/>
              <a:gd name="connsiteY2638" fmla="*/ 1649116 h 5421351"/>
              <a:gd name="connsiteX2639" fmla="*/ 8849677 w 11164922"/>
              <a:gd name="connsiteY2639" fmla="*/ 1646161 h 5421351"/>
              <a:gd name="connsiteX2640" fmla="*/ 8875293 w 11164922"/>
              <a:gd name="connsiteY2640" fmla="*/ 1656621 h 5421351"/>
              <a:gd name="connsiteX2641" fmla="*/ 8904838 w 11164922"/>
              <a:gd name="connsiteY2641" fmla="*/ 1658955 h 5421351"/>
              <a:gd name="connsiteX2642" fmla="*/ 8916302 w 11164922"/>
              <a:gd name="connsiteY2642" fmla="*/ 1669945 h 5421351"/>
              <a:gd name="connsiteX2643" fmla="*/ 8908649 w 11164922"/>
              <a:gd name="connsiteY2643" fmla="*/ 1682798 h 5421351"/>
              <a:gd name="connsiteX2644" fmla="*/ 8906168 w 11164922"/>
              <a:gd name="connsiteY2644" fmla="*/ 1684600 h 5421351"/>
              <a:gd name="connsiteX2645" fmla="*/ 8904247 w 11164922"/>
              <a:gd name="connsiteY2645" fmla="*/ 1685604 h 5421351"/>
              <a:gd name="connsiteX2646" fmla="*/ 8903302 w 11164922"/>
              <a:gd name="connsiteY2646" fmla="*/ 1685959 h 5421351"/>
              <a:gd name="connsiteX2647" fmla="*/ 8892725 w 11164922"/>
              <a:gd name="connsiteY2647" fmla="*/ 1687731 h 5421351"/>
              <a:gd name="connsiteX2648" fmla="*/ 8860698 w 11164922"/>
              <a:gd name="connsiteY2648" fmla="*/ 1716272 h 5421351"/>
              <a:gd name="connsiteX2649" fmla="*/ 8854346 w 11164922"/>
              <a:gd name="connsiteY2649" fmla="*/ 1723717 h 5421351"/>
              <a:gd name="connsiteX2650" fmla="*/ 8841878 w 11164922"/>
              <a:gd name="connsiteY2650" fmla="*/ 1734945 h 5421351"/>
              <a:gd name="connsiteX2651" fmla="*/ 8838923 w 11164922"/>
              <a:gd name="connsiteY2651" fmla="*/ 1761240 h 5421351"/>
              <a:gd name="connsiteX2652" fmla="*/ 8848141 w 11164922"/>
              <a:gd name="connsiteY2652" fmla="*/ 1763899 h 5421351"/>
              <a:gd name="connsiteX2653" fmla="*/ 8854907 w 11164922"/>
              <a:gd name="connsiteY2653" fmla="*/ 1764874 h 5421351"/>
              <a:gd name="connsiteX2654" fmla="*/ 8885604 w 11164922"/>
              <a:gd name="connsiteY2654" fmla="*/ 1782365 h 5421351"/>
              <a:gd name="connsiteX2655" fmla="*/ 8975451 w 11164922"/>
              <a:gd name="connsiteY2655" fmla="*/ 1907666 h 5421351"/>
              <a:gd name="connsiteX2656" fmla="*/ 8972821 w 11164922"/>
              <a:gd name="connsiteY2656" fmla="*/ 1931627 h 5421351"/>
              <a:gd name="connsiteX2657" fmla="*/ 8964992 w 11164922"/>
              <a:gd name="connsiteY2657" fmla="*/ 1945099 h 5421351"/>
              <a:gd name="connsiteX2658" fmla="*/ 8978080 w 11164922"/>
              <a:gd name="connsiteY2658" fmla="*/ 1949797 h 5421351"/>
              <a:gd name="connsiteX2659" fmla="*/ 8991287 w 11164922"/>
              <a:gd name="connsiteY2659" fmla="*/ 1959045 h 5421351"/>
              <a:gd name="connsiteX2660" fmla="*/ 8994921 w 11164922"/>
              <a:gd name="connsiteY2660" fmla="*/ 1973167 h 5421351"/>
              <a:gd name="connsiteX2661" fmla="*/ 8991435 w 11164922"/>
              <a:gd name="connsiteY2661" fmla="*/ 2023807 h 5421351"/>
              <a:gd name="connsiteX2662" fmla="*/ 8962245 w 11164922"/>
              <a:gd name="connsiteY2662" fmla="*/ 2110818 h 5421351"/>
              <a:gd name="connsiteX2663" fmla="*/ 8961033 w 11164922"/>
              <a:gd name="connsiteY2663" fmla="*/ 2124527 h 5421351"/>
              <a:gd name="connsiteX2664" fmla="*/ 8941504 w 11164922"/>
              <a:gd name="connsiteY2664" fmla="*/ 2170410 h 5421351"/>
              <a:gd name="connsiteX2665" fmla="*/ 8885841 w 11164922"/>
              <a:gd name="connsiteY2665" fmla="*/ 2233253 h 5421351"/>
              <a:gd name="connsiteX2666" fmla="*/ 8873580 w 11164922"/>
              <a:gd name="connsiteY2666" fmla="*/ 2242885 h 5421351"/>
              <a:gd name="connsiteX2667" fmla="*/ 8846693 w 11164922"/>
              <a:gd name="connsiteY2667" fmla="*/ 2257332 h 5421351"/>
              <a:gd name="connsiteX2668" fmla="*/ 8836028 w 11164922"/>
              <a:gd name="connsiteY2668" fmla="*/ 2260996 h 5421351"/>
              <a:gd name="connsiteX2669" fmla="*/ 8809023 w 11164922"/>
              <a:gd name="connsiteY2669" fmla="*/ 2277039 h 5421351"/>
              <a:gd name="connsiteX2670" fmla="*/ 8805744 w 11164922"/>
              <a:gd name="connsiteY2670" fmla="*/ 2280643 h 5421351"/>
              <a:gd name="connsiteX2671" fmla="*/ 8796172 w 11164922"/>
              <a:gd name="connsiteY2671" fmla="*/ 2288000 h 5421351"/>
              <a:gd name="connsiteX2672" fmla="*/ 8775283 w 11164922"/>
              <a:gd name="connsiteY2672" fmla="*/ 2281323 h 5421351"/>
              <a:gd name="connsiteX2673" fmla="*/ 8770083 w 11164922"/>
              <a:gd name="connsiteY2673" fmla="*/ 2277630 h 5421351"/>
              <a:gd name="connsiteX2674" fmla="*/ 8764174 w 11164922"/>
              <a:gd name="connsiteY2674" fmla="*/ 2285725 h 5421351"/>
              <a:gd name="connsiteX2675" fmla="*/ 8750110 w 11164922"/>
              <a:gd name="connsiteY2675" fmla="*/ 2297809 h 5421351"/>
              <a:gd name="connsiteX2676" fmla="*/ 8725145 w 11164922"/>
              <a:gd name="connsiteY2676" fmla="*/ 2303866 h 5421351"/>
              <a:gd name="connsiteX2677" fmla="*/ 8720210 w 11164922"/>
              <a:gd name="connsiteY2677" fmla="*/ 2303866 h 5421351"/>
              <a:gd name="connsiteX2678" fmla="*/ 8674061 w 11164922"/>
              <a:gd name="connsiteY2678" fmla="*/ 2316334 h 5421351"/>
              <a:gd name="connsiteX2679" fmla="*/ 8674061 w 11164922"/>
              <a:gd name="connsiteY2679" fmla="*/ 2352468 h 5421351"/>
              <a:gd name="connsiteX2680" fmla="*/ 8665670 w 11164922"/>
              <a:gd name="connsiteY2680" fmla="*/ 2355659 h 5421351"/>
              <a:gd name="connsiteX2681" fmla="*/ 8654886 w 11164922"/>
              <a:gd name="connsiteY2681" fmla="*/ 2357668 h 5421351"/>
              <a:gd name="connsiteX2682" fmla="*/ 8646584 w 11164922"/>
              <a:gd name="connsiteY2682" fmla="*/ 2347238 h 5421351"/>
              <a:gd name="connsiteX2683" fmla="*/ 8645698 w 11164922"/>
              <a:gd name="connsiteY2683" fmla="*/ 2343456 h 5421351"/>
              <a:gd name="connsiteX2684" fmla="*/ 8629507 w 11164922"/>
              <a:gd name="connsiteY2684" fmla="*/ 2317486 h 5421351"/>
              <a:gd name="connsiteX2685" fmla="*/ 8590212 w 11164922"/>
              <a:gd name="connsiteY2685" fmla="*/ 2307795 h 5421351"/>
              <a:gd name="connsiteX2686" fmla="*/ 8578158 w 11164922"/>
              <a:gd name="connsiteY2686" fmla="*/ 2313911 h 5421351"/>
              <a:gd name="connsiteX2687" fmla="*/ 8556560 w 11164922"/>
              <a:gd name="connsiteY2687" fmla="*/ 2332377 h 5421351"/>
              <a:gd name="connsiteX2688" fmla="*/ 8533870 w 11164922"/>
              <a:gd name="connsiteY2688" fmla="*/ 2361065 h 5421351"/>
              <a:gd name="connsiteX2689" fmla="*/ 8521076 w 11164922"/>
              <a:gd name="connsiteY2689" fmla="*/ 2410022 h 5421351"/>
              <a:gd name="connsiteX2690" fmla="*/ 8545569 w 11164922"/>
              <a:gd name="connsiteY2690" fmla="*/ 2447514 h 5421351"/>
              <a:gd name="connsiteX2691" fmla="*/ 8642743 w 11164922"/>
              <a:gd name="connsiteY2691" fmla="*/ 2558043 h 5421351"/>
              <a:gd name="connsiteX2692" fmla="*/ 8673027 w 11164922"/>
              <a:gd name="connsiteY2692" fmla="*/ 2644255 h 5421351"/>
              <a:gd name="connsiteX2693" fmla="*/ 8675391 w 11164922"/>
              <a:gd name="connsiteY2693" fmla="*/ 2702312 h 5421351"/>
              <a:gd name="connsiteX2694" fmla="*/ 8650957 w 11164922"/>
              <a:gd name="connsiteY2694" fmla="*/ 2739746 h 5421351"/>
              <a:gd name="connsiteX2695" fmla="*/ 8593580 w 11164922"/>
              <a:gd name="connsiteY2695" fmla="*/ 2774934 h 5421351"/>
              <a:gd name="connsiteX2696" fmla="*/ 8590626 w 11164922"/>
              <a:gd name="connsiteY2696" fmla="*/ 2785333 h 5421351"/>
              <a:gd name="connsiteX2697" fmla="*/ 8572249 w 11164922"/>
              <a:gd name="connsiteY2697" fmla="*/ 2806902 h 5421351"/>
              <a:gd name="connsiteX2698" fmla="*/ 8564389 w 11164922"/>
              <a:gd name="connsiteY2698" fmla="*/ 2813490 h 5421351"/>
              <a:gd name="connsiteX2699" fmla="*/ 8559987 w 11164922"/>
              <a:gd name="connsiteY2699" fmla="*/ 2820167 h 5421351"/>
              <a:gd name="connsiteX2700" fmla="*/ 8544446 w 11164922"/>
              <a:gd name="connsiteY2700" fmla="*/ 2835915 h 5421351"/>
              <a:gd name="connsiteX2701" fmla="*/ 8525124 w 11164922"/>
              <a:gd name="connsiteY2701" fmla="*/ 2842267 h 5421351"/>
              <a:gd name="connsiteX2702" fmla="*/ 8513306 w 11164922"/>
              <a:gd name="connsiteY2702" fmla="*/ 2776381 h 5421351"/>
              <a:gd name="connsiteX2703" fmla="*/ 8513098 w 11164922"/>
              <a:gd name="connsiteY2703" fmla="*/ 2775938 h 5421351"/>
              <a:gd name="connsiteX2704" fmla="*/ 8505948 w 11164922"/>
              <a:gd name="connsiteY2704" fmla="*/ 2771359 h 5421351"/>
              <a:gd name="connsiteX2705" fmla="*/ 8491590 w 11164922"/>
              <a:gd name="connsiteY2705" fmla="*/ 2774106 h 5421351"/>
              <a:gd name="connsiteX2706" fmla="*/ 8464852 w 11164922"/>
              <a:gd name="connsiteY2706" fmla="*/ 2751445 h 5421351"/>
              <a:gd name="connsiteX2707" fmla="*/ 8458942 w 11164922"/>
              <a:gd name="connsiteY2707" fmla="*/ 2741843 h 5421351"/>
              <a:gd name="connsiteX2708" fmla="*/ 8456696 w 11164922"/>
              <a:gd name="connsiteY2708" fmla="*/ 2735018 h 5421351"/>
              <a:gd name="connsiteX2709" fmla="*/ 8447508 w 11164922"/>
              <a:gd name="connsiteY2709" fmla="*/ 2718059 h 5421351"/>
              <a:gd name="connsiteX2710" fmla="*/ 8410164 w 11164922"/>
              <a:gd name="connsiteY2710" fmla="*/ 2677317 h 5421351"/>
              <a:gd name="connsiteX2711" fmla="*/ 8409070 w 11164922"/>
              <a:gd name="connsiteY2711" fmla="*/ 2676430 h 5421351"/>
              <a:gd name="connsiteX2712" fmla="*/ 8386054 w 11164922"/>
              <a:gd name="connsiteY2712" fmla="*/ 2670521 h 5421351"/>
              <a:gd name="connsiteX2713" fmla="*/ 8369804 w 11164922"/>
              <a:gd name="connsiteY2713" fmla="*/ 2670048 h 5421351"/>
              <a:gd name="connsiteX2714" fmla="*/ 8360942 w 11164922"/>
              <a:gd name="connsiteY2714" fmla="*/ 2641833 h 5421351"/>
              <a:gd name="connsiteX2715" fmla="*/ 8354500 w 11164922"/>
              <a:gd name="connsiteY2715" fmla="*/ 2640326 h 5421351"/>
              <a:gd name="connsiteX2716" fmla="*/ 8342506 w 11164922"/>
              <a:gd name="connsiteY2716" fmla="*/ 2654153 h 5421351"/>
              <a:gd name="connsiteX2717" fmla="*/ 8342506 w 11164922"/>
              <a:gd name="connsiteY2717" fmla="*/ 2684348 h 5421351"/>
              <a:gd name="connsiteX2718" fmla="*/ 8325310 w 11164922"/>
              <a:gd name="connsiteY2718" fmla="*/ 2770738 h 5421351"/>
              <a:gd name="connsiteX2719" fmla="*/ 8323420 w 11164922"/>
              <a:gd name="connsiteY2719" fmla="*/ 2797801 h 5421351"/>
              <a:gd name="connsiteX2720" fmla="*/ 8338842 w 11164922"/>
              <a:gd name="connsiteY2720" fmla="*/ 2800401 h 5421351"/>
              <a:gd name="connsiteX2721" fmla="*/ 8356568 w 11164922"/>
              <a:gd name="connsiteY2721" fmla="*/ 2824776 h 5421351"/>
              <a:gd name="connsiteX2722" fmla="*/ 8381210 w 11164922"/>
              <a:gd name="connsiteY2722" fmla="*/ 2890455 h 5421351"/>
              <a:gd name="connsiteX2723" fmla="*/ 8385168 w 11164922"/>
              <a:gd name="connsiteY2723" fmla="*/ 2893232 h 5421351"/>
              <a:gd name="connsiteX2724" fmla="*/ 8395568 w 11164922"/>
              <a:gd name="connsiteY2724" fmla="*/ 2897073 h 5421351"/>
              <a:gd name="connsiteX2725" fmla="*/ 8421154 w 11164922"/>
              <a:gd name="connsiteY2725" fmla="*/ 2922896 h 5421351"/>
              <a:gd name="connsiteX2726" fmla="*/ 8432678 w 11164922"/>
              <a:gd name="connsiteY2726" fmla="*/ 2929928 h 5421351"/>
              <a:gd name="connsiteX2727" fmla="*/ 8450168 w 11164922"/>
              <a:gd name="connsiteY2727" fmla="*/ 2945085 h 5421351"/>
              <a:gd name="connsiteX2728" fmla="*/ 8480628 w 11164922"/>
              <a:gd name="connsiteY2728" fmla="*/ 2983937 h 5421351"/>
              <a:gd name="connsiteX2729" fmla="*/ 8488162 w 11164922"/>
              <a:gd name="connsiteY2729" fmla="*/ 3023793 h 5421351"/>
              <a:gd name="connsiteX2730" fmla="*/ 8488162 w 11164922"/>
              <a:gd name="connsiteY2730" fmla="*/ 3035316 h 5421351"/>
              <a:gd name="connsiteX2731" fmla="*/ 8496022 w 11164922"/>
              <a:gd name="connsiteY2731" fmla="*/ 3071420 h 5421351"/>
              <a:gd name="connsiteX2732" fmla="*/ 8513748 w 11164922"/>
              <a:gd name="connsiteY2732" fmla="*/ 3113108 h 5421351"/>
              <a:gd name="connsiteX2733" fmla="*/ 8506392 w 11164922"/>
              <a:gd name="connsiteY2733" fmla="*/ 3132579 h 5421351"/>
              <a:gd name="connsiteX2734" fmla="*/ 8485356 w 11164922"/>
              <a:gd name="connsiteY2734" fmla="*/ 3134883 h 5421351"/>
              <a:gd name="connsiteX2735" fmla="*/ 8420356 w 11164922"/>
              <a:gd name="connsiteY2735" fmla="*/ 3092279 h 5421351"/>
              <a:gd name="connsiteX2736" fmla="*/ 8401774 w 11164922"/>
              <a:gd name="connsiteY2736" fmla="*/ 3056322 h 5421351"/>
              <a:gd name="connsiteX2737" fmla="*/ 8390190 w 11164922"/>
              <a:gd name="connsiteY2737" fmla="*/ 3040191 h 5421351"/>
              <a:gd name="connsiteX2738" fmla="*/ 8356952 w 11164922"/>
              <a:gd name="connsiteY2738" fmla="*/ 2939294 h 5421351"/>
              <a:gd name="connsiteX2739" fmla="*/ 8315058 w 11164922"/>
              <a:gd name="connsiteY2739" fmla="*/ 2878194 h 5421351"/>
              <a:gd name="connsiteX2740" fmla="*/ 8305072 w 11164922"/>
              <a:gd name="connsiteY2740" fmla="*/ 2870424 h 5421351"/>
              <a:gd name="connsiteX2741" fmla="*/ 8290890 w 11164922"/>
              <a:gd name="connsiteY2741" fmla="*/ 2864515 h 5421351"/>
              <a:gd name="connsiteX2742" fmla="*/ 8288201 w 11164922"/>
              <a:gd name="connsiteY2742" fmla="*/ 2856301 h 5421351"/>
              <a:gd name="connsiteX2743" fmla="*/ 8285543 w 11164922"/>
              <a:gd name="connsiteY2743" fmla="*/ 2825869 h 5421351"/>
              <a:gd name="connsiteX2744" fmla="*/ 8288851 w 11164922"/>
              <a:gd name="connsiteY2744" fmla="*/ 2802795 h 5421351"/>
              <a:gd name="connsiteX2745" fmla="*/ 8290241 w 11164922"/>
              <a:gd name="connsiteY2745" fmla="*/ 2798688 h 5421351"/>
              <a:gd name="connsiteX2746" fmla="*/ 8291422 w 11164922"/>
              <a:gd name="connsiteY2746" fmla="*/ 2788495 h 5421351"/>
              <a:gd name="connsiteX2747" fmla="*/ 8284715 w 11164922"/>
              <a:gd name="connsiteY2747" fmla="*/ 2663194 h 5421351"/>
              <a:gd name="connsiteX2748" fmla="*/ 8212861 w 11164922"/>
              <a:gd name="connsiteY2748" fmla="*/ 2497209 h 5421351"/>
              <a:gd name="connsiteX2749" fmla="*/ 8212359 w 11164922"/>
              <a:gd name="connsiteY2749" fmla="*/ 2501700 h 5421351"/>
              <a:gd name="connsiteX2750" fmla="*/ 8207159 w 11164922"/>
              <a:gd name="connsiteY2750" fmla="*/ 2518186 h 5421351"/>
              <a:gd name="connsiteX2751" fmla="*/ 8194307 w 11164922"/>
              <a:gd name="connsiteY2751" fmla="*/ 2530477 h 5421351"/>
              <a:gd name="connsiteX2752" fmla="*/ 8175959 w 11164922"/>
              <a:gd name="connsiteY2752" fmla="*/ 2536209 h 5421351"/>
              <a:gd name="connsiteX2753" fmla="*/ 8173005 w 11164922"/>
              <a:gd name="connsiteY2753" fmla="*/ 2537893 h 5421351"/>
              <a:gd name="connsiteX2754" fmla="*/ 8157789 w 11164922"/>
              <a:gd name="connsiteY2754" fmla="*/ 2549416 h 5421351"/>
              <a:gd name="connsiteX2755" fmla="*/ 8116692 w 11164922"/>
              <a:gd name="connsiteY2755" fmla="*/ 2535913 h 5421351"/>
              <a:gd name="connsiteX2756" fmla="*/ 8115303 w 11164922"/>
              <a:gd name="connsiteY2756" fmla="*/ 2528764 h 5421351"/>
              <a:gd name="connsiteX2757" fmla="*/ 8115303 w 11164922"/>
              <a:gd name="connsiteY2757" fmla="*/ 2519250 h 5421351"/>
              <a:gd name="connsiteX2758" fmla="*/ 8117963 w 11164922"/>
              <a:gd name="connsiteY2758" fmla="*/ 2500607 h 5421351"/>
              <a:gd name="connsiteX2759" fmla="*/ 8106410 w 11164922"/>
              <a:gd name="connsiteY2759" fmla="*/ 2448430 h 5421351"/>
              <a:gd name="connsiteX2760" fmla="*/ 8071547 w 11164922"/>
              <a:gd name="connsiteY2760" fmla="*/ 2384229 h 5421351"/>
              <a:gd name="connsiteX2761" fmla="*/ 8059345 w 11164922"/>
              <a:gd name="connsiteY2761" fmla="*/ 2374390 h 5421351"/>
              <a:gd name="connsiteX2762" fmla="*/ 8021763 w 11164922"/>
              <a:gd name="connsiteY2762" fmla="*/ 2331107 h 5421351"/>
              <a:gd name="connsiteX2763" fmla="*/ 7989175 w 11164922"/>
              <a:gd name="connsiteY2763" fmla="*/ 2273434 h 5421351"/>
              <a:gd name="connsiteX2764" fmla="*/ 7919035 w 11164922"/>
              <a:gd name="connsiteY2764" fmla="*/ 2296096 h 5421351"/>
              <a:gd name="connsiteX2765" fmla="*/ 7905828 w 11164922"/>
              <a:gd name="connsiteY2765" fmla="*/ 2296509 h 5421351"/>
              <a:gd name="connsiteX2766" fmla="*/ 7882192 w 11164922"/>
              <a:gd name="connsiteY2766" fmla="*/ 2301059 h 5421351"/>
              <a:gd name="connsiteX2767" fmla="*/ 7839322 w 11164922"/>
              <a:gd name="connsiteY2767" fmla="*/ 2322509 h 5421351"/>
              <a:gd name="connsiteX2768" fmla="*/ 7841656 w 11164922"/>
              <a:gd name="connsiteY2768" fmla="*/ 2330988 h 5421351"/>
              <a:gd name="connsiteX2769" fmla="*/ 7826440 w 11164922"/>
              <a:gd name="connsiteY2769" fmla="*/ 2370106 h 5421351"/>
              <a:gd name="connsiteX2770" fmla="*/ 7787410 w 11164922"/>
              <a:gd name="connsiteY2770" fmla="*/ 2395781 h 5421351"/>
              <a:gd name="connsiteX2771" fmla="*/ 7772638 w 11164922"/>
              <a:gd name="connsiteY2771" fmla="*/ 2410878 h 5421351"/>
              <a:gd name="connsiteX2772" fmla="*/ 7736032 w 11164922"/>
              <a:gd name="connsiteY2772" fmla="*/ 2459391 h 5421351"/>
              <a:gd name="connsiteX2773" fmla="*/ 7706486 w 11164922"/>
              <a:gd name="connsiteY2773" fmla="*/ 2484948 h 5421351"/>
              <a:gd name="connsiteX2774" fmla="*/ 7704478 w 11164922"/>
              <a:gd name="connsiteY2774" fmla="*/ 2486012 h 5421351"/>
              <a:gd name="connsiteX2775" fmla="*/ 7694314 w 11164922"/>
              <a:gd name="connsiteY2775" fmla="*/ 2495732 h 5421351"/>
              <a:gd name="connsiteX2776" fmla="*/ 7693280 w 11164922"/>
              <a:gd name="connsiteY2776" fmla="*/ 2499721 h 5421351"/>
              <a:gd name="connsiteX2777" fmla="*/ 7671298 w 11164922"/>
              <a:gd name="connsiteY2777" fmla="*/ 2521820 h 5421351"/>
              <a:gd name="connsiteX2778" fmla="*/ 7649966 w 11164922"/>
              <a:gd name="connsiteY2778" fmla="*/ 2533195 h 5421351"/>
              <a:gd name="connsiteX2779" fmla="*/ 7627010 w 11164922"/>
              <a:gd name="connsiteY2779" fmla="*/ 2553640 h 5421351"/>
              <a:gd name="connsiteX2780" fmla="*/ 7638296 w 11164922"/>
              <a:gd name="connsiteY2780" fmla="*/ 2626942 h 5421351"/>
              <a:gd name="connsiteX2781" fmla="*/ 7628576 w 11164922"/>
              <a:gd name="connsiteY2781" fmla="*/ 2684201 h 5421351"/>
              <a:gd name="connsiteX2782" fmla="*/ 7627246 w 11164922"/>
              <a:gd name="connsiteY2782" fmla="*/ 2688130 h 5421351"/>
              <a:gd name="connsiteX2783" fmla="*/ 7625622 w 11164922"/>
              <a:gd name="connsiteY2783" fmla="*/ 2737470 h 5421351"/>
              <a:gd name="connsiteX2784" fmla="*/ 7626952 w 11164922"/>
              <a:gd name="connsiteY2784" fmla="*/ 2741223 h 5421351"/>
              <a:gd name="connsiteX2785" fmla="*/ 7628784 w 11164922"/>
              <a:gd name="connsiteY2785" fmla="*/ 2750677 h 5421351"/>
              <a:gd name="connsiteX2786" fmla="*/ 7616670 w 11164922"/>
              <a:gd name="connsiteY2786" fmla="*/ 2769645 h 5421351"/>
              <a:gd name="connsiteX2787" fmla="*/ 7608574 w 11164922"/>
              <a:gd name="connsiteY2787" fmla="*/ 2777297 h 5421351"/>
              <a:gd name="connsiteX2788" fmla="*/ 7603788 w 11164922"/>
              <a:gd name="connsiteY2788" fmla="*/ 2787047 h 5421351"/>
              <a:gd name="connsiteX2789" fmla="*/ 7600834 w 11164922"/>
              <a:gd name="connsiteY2789" fmla="*/ 2797565 h 5421351"/>
              <a:gd name="connsiteX2790" fmla="*/ 7596904 w 11164922"/>
              <a:gd name="connsiteY2790" fmla="*/ 2804892 h 5421351"/>
              <a:gd name="connsiteX2791" fmla="*/ 7594540 w 11164922"/>
              <a:gd name="connsiteY2791" fmla="*/ 2806370 h 5421351"/>
              <a:gd name="connsiteX2792" fmla="*/ 7553354 w 11164922"/>
              <a:gd name="connsiteY2792" fmla="*/ 2844985 h 5421351"/>
              <a:gd name="connsiteX2793" fmla="*/ 7520855 w 11164922"/>
              <a:gd name="connsiteY2793" fmla="*/ 2839756 h 5421351"/>
              <a:gd name="connsiteX2794" fmla="*/ 7505817 w 11164922"/>
              <a:gd name="connsiteY2794" fmla="*/ 2819370 h 5421351"/>
              <a:gd name="connsiteX2795" fmla="*/ 7353896 w 11164922"/>
              <a:gd name="connsiteY2795" fmla="*/ 2463291 h 5421351"/>
              <a:gd name="connsiteX2796" fmla="*/ 7326242 w 11164922"/>
              <a:gd name="connsiteY2796" fmla="*/ 2324193 h 5421351"/>
              <a:gd name="connsiteX2797" fmla="*/ 7326094 w 11164922"/>
              <a:gd name="connsiteY2797" fmla="*/ 2291989 h 5421351"/>
              <a:gd name="connsiteX2798" fmla="*/ 7320539 w 11164922"/>
              <a:gd name="connsiteY2798" fmla="*/ 2291605 h 5421351"/>
              <a:gd name="connsiteX2799" fmla="*/ 7315901 w 11164922"/>
              <a:gd name="connsiteY2799" fmla="*/ 2321859 h 5421351"/>
              <a:gd name="connsiteX2800" fmla="*/ 7305619 w 11164922"/>
              <a:gd name="connsiteY2800" fmla="*/ 2331697 h 5421351"/>
              <a:gd name="connsiteX2801" fmla="*/ 7303255 w 11164922"/>
              <a:gd name="connsiteY2801" fmla="*/ 2332791 h 5421351"/>
              <a:gd name="connsiteX2802" fmla="*/ 7267211 w 11164922"/>
              <a:gd name="connsiteY2802" fmla="*/ 2343013 h 5421351"/>
              <a:gd name="connsiteX2803" fmla="*/ 7257283 w 11164922"/>
              <a:gd name="connsiteY2803" fmla="*/ 2340059 h 5421351"/>
              <a:gd name="connsiteX2804" fmla="*/ 7228831 w 11164922"/>
              <a:gd name="connsiteY2804" fmla="*/ 2310130 h 5421351"/>
              <a:gd name="connsiteX2805" fmla="*/ 7206022 w 11164922"/>
              <a:gd name="connsiteY2805" fmla="*/ 2291812 h 5421351"/>
              <a:gd name="connsiteX2806" fmla="*/ 7201886 w 11164922"/>
              <a:gd name="connsiteY2806" fmla="*/ 2287527 h 5421351"/>
              <a:gd name="connsiteX2807" fmla="*/ 7196302 w 11164922"/>
              <a:gd name="connsiteY2807" fmla="*/ 2271928 h 5421351"/>
              <a:gd name="connsiteX2808" fmla="*/ 7213674 w 11164922"/>
              <a:gd name="connsiteY2808" fmla="*/ 2263064 h 5421351"/>
              <a:gd name="connsiteX2809" fmla="*/ 7182682 w 11164922"/>
              <a:gd name="connsiteY2809" fmla="*/ 2244126 h 5421351"/>
              <a:gd name="connsiteX2810" fmla="*/ 7128112 w 11164922"/>
              <a:gd name="connsiteY2810" fmla="*/ 2198301 h 5421351"/>
              <a:gd name="connsiteX2811" fmla="*/ 7094253 w 11164922"/>
              <a:gd name="connsiteY2811" fmla="*/ 2153983 h 5421351"/>
              <a:gd name="connsiteX2812" fmla="*/ 6975275 w 11164922"/>
              <a:gd name="connsiteY2812" fmla="*/ 2165801 h 5421351"/>
              <a:gd name="connsiteX2813" fmla="*/ 6905844 w 11164922"/>
              <a:gd name="connsiteY2813" fmla="*/ 2163704 h 5421351"/>
              <a:gd name="connsiteX2814" fmla="*/ 6785802 w 11164922"/>
              <a:gd name="connsiteY2814" fmla="*/ 2140511 h 5421351"/>
              <a:gd name="connsiteX2815" fmla="*/ 6772595 w 11164922"/>
              <a:gd name="connsiteY2815" fmla="*/ 2132977 h 5421351"/>
              <a:gd name="connsiteX2816" fmla="*/ 6765593 w 11164922"/>
              <a:gd name="connsiteY2816" fmla="*/ 2121159 h 5421351"/>
              <a:gd name="connsiteX2817" fmla="*/ 6756197 w 11164922"/>
              <a:gd name="connsiteY2817" fmla="*/ 2099679 h 5421351"/>
              <a:gd name="connsiteX2818" fmla="*/ 6747807 w 11164922"/>
              <a:gd name="connsiteY2818" fmla="*/ 2089427 h 5421351"/>
              <a:gd name="connsiteX2819" fmla="*/ 6695364 w 11164922"/>
              <a:gd name="connsiteY2819" fmla="*/ 2103491 h 5421351"/>
              <a:gd name="connsiteX2820" fmla="*/ 6636274 w 11164922"/>
              <a:gd name="connsiteY2820" fmla="*/ 2091673 h 5421351"/>
              <a:gd name="connsiteX2821" fmla="*/ 6559840 w 11164922"/>
              <a:gd name="connsiteY2821" fmla="*/ 2049216 h 5421351"/>
              <a:gd name="connsiteX2822" fmla="*/ 6557802 w 11164922"/>
              <a:gd name="connsiteY2822" fmla="*/ 2047621 h 5421351"/>
              <a:gd name="connsiteX2823" fmla="*/ 6545984 w 11164922"/>
              <a:gd name="connsiteY2823" fmla="*/ 2029421 h 5421351"/>
              <a:gd name="connsiteX2824" fmla="*/ 6538036 w 11164922"/>
              <a:gd name="connsiteY2824" fmla="*/ 2005785 h 5421351"/>
              <a:gd name="connsiteX2825" fmla="*/ 6528995 w 11164922"/>
              <a:gd name="connsiteY2825" fmla="*/ 1990599 h 5421351"/>
              <a:gd name="connsiteX2826" fmla="*/ 6512893 w 11164922"/>
              <a:gd name="connsiteY2826" fmla="*/ 1970301 h 5421351"/>
              <a:gd name="connsiteX2827" fmla="*/ 6494250 w 11164922"/>
              <a:gd name="connsiteY2827" fmla="*/ 1960433 h 5421351"/>
              <a:gd name="connsiteX2828" fmla="*/ 6470939 w 11164922"/>
              <a:gd name="connsiteY2828" fmla="*/ 1958897 h 5421351"/>
              <a:gd name="connsiteX2829" fmla="*/ 6456758 w 11164922"/>
              <a:gd name="connsiteY2829" fmla="*/ 1967051 h 5421351"/>
              <a:gd name="connsiteX2830" fmla="*/ 6448987 w 11164922"/>
              <a:gd name="connsiteY2830" fmla="*/ 2003274 h 5421351"/>
              <a:gd name="connsiteX2831" fmla="*/ 6451941 w 11164922"/>
              <a:gd name="connsiteY2831" fmla="*/ 2011133 h 5421351"/>
              <a:gd name="connsiteX2832" fmla="*/ 6473037 w 11164922"/>
              <a:gd name="connsiteY2832" fmla="*/ 2048714 h 5421351"/>
              <a:gd name="connsiteX2833" fmla="*/ 6534462 w 11164922"/>
              <a:gd name="connsiteY2833" fmla="*/ 2105854 h 5421351"/>
              <a:gd name="connsiteX2834" fmla="*/ 6546280 w 11164922"/>
              <a:gd name="connsiteY2834" fmla="*/ 2098941 h 5421351"/>
              <a:gd name="connsiteX2835" fmla="*/ 6542232 w 11164922"/>
              <a:gd name="connsiteY2835" fmla="*/ 2125029 h 5421351"/>
              <a:gd name="connsiteX2836" fmla="*/ 6559959 w 11164922"/>
              <a:gd name="connsiteY2836" fmla="*/ 2115722 h 5421351"/>
              <a:gd name="connsiteX2837" fmla="*/ 6572279 w 11164922"/>
              <a:gd name="connsiteY2837" fmla="*/ 2133095 h 5421351"/>
              <a:gd name="connsiteX2838" fmla="*/ 6574318 w 11164922"/>
              <a:gd name="connsiteY2838" fmla="*/ 2180633 h 5421351"/>
              <a:gd name="connsiteX2839" fmla="*/ 6590390 w 11164922"/>
              <a:gd name="connsiteY2839" fmla="*/ 2195997 h 5421351"/>
              <a:gd name="connsiteX2840" fmla="*/ 6649481 w 11164922"/>
              <a:gd name="connsiteY2840" fmla="*/ 2196824 h 5421351"/>
              <a:gd name="connsiteX2841" fmla="*/ 6729932 w 11164922"/>
              <a:gd name="connsiteY2841" fmla="*/ 2113566 h 5421351"/>
              <a:gd name="connsiteX2842" fmla="*/ 6740745 w 11164922"/>
              <a:gd name="connsiteY2842" fmla="*/ 2146331 h 5421351"/>
              <a:gd name="connsiteX2843" fmla="*/ 6769433 w 11164922"/>
              <a:gd name="connsiteY2843" fmla="*/ 2196765 h 5421351"/>
              <a:gd name="connsiteX2844" fmla="*/ 6788963 w 11164922"/>
              <a:gd name="connsiteY2844" fmla="*/ 2214167 h 5421351"/>
              <a:gd name="connsiteX2845" fmla="*/ 6809319 w 11164922"/>
              <a:gd name="connsiteY2845" fmla="*/ 2213812 h 5421351"/>
              <a:gd name="connsiteX2846" fmla="*/ 6820547 w 11164922"/>
              <a:gd name="connsiteY2846" fmla="*/ 2216767 h 5421351"/>
              <a:gd name="connsiteX2847" fmla="*/ 6824151 w 11164922"/>
              <a:gd name="connsiteY2847" fmla="*/ 2219219 h 5421351"/>
              <a:gd name="connsiteX2848" fmla="*/ 6831685 w 11164922"/>
              <a:gd name="connsiteY2848" fmla="*/ 2226133 h 5421351"/>
              <a:gd name="connsiteX2849" fmla="*/ 6861939 w 11164922"/>
              <a:gd name="connsiteY2849" fmla="*/ 2264541 h 5421351"/>
              <a:gd name="connsiteX2850" fmla="*/ 6868085 w 11164922"/>
              <a:gd name="connsiteY2850" fmla="*/ 2287616 h 5421351"/>
              <a:gd name="connsiteX2851" fmla="*/ 6836590 w 11164922"/>
              <a:gd name="connsiteY2851" fmla="*/ 2354536 h 5421351"/>
              <a:gd name="connsiteX2852" fmla="*/ 6832276 w 11164922"/>
              <a:gd name="connsiteY2852" fmla="*/ 2357047 h 5421351"/>
              <a:gd name="connsiteX2853" fmla="*/ 6824949 w 11164922"/>
              <a:gd name="connsiteY2853" fmla="*/ 2359765 h 5421351"/>
              <a:gd name="connsiteX2854" fmla="*/ 6814578 w 11164922"/>
              <a:gd name="connsiteY2854" fmla="*/ 2379324 h 5421351"/>
              <a:gd name="connsiteX2855" fmla="*/ 6814963 w 11164922"/>
              <a:gd name="connsiteY2855" fmla="*/ 2395574 h 5421351"/>
              <a:gd name="connsiteX2856" fmla="*/ 6812303 w 11164922"/>
              <a:gd name="connsiteY2856" fmla="*/ 2413301 h 5421351"/>
              <a:gd name="connsiteX2857" fmla="*/ 6798772 w 11164922"/>
              <a:gd name="connsiteY2857" fmla="*/ 2421574 h 5421351"/>
              <a:gd name="connsiteX2858" fmla="*/ 6795640 w 11164922"/>
              <a:gd name="connsiteY2858" fmla="*/ 2422696 h 5421351"/>
              <a:gd name="connsiteX2859" fmla="*/ 6773954 w 11164922"/>
              <a:gd name="connsiteY2859" fmla="*/ 2440542 h 5421351"/>
              <a:gd name="connsiteX2860" fmla="*/ 6770999 w 11164922"/>
              <a:gd name="connsiteY2860" fmla="*/ 2446126 h 5421351"/>
              <a:gd name="connsiteX2861" fmla="*/ 6768281 w 11164922"/>
              <a:gd name="connsiteY2861" fmla="*/ 2449967 h 5421351"/>
              <a:gd name="connsiteX2862" fmla="*/ 6765918 w 11164922"/>
              <a:gd name="connsiteY2862" fmla="*/ 2452537 h 5421351"/>
              <a:gd name="connsiteX2863" fmla="*/ 6757439 w 11164922"/>
              <a:gd name="connsiteY2863" fmla="*/ 2457294 h 5421351"/>
              <a:gd name="connsiteX2864" fmla="*/ 6722220 w 11164922"/>
              <a:gd name="connsiteY2864" fmla="*/ 2485687 h 5421351"/>
              <a:gd name="connsiteX2865" fmla="*/ 6630010 w 11164922"/>
              <a:gd name="connsiteY2865" fmla="*/ 2519634 h 5421351"/>
              <a:gd name="connsiteX2866" fmla="*/ 6621147 w 11164922"/>
              <a:gd name="connsiteY2866" fmla="*/ 2533373 h 5421351"/>
              <a:gd name="connsiteX2867" fmla="*/ 6620733 w 11164922"/>
              <a:gd name="connsiteY2867" fmla="*/ 2545515 h 5421351"/>
              <a:gd name="connsiteX2868" fmla="*/ 6580699 w 11164922"/>
              <a:gd name="connsiteY2868" fmla="*/ 2578695 h 5421351"/>
              <a:gd name="connsiteX2869" fmla="*/ 6526100 w 11164922"/>
              <a:gd name="connsiteY2869" fmla="*/ 2592315 h 5421351"/>
              <a:gd name="connsiteX2870" fmla="*/ 6520723 w 11164922"/>
              <a:gd name="connsiteY2870" fmla="*/ 2595270 h 5421351"/>
              <a:gd name="connsiteX2871" fmla="*/ 6513484 w 11164922"/>
              <a:gd name="connsiteY2871" fmla="*/ 2600588 h 5421351"/>
              <a:gd name="connsiteX2872" fmla="*/ 6504621 w 11164922"/>
              <a:gd name="connsiteY2872" fmla="*/ 2609067 h 5421351"/>
              <a:gd name="connsiteX2873" fmla="*/ 6499450 w 11164922"/>
              <a:gd name="connsiteY2873" fmla="*/ 2612022 h 5421351"/>
              <a:gd name="connsiteX2874" fmla="*/ 6468930 w 11164922"/>
              <a:gd name="connsiteY2874" fmla="*/ 2620885 h 5421351"/>
              <a:gd name="connsiteX2875" fmla="*/ 6422101 w 11164922"/>
              <a:gd name="connsiteY2875" fmla="*/ 2643694 h 5421351"/>
              <a:gd name="connsiteX2876" fmla="*/ 6405851 w 11164922"/>
              <a:gd name="connsiteY2876" fmla="*/ 2647949 h 5421351"/>
              <a:gd name="connsiteX2877" fmla="*/ 6384165 w 11164922"/>
              <a:gd name="connsiteY2877" fmla="*/ 2657846 h 5421351"/>
              <a:gd name="connsiteX2878" fmla="*/ 6380324 w 11164922"/>
              <a:gd name="connsiteY2878" fmla="*/ 2660653 h 5421351"/>
              <a:gd name="connsiteX2879" fmla="*/ 6373115 w 11164922"/>
              <a:gd name="connsiteY2879" fmla="*/ 2664642 h 5421351"/>
              <a:gd name="connsiteX2880" fmla="*/ 6319785 w 11164922"/>
              <a:gd name="connsiteY2880" fmla="*/ 2666680 h 5421351"/>
              <a:gd name="connsiteX2881" fmla="*/ 6304481 w 11164922"/>
              <a:gd name="connsiteY2881" fmla="*/ 2651908 h 5421351"/>
              <a:gd name="connsiteX2882" fmla="*/ 6303742 w 11164922"/>
              <a:gd name="connsiteY2882" fmla="*/ 2645821 h 5421351"/>
              <a:gd name="connsiteX2883" fmla="*/ 6304806 w 11164922"/>
              <a:gd name="connsiteY2883" fmla="*/ 2636633 h 5421351"/>
              <a:gd name="connsiteX2884" fmla="*/ 6304599 w 11164922"/>
              <a:gd name="connsiteY2884" fmla="*/ 2628478 h 5421351"/>
              <a:gd name="connsiteX2885" fmla="*/ 6301142 w 11164922"/>
              <a:gd name="connsiteY2885" fmla="*/ 2611224 h 5421351"/>
              <a:gd name="connsiteX2886" fmla="*/ 6287818 w 11164922"/>
              <a:gd name="connsiteY2886" fmla="*/ 2573997 h 5421351"/>
              <a:gd name="connsiteX2887" fmla="*/ 6281199 w 11164922"/>
              <a:gd name="connsiteY2887" fmla="*/ 2541261 h 5421351"/>
              <a:gd name="connsiteX2888" fmla="*/ 6281199 w 11164922"/>
              <a:gd name="connsiteY2888" fmla="*/ 2527168 h 5421351"/>
              <a:gd name="connsiteX2889" fmla="*/ 6257770 w 11164922"/>
              <a:gd name="connsiteY2889" fmla="*/ 2473780 h 5421351"/>
              <a:gd name="connsiteX2890" fmla="*/ 6246838 w 11164922"/>
              <a:gd name="connsiteY2890" fmla="*/ 2464119 h 5421351"/>
              <a:gd name="connsiteX2891" fmla="*/ 6229112 w 11164922"/>
              <a:gd name="connsiteY2891" fmla="*/ 2434574 h 5421351"/>
              <a:gd name="connsiteX2892" fmla="*/ 6224651 w 11164922"/>
              <a:gd name="connsiteY2892" fmla="*/ 2421515 h 5421351"/>
              <a:gd name="connsiteX2893" fmla="*/ 6191176 w 11164922"/>
              <a:gd name="connsiteY2893" fmla="*/ 2377197 h 5421351"/>
              <a:gd name="connsiteX2894" fmla="*/ 6181603 w 11164922"/>
              <a:gd name="connsiteY2894" fmla="*/ 2371140 h 5421351"/>
              <a:gd name="connsiteX2895" fmla="*/ 6163876 w 11164922"/>
              <a:gd name="connsiteY2895" fmla="*/ 2356368 h 5421351"/>
              <a:gd name="connsiteX2896" fmla="*/ 6156106 w 11164922"/>
              <a:gd name="connsiteY2896" fmla="*/ 2346263 h 5421351"/>
              <a:gd name="connsiteX2897" fmla="*/ 6123961 w 11164922"/>
              <a:gd name="connsiteY2897" fmla="*/ 2247051 h 5421351"/>
              <a:gd name="connsiteX2898" fmla="*/ 6121302 w 11164922"/>
              <a:gd name="connsiteY2898" fmla="*/ 2241969 h 5421351"/>
              <a:gd name="connsiteX2899" fmla="*/ 6088212 w 11164922"/>
              <a:gd name="connsiteY2899" fmla="*/ 2203058 h 5421351"/>
              <a:gd name="connsiteX2900" fmla="*/ 6080087 w 11164922"/>
              <a:gd name="connsiteY2900" fmla="*/ 2196824 h 5421351"/>
              <a:gd name="connsiteX2901" fmla="*/ 6072700 w 11164922"/>
              <a:gd name="connsiteY2901" fmla="*/ 2186128 h 5421351"/>
              <a:gd name="connsiteX2902" fmla="*/ 6066082 w 11164922"/>
              <a:gd name="connsiteY2902" fmla="*/ 2169022 h 5421351"/>
              <a:gd name="connsiteX2903" fmla="*/ 5987138 w 11164922"/>
              <a:gd name="connsiteY2903" fmla="*/ 2046439 h 5421351"/>
              <a:gd name="connsiteX2904" fmla="*/ 5969942 w 11164922"/>
              <a:gd name="connsiteY2904" fmla="*/ 2038137 h 5421351"/>
              <a:gd name="connsiteX2905" fmla="*/ 5962023 w 11164922"/>
              <a:gd name="connsiteY2905" fmla="*/ 2051137 h 5421351"/>
              <a:gd name="connsiteX2906" fmla="*/ 5931592 w 11164922"/>
              <a:gd name="connsiteY2906" fmla="*/ 2036157 h 5421351"/>
              <a:gd name="connsiteX2907" fmla="*/ 6021056 w 11164922"/>
              <a:gd name="connsiteY2907" fmla="*/ 2237212 h 5421351"/>
              <a:gd name="connsiteX2908" fmla="*/ 6024690 w 11164922"/>
              <a:gd name="connsiteY2908" fmla="*/ 2241732 h 5421351"/>
              <a:gd name="connsiteX2909" fmla="*/ 6049300 w 11164922"/>
              <a:gd name="connsiteY2909" fmla="*/ 2263153 h 5421351"/>
              <a:gd name="connsiteX2910" fmla="*/ 6071105 w 11164922"/>
              <a:gd name="connsiteY2910" fmla="*/ 2304959 h 5421351"/>
              <a:gd name="connsiteX2911" fmla="*/ 6085050 w 11164922"/>
              <a:gd name="connsiteY2911" fmla="*/ 2353354 h 5421351"/>
              <a:gd name="connsiteX2912" fmla="*/ 6091698 w 11164922"/>
              <a:gd name="connsiteY2912" fmla="*/ 2405915 h 5421351"/>
              <a:gd name="connsiteX2913" fmla="*/ 6095420 w 11164922"/>
              <a:gd name="connsiteY2913" fmla="*/ 2416138 h 5421351"/>
              <a:gd name="connsiteX2914" fmla="*/ 6136311 w 11164922"/>
              <a:gd name="connsiteY2914" fmla="*/ 2453808 h 5421351"/>
              <a:gd name="connsiteX2915" fmla="*/ 6155131 w 11164922"/>
              <a:gd name="connsiteY2915" fmla="*/ 2492807 h 5421351"/>
              <a:gd name="connsiteX2916" fmla="*/ 6159179 w 11164922"/>
              <a:gd name="connsiteY2916" fmla="*/ 2521111 h 5421351"/>
              <a:gd name="connsiteX2917" fmla="*/ 6188074 w 11164922"/>
              <a:gd name="connsiteY2917" fmla="*/ 2564838 h 5421351"/>
              <a:gd name="connsiteX2918" fmla="*/ 6217028 w 11164922"/>
              <a:gd name="connsiteY2918" fmla="*/ 2578872 h 5421351"/>
              <a:gd name="connsiteX2919" fmla="*/ 6242938 w 11164922"/>
              <a:gd name="connsiteY2919" fmla="*/ 2597013 h 5421351"/>
              <a:gd name="connsiteX2920" fmla="*/ 6306874 w 11164922"/>
              <a:gd name="connsiteY2920" fmla="*/ 2673978 h 5421351"/>
              <a:gd name="connsiteX2921" fmla="*/ 6313994 w 11164922"/>
              <a:gd name="connsiteY2921" fmla="*/ 2697614 h 5421351"/>
              <a:gd name="connsiteX2922" fmla="*/ 6312251 w 11164922"/>
              <a:gd name="connsiteY2922" fmla="*/ 2710141 h 5421351"/>
              <a:gd name="connsiteX2923" fmla="*/ 6326462 w 11164922"/>
              <a:gd name="connsiteY2923" fmla="*/ 2732123 h 5421351"/>
              <a:gd name="connsiteX2924" fmla="*/ 6347145 w 11164922"/>
              <a:gd name="connsiteY2924" fmla="*/ 2748668 h 5421351"/>
              <a:gd name="connsiteX2925" fmla="*/ 6379645 w 11164922"/>
              <a:gd name="connsiteY2925" fmla="*/ 2748077 h 5421351"/>
              <a:gd name="connsiteX2926" fmla="*/ 6386115 w 11164922"/>
              <a:gd name="connsiteY2926" fmla="*/ 2745123 h 5421351"/>
              <a:gd name="connsiteX2927" fmla="*/ 6413740 w 11164922"/>
              <a:gd name="connsiteY2927" fmla="*/ 2744177 h 5421351"/>
              <a:gd name="connsiteX2928" fmla="*/ 6418024 w 11164922"/>
              <a:gd name="connsiteY2928" fmla="*/ 2745595 h 5421351"/>
              <a:gd name="connsiteX2929" fmla="*/ 6444792 w 11164922"/>
              <a:gd name="connsiteY2929" fmla="*/ 2735609 h 5421351"/>
              <a:gd name="connsiteX2930" fmla="*/ 6457615 w 11164922"/>
              <a:gd name="connsiteY2930" fmla="*/ 2726095 h 5421351"/>
              <a:gd name="connsiteX2931" fmla="*/ 6463524 w 11164922"/>
              <a:gd name="connsiteY2931" fmla="*/ 2725209 h 5421351"/>
              <a:gd name="connsiteX2932" fmla="*/ 6467393 w 11164922"/>
              <a:gd name="connsiteY2932" fmla="*/ 2726273 h 5421351"/>
              <a:gd name="connsiteX2933" fmla="*/ 6505359 w 11164922"/>
              <a:gd name="connsiteY2933" fmla="*/ 2721339 h 5421351"/>
              <a:gd name="connsiteX2934" fmla="*/ 6573313 w 11164922"/>
              <a:gd name="connsiteY2934" fmla="*/ 2695250 h 5421351"/>
              <a:gd name="connsiteX2935" fmla="*/ 6594261 w 11164922"/>
              <a:gd name="connsiteY2935" fmla="*/ 2704646 h 5421351"/>
              <a:gd name="connsiteX2936" fmla="*/ 6586668 w 11164922"/>
              <a:gd name="connsiteY2936" fmla="*/ 2794817 h 5421351"/>
              <a:gd name="connsiteX2937" fmla="*/ 6584067 w 11164922"/>
              <a:gd name="connsiteY2937" fmla="*/ 2806635 h 5421351"/>
              <a:gd name="connsiteX2938" fmla="*/ 6479300 w 11164922"/>
              <a:gd name="connsiteY2938" fmla="*/ 3021755 h 5421351"/>
              <a:gd name="connsiteX2939" fmla="*/ 6411494 w 11164922"/>
              <a:gd name="connsiteY2939" fmla="*/ 3095618 h 5421351"/>
              <a:gd name="connsiteX2940" fmla="*/ 6348179 w 11164922"/>
              <a:gd name="connsiteY2940" fmla="*/ 3138931 h 5421351"/>
              <a:gd name="connsiteX2941" fmla="*/ 6257918 w 11164922"/>
              <a:gd name="connsiteY2941" fmla="*/ 3257111 h 5421351"/>
              <a:gd name="connsiteX2942" fmla="*/ 6234282 w 11164922"/>
              <a:gd name="connsiteY2942" fmla="*/ 3275311 h 5421351"/>
              <a:gd name="connsiteX2943" fmla="*/ 6219510 w 11164922"/>
              <a:gd name="connsiteY2943" fmla="*/ 3291443 h 5421351"/>
              <a:gd name="connsiteX2944" fmla="*/ 6212094 w 11164922"/>
              <a:gd name="connsiteY2944" fmla="*/ 3302699 h 5421351"/>
              <a:gd name="connsiteX2945" fmla="*/ 6163108 w 11164922"/>
              <a:gd name="connsiteY2945" fmla="*/ 3401971 h 5421351"/>
              <a:gd name="connsiteX2946" fmla="*/ 6170908 w 11164922"/>
              <a:gd name="connsiteY2946" fmla="*/ 3449864 h 5421351"/>
              <a:gd name="connsiteX2947" fmla="*/ 6176551 w 11164922"/>
              <a:gd name="connsiteY2947" fmla="*/ 3454148 h 5421351"/>
              <a:gd name="connsiteX2948" fmla="*/ 6176138 w 11164922"/>
              <a:gd name="connsiteY2948" fmla="*/ 3478936 h 5421351"/>
              <a:gd name="connsiteX2949" fmla="*/ 6172119 w 11164922"/>
              <a:gd name="connsiteY2949" fmla="*/ 3499972 h 5421351"/>
              <a:gd name="connsiteX2950" fmla="*/ 6173124 w 11164922"/>
              <a:gd name="connsiteY2950" fmla="*/ 3532472 h 5421351"/>
              <a:gd name="connsiteX2951" fmla="*/ 6189108 w 11164922"/>
              <a:gd name="connsiteY2951" fmla="*/ 3585653 h 5421351"/>
              <a:gd name="connsiteX2952" fmla="*/ 6197706 w 11164922"/>
              <a:gd name="connsiteY2952" fmla="*/ 3594517 h 5421351"/>
              <a:gd name="connsiteX2953" fmla="*/ 6209317 w 11164922"/>
              <a:gd name="connsiteY2953" fmla="*/ 3644478 h 5421351"/>
              <a:gd name="connsiteX2954" fmla="*/ 6208194 w 11164922"/>
              <a:gd name="connsiteY2954" fmla="*/ 3660018 h 5421351"/>
              <a:gd name="connsiteX2955" fmla="*/ 6214812 w 11164922"/>
              <a:gd name="connsiteY2955" fmla="*/ 3763042 h 5421351"/>
              <a:gd name="connsiteX2956" fmla="*/ 6198090 w 11164922"/>
              <a:gd name="connsiteY2956" fmla="*/ 3834305 h 5421351"/>
              <a:gd name="connsiteX2957" fmla="*/ 6181929 w 11164922"/>
              <a:gd name="connsiteY2957" fmla="*/ 3855607 h 5421351"/>
              <a:gd name="connsiteX2958" fmla="*/ 6168928 w 11164922"/>
              <a:gd name="connsiteY2958" fmla="*/ 3867721 h 5421351"/>
              <a:gd name="connsiteX2959" fmla="*/ 6080293 w 11164922"/>
              <a:gd name="connsiteY2959" fmla="*/ 3921847 h 5421351"/>
              <a:gd name="connsiteX2960" fmla="*/ 6068002 w 11164922"/>
              <a:gd name="connsiteY2960" fmla="*/ 3938836 h 5421351"/>
              <a:gd name="connsiteX2961" fmla="*/ 6008912 w 11164922"/>
              <a:gd name="connsiteY2961" fmla="*/ 3995858 h 5421351"/>
              <a:gd name="connsiteX2962" fmla="*/ 5992810 w 11164922"/>
              <a:gd name="connsiteY2962" fmla="*/ 4007410 h 5421351"/>
              <a:gd name="connsiteX2963" fmla="*/ 6017864 w 11164922"/>
              <a:gd name="connsiteY2963" fmla="*/ 4097287 h 5421351"/>
              <a:gd name="connsiteX2964" fmla="*/ 6015235 w 11164922"/>
              <a:gd name="connsiteY2964" fmla="*/ 4147247 h 5421351"/>
              <a:gd name="connsiteX2965" fmla="*/ 5996976 w 11164922"/>
              <a:gd name="connsiteY2965" fmla="*/ 4195081 h 5421351"/>
              <a:gd name="connsiteX2966" fmla="*/ 5980637 w 11164922"/>
              <a:gd name="connsiteY2966" fmla="*/ 4210356 h 5421351"/>
              <a:gd name="connsiteX2967" fmla="*/ 5921546 w 11164922"/>
              <a:gd name="connsiteY2967" fmla="*/ 4230476 h 5421351"/>
              <a:gd name="connsiteX2968" fmla="*/ 5916287 w 11164922"/>
              <a:gd name="connsiteY2968" fmla="*/ 4253551 h 5421351"/>
              <a:gd name="connsiteX2969" fmla="*/ 5917380 w 11164922"/>
              <a:gd name="connsiteY2969" fmla="*/ 4282475 h 5421351"/>
              <a:gd name="connsiteX2970" fmla="*/ 5896699 w 11164922"/>
              <a:gd name="connsiteY2970" fmla="*/ 4347031 h 5421351"/>
              <a:gd name="connsiteX2971" fmla="*/ 5880006 w 11164922"/>
              <a:gd name="connsiteY2971" fmla="*/ 4369456 h 5421351"/>
              <a:gd name="connsiteX2972" fmla="*/ 5868188 w 11164922"/>
              <a:gd name="connsiteY2972" fmla="*/ 4380270 h 5421351"/>
              <a:gd name="connsiteX2973" fmla="*/ 5799938 w 11164922"/>
              <a:gd name="connsiteY2973" fmla="*/ 4474283 h 5421351"/>
              <a:gd name="connsiteX2974" fmla="*/ 5731128 w 11164922"/>
              <a:gd name="connsiteY2974" fmla="*/ 4542413 h 5421351"/>
              <a:gd name="connsiteX2975" fmla="*/ 5712958 w 11164922"/>
              <a:gd name="connsiteY2975" fmla="*/ 4553907 h 5421351"/>
              <a:gd name="connsiteX2976" fmla="*/ 5700224 w 11164922"/>
              <a:gd name="connsiteY2976" fmla="*/ 4559579 h 5421351"/>
              <a:gd name="connsiteX2977" fmla="*/ 5604054 w 11164922"/>
              <a:gd name="connsiteY2977" fmla="*/ 4585431 h 5421351"/>
              <a:gd name="connsiteX2978" fmla="*/ 5549071 w 11164922"/>
              <a:gd name="connsiteY2978" fmla="*/ 4586288 h 5421351"/>
              <a:gd name="connsiteX2979" fmla="*/ 5444836 w 11164922"/>
              <a:gd name="connsiteY2979" fmla="*/ 4604429 h 5421351"/>
              <a:gd name="connsiteX2980" fmla="*/ 5438483 w 11164922"/>
              <a:gd name="connsiteY2980" fmla="*/ 4602922 h 5421351"/>
              <a:gd name="connsiteX2981" fmla="*/ 5404270 w 11164922"/>
              <a:gd name="connsiteY2981" fmla="*/ 4587322 h 5421351"/>
              <a:gd name="connsiteX2982" fmla="*/ 5398597 w 11164922"/>
              <a:gd name="connsiteY2982" fmla="*/ 4579493 h 5421351"/>
              <a:gd name="connsiteX2983" fmla="*/ 5393841 w 11164922"/>
              <a:gd name="connsiteY2983" fmla="*/ 4554586 h 5421351"/>
              <a:gd name="connsiteX2984" fmla="*/ 5385982 w 11164922"/>
              <a:gd name="connsiteY2984" fmla="*/ 4542148 h 5421351"/>
              <a:gd name="connsiteX2985" fmla="*/ 5386691 w 11164922"/>
              <a:gd name="connsiteY2985" fmla="*/ 4523327 h 5421351"/>
              <a:gd name="connsiteX2986" fmla="*/ 5395554 w 11164922"/>
              <a:gd name="connsiteY2986" fmla="*/ 4514671 h 5421351"/>
              <a:gd name="connsiteX2987" fmla="*/ 5392925 w 11164922"/>
              <a:gd name="connsiteY2987" fmla="*/ 4485539 h 5421351"/>
              <a:gd name="connsiteX2988" fmla="*/ 5379895 w 11164922"/>
              <a:gd name="connsiteY2988" fmla="*/ 4463321 h 5421351"/>
              <a:gd name="connsiteX2989" fmla="*/ 5367043 w 11164922"/>
              <a:gd name="connsiteY2989" fmla="*/ 4431915 h 5421351"/>
              <a:gd name="connsiteX2990" fmla="*/ 5361843 w 11164922"/>
              <a:gd name="connsiteY2990" fmla="*/ 4412031 h 5421351"/>
              <a:gd name="connsiteX2991" fmla="*/ 5336848 w 11164922"/>
              <a:gd name="connsiteY2991" fmla="*/ 4358288 h 5421351"/>
              <a:gd name="connsiteX2992" fmla="*/ 5324055 w 11164922"/>
              <a:gd name="connsiteY2992" fmla="*/ 4348243 h 5421351"/>
              <a:gd name="connsiteX2993" fmla="*/ 5314541 w 11164922"/>
              <a:gd name="connsiteY2993" fmla="*/ 4338581 h 5421351"/>
              <a:gd name="connsiteX2994" fmla="*/ 5290905 w 11164922"/>
              <a:gd name="connsiteY2994" fmla="*/ 4292462 h 5421351"/>
              <a:gd name="connsiteX2995" fmla="*/ 5276901 w 11164922"/>
              <a:gd name="connsiteY2995" fmla="*/ 4231067 h 5421351"/>
              <a:gd name="connsiteX2996" fmla="*/ 5269515 w 11164922"/>
              <a:gd name="connsiteY2996" fmla="*/ 4141368 h 5421351"/>
              <a:gd name="connsiteX2997" fmla="*/ 5272469 w 11164922"/>
              <a:gd name="connsiteY2997" fmla="*/ 4118234 h 5421351"/>
              <a:gd name="connsiteX2998" fmla="*/ 5266205 w 11164922"/>
              <a:gd name="connsiteY2998" fmla="*/ 4093475 h 5421351"/>
              <a:gd name="connsiteX2999" fmla="*/ 5244549 w 11164922"/>
              <a:gd name="connsiteY2999" fmla="*/ 4064964 h 5421351"/>
              <a:gd name="connsiteX3000" fmla="*/ 5178634 w 11164922"/>
              <a:gd name="connsiteY3000" fmla="*/ 3930032 h 5421351"/>
              <a:gd name="connsiteX3001" fmla="*/ 5173079 w 11164922"/>
              <a:gd name="connsiteY3001" fmla="*/ 3869819 h 5421351"/>
              <a:gd name="connsiteX3002" fmla="*/ 5203156 w 11164922"/>
              <a:gd name="connsiteY3002" fmla="*/ 3742508 h 5421351"/>
              <a:gd name="connsiteX3003" fmla="*/ 5247947 w 11164922"/>
              <a:gd name="connsiteY3003" fmla="*/ 3671305 h 5421351"/>
              <a:gd name="connsiteX3004" fmla="*/ 5245376 w 11164922"/>
              <a:gd name="connsiteY3004" fmla="*/ 3619039 h 5421351"/>
              <a:gd name="connsiteX3005" fmla="*/ 5229629 w 11164922"/>
              <a:gd name="connsiteY3005" fmla="*/ 3578149 h 5421351"/>
              <a:gd name="connsiteX3006" fmla="*/ 5225818 w 11164922"/>
              <a:gd name="connsiteY3006" fmla="*/ 3557467 h 5421351"/>
              <a:gd name="connsiteX3007" fmla="*/ 5229540 w 11164922"/>
              <a:gd name="connsiteY3007" fmla="*/ 3546595 h 5421351"/>
              <a:gd name="connsiteX3008" fmla="*/ 5221061 w 11164922"/>
              <a:gd name="connsiteY3008" fmla="*/ 3487859 h 5421351"/>
              <a:gd name="connsiteX3009" fmla="*/ 5201177 w 11164922"/>
              <a:gd name="connsiteY3009" fmla="*/ 3448239 h 5421351"/>
              <a:gd name="connsiteX3010" fmla="*/ 5188384 w 11164922"/>
              <a:gd name="connsiteY3010" fmla="*/ 3406551 h 5421351"/>
              <a:gd name="connsiteX3011" fmla="*/ 5168795 w 11164922"/>
              <a:gd name="connsiteY3011" fmla="*/ 3364360 h 5421351"/>
              <a:gd name="connsiteX3012" fmla="*/ 5084503 w 11164922"/>
              <a:gd name="connsiteY3012" fmla="*/ 3249784 h 5421351"/>
              <a:gd name="connsiteX3013" fmla="*/ 5075846 w 11164922"/>
              <a:gd name="connsiteY3013" fmla="*/ 3229102 h 5421351"/>
              <a:gd name="connsiteX3014" fmla="*/ 5077619 w 11164922"/>
              <a:gd name="connsiteY3014" fmla="*/ 3213857 h 5421351"/>
              <a:gd name="connsiteX3015" fmla="*/ 5089673 w 11164922"/>
              <a:gd name="connsiteY3015" fmla="*/ 3189689 h 5421351"/>
              <a:gd name="connsiteX3016" fmla="*/ 5103353 w 11164922"/>
              <a:gd name="connsiteY3016" fmla="*/ 3090299 h 5421351"/>
              <a:gd name="connsiteX3017" fmla="*/ 5103353 w 11164922"/>
              <a:gd name="connsiteY3017" fmla="*/ 3051891 h 5421351"/>
              <a:gd name="connsiteX3018" fmla="*/ 5097444 w 11164922"/>
              <a:gd name="connsiteY3018" fmla="*/ 3033632 h 5421351"/>
              <a:gd name="connsiteX3019" fmla="*/ 5085124 w 11164922"/>
              <a:gd name="connsiteY3019" fmla="*/ 3025862 h 5421351"/>
              <a:gd name="connsiteX3020" fmla="*/ 5076880 w 11164922"/>
              <a:gd name="connsiteY3020" fmla="*/ 3022168 h 5421351"/>
              <a:gd name="connsiteX3021" fmla="*/ 5075935 w 11164922"/>
              <a:gd name="connsiteY3021" fmla="*/ 3020721 h 5421351"/>
              <a:gd name="connsiteX3022" fmla="*/ 5072389 w 11164922"/>
              <a:gd name="connsiteY3022" fmla="*/ 3013452 h 5421351"/>
              <a:gd name="connsiteX3023" fmla="*/ 5045799 w 11164922"/>
              <a:gd name="connsiteY3023" fmla="*/ 3005978 h 5421351"/>
              <a:gd name="connsiteX3024" fmla="*/ 4970311 w 11164922"/>
              <a:gd name="connsiteY3024" fmla="*/ 3010764 h 5421351"/>
              <a:gd name="connsiteX3025" fmla="*/ 4949629 w 11164922"/>
              <a:gd name="connsiteY3025" fmla="*/ 2988930 h 5421351"/>
              <a:gd name="connsiteX3026" fmla="*/ 4940323 w 11164922"/>
              <a:gd name="connsiteY3026" fmla="*/ 2965678 h 5421351"/>
              <a:gd name="connsiteX3027" fmla="*/ 4906966 w 11164922"/>
              <a:gd name="connsiteY3027" fmla="*/ 2933798 h 5421351"/>
              <a:gd name="connsiteX3028" fmla="*/ 4850476 w 11164922"/>
              <a:gd name="connsiteY3028" fmla="*/ 2930400 h 5421351"/>
              <a:gd name="connsiteX3029" fmla="*/ 4805242 w 11164922"/>
              <a:gd name="connsiteY3029" fmla="*/ 2941363 h 5421351"/>
              <a:gd name="connsiteX3030" fmla="*/ 4689248 w 11164922"/>
              <a:gd name="connsiteY3030" fmla="*/ 2990023 h 5421351"/>
              <a:gd name="connsiteX3031" fmla="*/ 4678553 w 11164922"/>
              <a:gd name="connsiteY3031" fmla="*/ 2992594 h 5421351"/>
              <a:gd name="connsiteX3032" fmla="*/ 4669689 w 11164922"/>
              <a:gd name="connsiteY3032" fmla="*/ 2991707 h 5421351"/>
              <a:gd name="connsiteX3033" fmla="*/ 4665553 w 11164922"/>
              <a:gd name="connsiteY3033" fmla="*/ 2990142 h 5421351"/>
              <a:gd name="connsiteX3034" fmla="*/ 4657871 w 11164922"/>
              <a:gd name="connsiteY3034" fmla="*/ 2985355 h 5421351"/>
              <a:gd name="connsiteX3035" fmla="*/ 4652258 w 11164922"/>
              <a:gd name="connsiteY3035" fmla="*/ 2984055 h 5421351"/>
              <a:gd name="connsiteX3036" fmla="*/ 4644133 w 11164922"/>
              <a:gd name="connsiteY3036" fmla="*/ 2983582 h 5421351"/>
              <a:gd name="connsiteX3037" fmla="*/ 4638549 w 11164922"/>
              <a:gd name="connsiteY3037" fmla="*/ 2984085 h 5421351"/>
              <a:gd name="connsiteX3038" fmla="*/ 4633230 w 11164922"/>
              <a:gd name="connsiteY3038" fmla="*/ 2983907 h 5421351"/>
              <a:gd name="connsiteX3039" fmla="*/ 4607290 w 11164922"/>
              <a:gd name="connsiteY3039" fmla="*/ 2976935 h 5421351"/>
              <a:gd name="connsiteX3040" fmla="*/ 4535466 w 11164922"/>
              <a:gd name="connsiteY3040" fmla="*/ 2989905 h 5421351"/>
              <a:gd name="connsiteX3041" fmla="*/ 4482934 w 11164922"/>
              <a:gd name="connsiteY3041" fmla="*/ 3009080 h 5421351"/>
              <a:gd name="connsiteX3042" fmla="*/ 4455369 w 11164922"/>
              <a:gd name="connsiteY3042" fmla="*/ 3002078 h 5421351"/>
              <a:gd name="connsiteX3043" fmla="*/ 4379645 w 11164922"/>
              <a:gd name="connsiteY3043" fmla="*/ 2941363 h 5421351"/>
              <a:gd name="connsiteX3044" fmla="*/ 4367206 w 11164922"/>
              <a:gd name="connsiteY3044" fmla="*/ 2935718 h 5421351"/>
              <a:gd name="connsiteX3045" fmla="*/ 4346525 w 11164922"/>
              <a:gd name="connsiteY3045" fmla="*/ 2913500 h 5421351"/>
              <a:gd name="connsiteX3046" fmla="*/ 4342890 w 11164922"/>
              <a:gd name="connsiteY3046" fmla="*/ 2904814 h 5421351"/>
              <a:gd name="connsiteX3047" fmla="*/ 4319727 w 11164922"/>
              <a:gd name="connsiteY3047" fmla="*/ 2887767 h 5421351"/>
              <a:gd name="connsiteX3048" fmla="*/ 4307170 w 11164922"/>
              <a:gd name="connsiteY3048" fmla="*/ 2883098 h 5421351"/>
              <a:gd name="connsiteX3049" fmla="*/ 4300700 w 11164922"/>
              <a:gd name="connsiteY3049" fmla="*/ 2878962 h 5421351"/>
              <a:gd name="connsiteX3050" fmla="*/ 4294968 w 11164922"/>
              <a:gd name="connsiteY3050" fmla="*/ 2873644 h 5421351"/>
              <a:gd name="connsiteX3051" fmla="*/ 4289798 w 11164922"/>
              <a:gd name="connsiteY3051" fmla="*/ 2866908 h 5421351"/>
              <a:gd name="connsiteX3052" fmla="*/ 4283889 w 11164922"/>
              <a:gd name="connsiteY3052" fmla="*/ 2855769 h 5421351"/>
              <a:gd name="connsiteX3053" fmla="*/ 4265393 w 11164922"/>
              <a:gd name="connsiteY3053" fmla="*/ 2802588 h 5421351"/>
              <a:gd name="connsiteX3054" fmla="*/ 4260518 w 11164922"/>
              <a:gd name="connsiteY3054" fmla="*/ 2794020 h 5421351"/>
              <a:gd name="connsiteX3055" fmla="*/ 4192033 w 11164922"/>
              <a:gd name="connsiteY3055" fmla="*/ 2720541 h 5421351"/>
              <a:gd name="connsiteX3056" fmla="*/ 4166742 w 11164922"/>
              <a:gd name="connsiteY3056" fmla="*/ 2703700 h 5421351"/>
              <a:gd name="connsiteX3057" fmla="*/ 4153181 w 11164922"/>
              <a:gd name="connsiteY3057" fmla="*/ 2681571 h 5421351"/>
              <a:gd name="connsiteX3058" fmla="*/ 4150611 w 11164922"/>
              <a:gd name="connsiteY3058" fmla="*/ 2656635 h 5421351"/>
              <a:gd name="connsiteX3059" fmla="*/ 4155899 w 11164922"/>
              <a:gd name="connsiteY3059" fmla="*/ 2636692 h 5421351"/>
              <a:gd name="connsiteX3060" fmla="*/ 4157524 w 11164922"/>
              <a:gd name="connsiteY3060" fmla="*/ 2624637 h 5421351"/>
              <a:gd name="connsiteX3061" fmla="*/ 4151172 w 11164922"/>
              <a:gd name="connsiteY3061" fmla="*/ 2609156 h 5421351"/>
              <a:gd name="connsiteX3062" fmla="*/ 4147242 w 11164922"/>
              <a:gd name="connsiteY3062" fmla="*/ 2602863 h 5421351"/>
              <a:gd name="connsiteX3063" fmla="*/ 4132854 w 11164922"/>
              <a:gd name="connsiteY3063" fmla="*/ 2586317 h 5421351"/>
              <a:gd name="connsiteX3064" fmla="*/ 4173686 w 11164922"/>
              <a:gd name="connsiteY3064" fmla="*/ 2490503 h 5421351"/>
              <a:gd name="connsiteX3065" fmla="*/ 4180806 w 11164922"/>
              <a:gd name="connsiteY3065" fmla="*/ 2430112 h 5421351"/>
              <a:gd name="connsiteX3066" fmla="*/ 4178206 w 11164922"/>
              <a:gd name="connsiteY3066" fmla="*/ 2419594 h 5421351"/>
              <a:gd name="connsiteX3067" fmla="*/ 4175576 w 11164922"/>
              <a:gd name="connsiteY3067" fmla="*/ 2413065 h 5421351"/>
              <a:gd name="connsiteX3068" fmla="*/ 4173124 w 11164922"/>
              <a:gd name="connsiteY3068" fmla="*/ 2395338 h 5421351"/>
              <a:gd name="connsiteX3069" fmla="*/ 4175369 w 11164922"/>
              <a:gd name="connsiteY3069" fmla="*/ 2376902 h 5421351"/>
              <a:gd name="connsiteX3070" fmla="*/ 4170406 w 11164922"/>
              <a:gd name="connsiteY3070" fmla="*/ 2350754 h 5421351"/>
              <a:gd name="connsiteX3071" fmla="*/ 4155633 w 11164922"/>
              <a:gd name="connsiteY3071" fmla="*/ 2337931 h 5421351"/>
              <a:gd name="connsiteX3072" fmla="*/ 4153772 w 11164922"/>
              <a:gd name="connsiteY3072" fmla="*/ 2329068 h 5421351"/>
              <a:gd name="connsiteX3073" fmla="*/ 4154570 w 11164922"/>
              <a:gd name="connsiteY3073" fmla="*/ 2313379 h 5421351"/>
              <a:gd name="connsiteX3074" fmla="*/ 4167777 w 11164922"/>
              <a:gd name="connsiteY3074" fmla="*/ 2271307 h 5421351"/>
              <a:gd name="connsiteX3075" fmla="*/ 4190615 w 11164922"/>
              <a:gd name="connsiteY3075" fmla="*/ 2224714 h 5421351"/>
              <a:gd name="connsiteX3076" fmla="*/ 4234933 w 11164922"/>
              <a:gd name="connsiteY3076" fmla="*/ 2183174 h 5421351"/>
              <a:gd name="connsiteX3077" fmla="*/ 4240842 w 11164922"/>
              <a:gd name="connsiteY3077" fmla="*/ 2137586 h 5421351"/>
              <a:gd name="connsiteX3078" fmla="*/ 4323568 w 11164922"/>
              <a:gd name="connsiteY3078" fmla="*/ 2036896 h 5421351"/>
              <a:gd name="connsiteX3079" fmla="*/ 4374031 w 11164922"/>
              <a:gd name="connsiteY3079" fmla="*/ 2014767 h 5421351"/>
              <a:gd name="connsiteX3080" fmla="*/ 4424051 w 11164922"/>
              <a:gd name="connsiteY3080" fmla="*/ 1944479 h 5421351"/>
              <a:gd name="connsiteX3081" fmla="*/ 4424051 w 11164922"/>
              <a:gd name="connsiteY3081" fmla="*/ 1937093 h 5421351"/>
              <a:gd name="connsiteX3082" fmla="*/ 4422662 w 11164922"/>
              <a:gd name="connsiteY3082" fmla="*/ 1929647 h 5421351"/>
              <a:gd name="connsiteX3083" fmla="*/ 4424760 w 11164922"/>
              <a:gd name="connsiteY3083" fmla="*/ 1907636 h 5421351"/>
              <a:gd name="connsiteX3084" fmla="*/ 4446889 w 11164922"/>
              <a:gd name="connsiteY3084" fmla="*/ 1858768 h 5421351"/>
              <a:gd name="connsiteX3085" fmla="*/ 4449312 w 11164922"/>
              <a:gd name="connsiteY3085" fmla="*/ 1855518 h 5421351"/>
              <a:gd name="connsiteX3086" fmla="*/ 4487721 w 11164922"/>
              <a:gd name="connsiteY3086" fmla="*/ 1821305 h 5421351"/>
              <a:gd name="connsiteX3087" fmla="*/ 4518536 w 11164922"/>
              <a:gd name="connsiteY3087" fmla="*/ 1803194 h 5421351"/>
              <a:gd name="connsiteX3088" fmla="*/ 4525095 w 11164922"/>
              <a:gd name="connsiteY3088" fmla="*/ 1797285 h 5421351"/>
              <a:gd name="connsiteX3089" fmla="*/ 4539307 w 11164922"/>
              <a:gd name="connsiteY3089" fmla="*/ 1779912 h 5421351"/>
              <a:gd name="connsiteX3090" fmla="*/ 4571215 w 11164922"/>
              <a:gd name="connsiteY3090" fmla="*/ 1726081 h 5421351"/>
              <a:gd name="connsiteX3091" fmla="*/ 4594467 w 11164922"/>
              <a:gd name="connsiteY3091" fmla="*/ 1728592 h 5421351"/>
              <a:gd name="connsiteX3092" fmla="*/ 4606285 w 11164922"/>
              <a:gd name="connsiteY3092" fmla="*/ 1740854 h 5421351"/>
              <a:gd name="connsiteX3093" fmla="*/ 4700357 w 11164922"/>
              <a:gd name="connsiteY3093" fmla="*/ 1748565 h 5421351"/>
              <a:gd name="connsiteX3094" fmla="*/ 4711200 w 11164922"/>
              <a:gd name="connsiteY3094" fmla="*/ 1746467 h 5421351"/>
              <a:gd name="connsiteX3095" fmla="*/ 4716046 w 11164922"/>
              <a:gd name="connsiteY3095" fmla="*/ 1744576 h 5421351"/>
              <a:gd name="connsiteX3096" fmla="*/ 4720921 w 11164922"/>
              <a:gd name="connsiteY3096" fmla="*/ 1741858 h 5421351"/>
              <a:gd name="connsiteX3097" fmla="*/ 4729784 w 11164922"/>
              <a:gd name="connsiteY3097" fmla="*/ 1735151 h 5421351"/>
              <a:gd name="connsiteX3098" fmla="*/ 4768724 w 11164922"/>
              <a:gd name="connsiteY3098" fmla="*/ 1712254 h 5421351"/>
              <a:gd name="connsiteX3099" fmla="*/ 4784059 w 11164922"/>
              <a:gd name="connsiteY3099" fmla="*/ 1699786 h 5421351"/>
              <a:gd name="connsiteX3100" fmla="*/ 4813160 w 11164922"/>
              <a:gd name="connsiteY3100" fmla="*/ 1689977 h 5421351"/>
              <a:gd name="connsiteX3101" fmla="*/ 4911103 w 11164922"/>
              <a:gd name="connsiteY3101" fmla="*/ 1676032 h 5421351"/>
              <a:gd name="connsiteX3102" fmla="*/ 4976102 w 11164922"/>
              <a:gd name="connsiteY3102" fmla="*/ 1678366 h 5421351"/>
              <a:gd name="connsiteX3103" fmla="*/ 4988629 w 11164922"/>
              <a:gd name="connsiteY3103" fmla="*/ 1673136 h 5421351"/>
              <a:gd name="connsiteX3104" fmla="*/ 5113516 w 11164922"/>
              <a:gd name="connsiteY3104" fmla="*/ 1663179 h 5421351"/>
              <a:gd name="connsiteX3105" fmla="*/ 5115496 w 11164922"/>
              <a:gd name="connsiteY3105" fmla="*/ 1664982 h 5421351"/>
              <a:gd name="connsiteX3106" fmla="*/ 5144745 w 11164922"/>
              <a:gd name="connsiteY3106" fmla="*/ 1670123 h 5421351"/>
              <a:gd name="connsiteX3107" fmla="*/ 5149030 w 11164922"/>
              <a:gd name="connsiteY3107" fmla="*/ 1678307 h 5421351"/>
              <a:gd name="connsiteX3108" fmla="*/ 5144923 w 11164922"/>
              <a:gd name="connsiteY3108" fmla="*/ 1702800 h 5421351"/>
              <a:gd name="connsiteX3109" fmla="*/ 5138009 w 11164922"/>
              <a:gd name="connsiteY3109" fmla="*/ 1713229 h 5421351"/>
              <a:gd name="connsiteX3110" fmla="*/ 5144420 w 11164922"/>
              <a:gd name="connsiteY3110" fmla="*/ 1722093 h 5421351"/>
              <a:gd name="connsiteX3111" fmla="*/ 5148143 w 11164922"/>
              <a:gd name="connsiteY3111" fmla="*/ 1751313 h 5421351"/>
              <a:gd name="connsiteX3112" fmla="*/ 5139280 w 11164922"/>
              <a:gd name="connsiteY3112" fmla="*/ 1769040 h 5421351"/>
              <a:gd name="connsiteX3113" fmla="*/ 5126073 w 11164922"/>
              <a:gd name="connsiteY3113" fmla="*/ 1787535 h 5421351"/>
              <a:gd name="connsiteX3114" fmla="*/ 5125216 w 11164922"/>
              <a:gd name="connsiteY3114" fmla="*/ 1797373 h 5421351"/>
              <a:gd name="connsiteX3115" fmla="*/ 5126930 w 11164922"/>
              <a:gd name="connsiteY3115" fmla="*/ 1799619 h 5421351"/>
              <a:gd name="connsiteX3116" fmla="*/ 5129441 w 11164922"/>
              <a:gd name="connsiteY3116" fmla="*/ 1801983 h 5421351"/>
              <a:gd name="connsiteX3117" fmla="*/ 5185725 w 11164922"/>
              <a:gd name="connsiteY3117" fmla="*/ 1837230 h 5421351"/>
              <a:gd name="connsiteX3118" fmla="*/ 5255421 w 11164922"/>
              <a:gd name="connsiteY3118" fmla="*/ 1844941 h 5421351"/>
              <a:gd name="connsiteX3119" fmla="*/ 5287921 w 11164922"/>
              <a:gd name="connsiteY3119" fmla="*/ 1854012 h 5421351"/>
              <a:gd name="connsiteX3120" fmla="*/ 5301660 w 11164922"/>
              <a:gd name="connsiteY3120" fmla="*/ 1871739 h 5421351"/>
              <a:gd name="connsiteX3121" fmla="*/ 5306742 w 11164922"/>
              <a:gd name="connsiteY3121" fmla="*/ 1887013 h 5421351"/>
              <a:gd name="connsiteX3122" fmla="*/ 5328487 w 11164922"/>
              <a:gd name="connsiteY3122" fmla="*/ 1901786 h 5421351"/>
              <a:gd name="connsiteX3123" fmla="*/ 5362641 w 11164922"/>
              <a:gd name="connsiteY3123" fmla="*/ 1906454 h 5421351"/>
              <a:gd name="connsiteX3124" fmla="*/ 5374459 w 11164922"/>
              <a:gd name="connsiteY3124" fmla="*/ 1910620 h 5421351"/>
              <a:gd name="connsiteX3125" fmla="*/ 5389231 w 11164922"/>
              <a:gd name="connsiteY3125" fmla="*/ 1918272 h 5421351"/>
              <a:gd name="connsiteX3126" fmla="*/ 5406781 w 11164922"/>
              <a:gd name="connsiteY3126" fmla="*/ 1930829 h 5421351"/>
              <a:gd name="connsiteX3127" fmla="*/ 5411981 w 11164922"/>
              <a:gd name="connsiteY3127" fmla="*/ 1933518 h 5421351"/>
              <a:gd name="connsiteX3128" fmla="*/ 5435618 w 11164922"/>
              <a:gd name="connsiteY3128" fmla="*/ 1937417 h 5421351"/>
              <a:gd name="connsiteX3129" fmla="*/ 5454231 w 11164922"/>
              <a:gd name="connsiteY3129" fmla="*/ 1924299 h 5421351"/>
              <a:gd name="connsiteX3130" fmla="*/ 5453226 w 11164922"/>
              <a:gd name="connsiteY3130" fmla="*/ 1901550 h 5421351"/>
              <a:gd name="connsiteX3131" fmla="*/ 5450065 w 11164922"/>
              <a:gd name="connsiteY3131" fmla="*/ 1889732 h 5421351"/>
              <a:gd name="connsiteX3132" fmla="*/ 5450863 w 11164922"/>
              <a:gd name="connsiteY3132" fmla="*/ 1882257 h 5421351"/>
              <a:gd name="connsiteX3133" fmla="*/ 5464985 w 11164922"/>
              <a:gd name="connsiteY3133" fmla="*/ 1862018 h 5421351"/>
              <a:gd name="connsiteX3134" fmla="*/ 5477365 w 11164922"/>
              <a:gd name="connsiteY3134" fmla="*/ 1852564 h 5421351"/>
              <a:gd name="connsiteX3135" fmla="*/ 5498608 w 11164922"/>
              <a:gd name="connsiteY3135" fmla="*/ 1845059 h 5421351"/>
              <a:gd name="connsiteX3136" fmla="*/ 5536957 w 11164922"/>
              <a:gd name="connsiteY3136" fmla="*/ 1840391 h 5421351"/>
              <a:gd name="connsiteX3137" fmla="*/ 5554684 w 11164922"/>
              <a:gd name="connsiteY3137" fmla="*/ 1846773 h 5421351"/>
              <a:gd name="connsiteX3138" fmla="*/ 5556516 w 11164922"/>
              <a:gd name="connsiteY3138" fmla="*/ 1847837 h 5421351"/>
              <a:gd name="connsiteX3139" fmla="*/ 5562898 w 11164922"/>
              <a:gd name="connsiteY3139" fmla="*/ 1850112 h 5421351"/>
              <a:gd name="connsiteX3140" fmla="*/ 5566473 w 11164922"/>
              <a:gd name="connsiteY3140" fmla="*/ 1853775 h 5421351"/>
              <a:gd name="connsiteX3141" fmla="*/ 5579177 w 11164922"/>
              <a:gd name="connsiteY3141" fmla="*/ 1863141 h 5421351"/>
              <a:gd name="connsiteX3142" fmla="*/ 5600716 w 11164922"/>
              <a:gd name="connsiteY3142" fmla="*/ 1872211 h 5421351"/>
              <a:gd name="connsiteX3143" fmla="*/ 5762416 w 11164922"/>
              <a:gd name="connsiteY3143" fmla="*/ 1916884 h 5421351"/>
              <a:gd name="connsiteX3144" fmla="*/ 5786879 w 11164922"/>
              <a:gd name="connsiteY3144" fmla="*/ 1916884 h 5421351"/>
              <a:gd name="connsiteX3145" fmla="*/ 5805404 w 11164922"/>
              <a:gd name="connsiteY3145" fmla="*/ 1904297 h 5421351"/>
              <a:gd name="connsiteX3146" fmla="*/ 5837431 w 11164922"/>
              <a:gd name="connsiteY3146" fmla="*/ 1894518 h 5421351"/>
              <a:gd name="connsiteX3147" fmla="*/ 5900422 w 11164922"/>
              <a:gd name="connsiteY3147" fmla="*/ 1914520 h 5421351"/>
              <a:gd name="connsiteX3148" fmla="*/ 5941785 w 11164922"/>
              <a:gd name="connsiteY3148" fmla="*/ 1909290 h 5421351"/>
              <a:gd name="connsiteX3149" fmla="*/ 5956557 w 11164922"/>
              <a:gd name="connsiteY3149" fmla="*/ 1892627 h 5421351"/>
              <a:gd name="connsiteX3150" fmla="*/ 5990890 w 11164922"/>
              <a:gd name="connsiteY3150" fmla="*/ 1782424 h 5421351"/>
              <a:gd name="connsiteX3151" fmla="*/ 5990890 w 11164922"/>
              <a:gd name="connsiteY3151" fmla="*/ 1697216 h 5421351"/>
              <a:gd name="connsiteX3152" fmla="*/ 5976649 w 11164922"/>
              <a:gd name="connsiteY3152" fmla="*/ 1698959 h 5421351"/>
              <a:gd name="connsiteX3153" fmla="*/ 5964830 w 11164922"/>
              <a:gd name="connsiteY3153" fmla="*/ 1698250 h 5421351"/>
              <a:gd name="connsiteX3154" fmla="*/ 5961876 w 11164922"/>
              <a:gd name="connsiteY3154" fmla="*/ 1697068 h 5421351"/>
              <a:gd name="connsiteX3155" fmla="*/ 5944414 w 11164922"/>
              <a:gd name="connsiteY3155" fmla="*/ 1696713 h 5421351"/>
              <a:gd name="connsiteX3156" fmla="*/ 5911471 w 11164922"/>
              <a:gd name="connsiteY3156" fmla="*/ 1715740 h 5421351"/>
              <a:gd name="connsiteX3157" fmla="*/ 5907453 w 11164922"/>
              <a:gd name="connsiteY3157" fmla="*/ 1717336 h 5421351"/>
              <a:gd name="connsiteX3158" fmla="*/ 5867065 w 11164922"/>
              <a:gd name="connsiteY3158" fmla="*/ 1706050 h 5421351"/>
              <a:gd name="connsiteX3159" fmla="*/ 5856990 w 11164922"/>
              <a:gd name="connsiteY3159" fmla="*/ 1698841 h 5421351"/>
              <a:gd name="connsiteX3160" fmla="*/ 5828243 w 11164922"/>
              <a:gd name="connsiteY3160" fmla="*/ 1689238 h 5421351"/>
              <a:gd name="connsiteX3161" fmla="*/ 5816425 w 11164922"/>
              <a:gd name="connsiteY3161" fmla="*/ 1688411 h 5421351"/>
              <a:gd name="connsiteX3162" fmla="*/ 5804606 w 11164922"/>
              <a:gd name="connsiteY3162" fmla="*/ 1700731 h 5421351"/>
              <a:gd name="connsiteX3163" fmla="*/ 5799170 w 11164922"/>
              <a:gd name="connsiteY3163" fmla="*/ 1704425 h 5421351"/>
              <a:gd name="connsiteX3164" fmla="*/ 5780882 w 11164922"/>
              <a:gd name="connsiteY3164" fmla="*/ 1706729 h 5421351"/>
              <a:gd name="connsiteX3165" fmla="*/ 5746344 w 11164922"/>
              <a:gd name="connsiteY3165" fmla="*/ 1688529 h 5421351"/>
              <a:gd name="connsiteX3166" fmla="*/ 5726105 w 11164922"/>
              <a:gd name="connsiteY3166" fmla="*/ 1684422 h 5421351"/>
              <a:gd name="connsiteX3167" fmla="*/ 5711333 w 11164922"/>
              <a:gd name="connsiteY3167" fmla="*/ 1687022 h 5421351"/>
              <a:gd name="connsiteX3168" fmla="*/ 5701435 w 11164922"/>
              <a:gd name="connsiteY3168" fmla="*/ 1683654 h 5421351"/>
              <a:gd name="connsiteX3169" fmla="*/ 5698215 w 11164922"/>
              <a:gd name="connsiteY3169" fmla="*/ 1679961 h 5421351"/>
              <a:gd name="connsiteX3170" fmla="*/ 5691774 w 11164922"/>
              <a:gd name="connsiteY3170" fmla="*/ 1661968 h 5421351"/>
              <a:gd name="connsiteX3171" fmla="*/ 5664149 w 11164922"/>
              <a:gd name="connsiteY3171" fmla="*/ 1633191 h 5421351"/>
              <a:gd name="connsiteX3172" fmla="*/ 5659451 w 11164922"/>
              <a:gd name="connsiteY3172" fmla="*/ 1631182 h 5421351"/>
              <a:gd name="connsiteX3173" fmla="*/ 5674401 w 11164922"/>
              <a:gd name="connsiteY3173" fmla="*/ 1608876 h 5421351"/>
              <a:gd name="connsiteX3174" fmla="*/ 5654901 w 11164922"/>
              <a:gd name="connsiteY3174" fmla="*/ 1569581 h 5421351"/>
              <a:gd name="connsiteX3175" fmla="*/ 5654517 w 11164922"/>
              <a:gd name="connsiteY3175" fmla="*/ 1556817 h 5421351"/>
              <a:gd name="connsiteX3176" fmla="*/ 5659363 w 11164922"/>
              <a:gd name="connsiteY3176" fmla="*/ 1536135 h 5421351"/>
              <a:gd name="connsiteX3177" fmla="*/ 5601691 w 11164922"/>
              <a:gd name="connsiteY3177" fmla="*/ 1523076 h 5421351"/>
              <a:gd name="connsiteX3178" fmla="*/ 5598352 w 11164922"/>
              <a:gd name="connsiteY3178" fmla="*/ 1523076 h 5421351"/>
              <a:gd name="connsiteX3179" fmla="*/ 5596166 w 11164922"/>
              <a:gd name="connsiteY3179" fmla="*/ 1523874 h 5421351"/>
              <a:gd name="connsiteX3180" fmla="*/ 5558377 w 11164922"/>
              <a:gd name="connsiteY3180" fmla="*/ 1548633 h 5421351"/>
              <a:gd name="connsiteX3181" fmla="*/ 5568009 w 11164922"/>
              <a:gd name="connsiteY3181" fmla="*/ 1573687 h 5421351"/>
              <a:gd name="connsiteX3182" fmla="*/ 5568659 w 11164922"/>
              <a:gd name="connsiteY3182" fmla="*/ 1581192 h 5421351"/>
              <a:gd name="connsiteX3183" fmla="*/ 5567684 w 11164922"/>
              <a:gd name="connsiteY3183" fmla="*/ 1584708 h 5421351"/>
              <a:gd name="connsiteX3184" fmla="*/ 5575336 w 11164922"/>
              <a:gd name="connsiteY3184" fmla="*/ 1601666 h 5421351"/>
              <a:gd name="connsiteX3185" fmla="*/ 5577877 w 11164922"/>
              <a:gd name="connsiteY3185" fmla="*/ 1605566 h 5421351"/>
              <a:gd name="connsiteX3186" fmla="*/ 5583136 w 11164922"/>
              <a:gd name="connsiteY3186" fmla="*/ 1617562 h 5421351"/>
              <a:gd name="connsiteX3187" fmla="*/ 5577818 w 11164922"/>
              <a:gd name="connsiteY3187" fmla="*/ 1641552 h 5421351"/>
              <a:gd name="connsiteX3188" fmla="*/ 5552646 w 11164922"/>
              <a:gd name="connsiteY3188" fmla="*/ 1639750 h 5421351"/>
              <a:gd name="connsiteX3189" fmla="*/ 5562159 w 11164922"/>
              <a:gd name="connsiteY3189" fmla="*/ 1675323 h 5421351"/>
              <a:gd name="connsiteX3190" fmla="*/ 5558377 w 11164922"/>
              <a:gd name="connsiteY3190" fmla="*/ 1694497 h 5421351"/>
              <a:gd name="connsiteX3191" fmla="*/ 5516216 w 11164922"/>
              <a:gd name="connsiteY3191" fmla="*/ 1689120 h 5421351"/>
              <a:gd name="connsiteX3192" fmla="*/ 5503187 w 11164922"/>
              <a:gd name="connsiteY3192" fmla="*/ 1672929 h 5421351"/>
              <a:gd name="connsiteX3193" fmla="*/ 5498253 w 11164922"/>
              <a:gd name="connsiteY3193" fmla="*/ 1652986 h 5421351"/>
              <a:gd name="connsiteX3194" fmla="*/ 5488001 w 11164922"/>
              <a:gd name="connsiteY3194" fmla="*/ 1632305 h 5421351"/>
              <a:gd name="connsiteX3195" fmla="*/ 5461410 w 11164922"/>
              <a:gd name="connsiteY3195" fmla="*/ 1597708 h 5421351"/>
              <a:gd name="connsiteX3196" fmla="*/ 5438483 w 11164922"/>
              <a:gd name="connsiteY3196" fmla="*/ 1557526 h 5421351"/>
              <a:gd name="connsiteX3197" fmla="*/ 5430536 w 11164922"/>
              <a:gd name="connsiteY3197" fmla="*/ 1548219 h 5421351"/>
              <a:gd name="connsiteX3198" fmla="*/ 5425808 w 11164922"/>
              <a:gd name="connsiteY3198" fmla="*/ 1529310 h 5421351"/>
              <a:gd name="connsiteX3199" fmla="*/ 5425808 w 11164922"/>
              <a:gd name="connsiteY3199" fmla="*/ 1510283 h 5421351"/>
              <a:gd name="connsiteX3200" fmla="*/ 5416177 w 11164922"/>
              <a:gd name="connsiteY3200" fmla="*/ 1479497 h 5421351"/>
              <a:gd name="connsiteX3201" fmla="*/ 5406870 w 11164922"/>
              <a:gd name="connsiteY3201" fmla="*/ 1466675 h 5421351"/>
              <a:gd name="connsiteX3202" fmla="*/ 5293417 w 11164922"/>
              <a:gd name="connsiteY3202" fmla="*/ 1388947 h 5421351"/>
              <a:gd name="connsiteX3203" fmla="*/ 5236631 w 11164922"/>
              <a:gd name="connsiteY3203" fmla="*/ 1333964 h 5421351"/>
              <a:gd name="connsiteX3204" fmla="*/ 5200113 w 11164922"/>
              <a:gd name="connsiteY3204" fmla="*/ 1343271 h 5421351"/>
              <a:gd name="connsiteX3205" fmla="*/ 5197838 w 11164922"/>
              <a:gd name="connsiteY3205" fmla="*/ 1346225 h 5421351"/>
              <a:gd name="connsiteX3206" fmla="*/ 5197011 w 11164922"/>
              <a:gd name="connsiteY3206" fmla="*/ 1347850 h 5421351"/>
              <a:gd name="connsiteX3207" fmla="*/ 5195622 w 11164922"/>
              <a:gd name="connsiteY3207" fmla="*/ 1352725 h 5421351"/>
              <a:gd name="connsiteX3208" fmla="*/ 5195031 w 11164922"/>
              <a:gd name="connsiteY3208" fmla="*/ 1369773 h 5421351"/>
              <a:gd name="connsiteX3209" fmla="*/ 5206140 w 11164922"/>
              <a:gd name="connsiteY3209" fmla="*/ 1390454 h 5421351"/>
              <a:gd name="connsiteX3210" fmla="*/ 5230338 w 11164922"/>
              <a:gd name="connsiteY3210" fmla="*/ 1411136 h 5421351"/>
              <a:gd name="connsiteX3211" fmla="*/ 5251522 w 11164922"/>
              <a:gd name="connsiteY3211" fmla="*/ 1446761 h 5421351"/>
              <a:gd name="connsiteX3212" fmla="*/ 5263665 w 11164922"/>
              <a:gd name="connsiteY3212" fmla="*/ 1457309 h 5421351"/>
              <a:gd name="connsiteX3213" fmla="*/ 5309519 w 11164922"/>
              <a:gd name="connsiteY3213" fmla="*/ 1477252 h 5421351"/>
              <a:gd name="connsiteX3214" fmla="*/ 5323937 w 11164922"/>
              <a:gd name="connsiteY3214" fmla="*/ 1493945 h 5421351"/>
              <a:gd name="connsiteX3215" fmla="*/ 5393811 w 11164922"/>
              <a:gd name="connsiteY3215" fmla="*/ 1535929 h 5421351"/>
              <a:gd name="connsiteX3216" fmla="*/ 5398420 w 11164922"/>
              <a:gd name="connsiteY3216" fmla="*/ 1541542 h 5421351"/>
              <a:gd name="connsiteX3217" fmla="*/ 5398420 w 11164922"/>
              <a:gd name="connsiteY3217" fmla="*/ 1547451 h 5421351"/>
              <a:gd name="connsiteX3218" fmla="*/ 5397120 w 11164922"/>
              <a:gd name="connsiteY3218" fmla="*/ 1550110 h 5421351"/>
              <a:gd name="connsiteX3219" fmla="*/ 5389970 w 11164922"/>
              <a:gd name="connsiteY3219" fmla="*/ 1558974 h 5421351"/>
              <a:gd name="connsiteX3220" fmla="*/ 5345239 w 11164922"/>
              <a:gd name="connsiteY3220" fmla="*/ 1541985 h 5421351"/>
              <a:gd name="connsiteX3221" fmla="*/ 5343023 w 11164922"/>
              <a:gd name="connsiteY3221" fmla="*/ 1559712 h 5421351"/>
              <a:gd name="connsiteX3222" fmla="*/ 5343023 w 11164922"/>
              <a:gd name="connsiteY3222" fmla="*/ 1567099 h 5421351"/>
              <a:gd name="connsiteX3223" fmla="*/ 5345239 w 11164922"/>
              <a:gd name="connsiteY3223" fmla="*/ 1574396 h 5421351"/>
              <a:gd name="connsiteX3224" fmla="*/ 5340482 w 11164922"/>
              <a:gd name="connsiteY3224" fmla="*/ 1615582 h 5421351"/>
              <a:gd name="connsiteX3225" fmla="*/ 5317319 w 11164922"/>
              <a:gd name="connsiteY3225" fmla="*/ 1635614 h 5421351"/>
              <a:gd name="connsiteX3226" fmla="*/ 5302546 w 11164922"/>
              <a:gd name="connsiteY3226" fmla="*/ 1641523 h 5421351"/>
              <a:gd name="connsiteX3227" fmla="*/ 5291496 w 11164922"/>
              <a:gd name="connsiteY3227" fmla="*/ 1664450 h 5421351"/>
              <a:gd name="connsiteX3228" fmla="*/ 5291496 w 11164922"/>
              <a:gd name="connsiteY3228" fmla="*/ 1669029 h 5421351"/>
              <a:gd name="connsiteX3229" fmla="*/ 5289842 w 11164922"/>
              <a:gd name="connsiteY3229" fmla="*/ 1678543 h 5421351"/>
              <a:gd name="connsiteX3230" fmla="*/ 5269603 w 11164922"/>
              <a:gd name="connsiteY3230" fmla="*/ 1684688 h 5421351"/>
              <a:gd name="connsiteX3231" fmla="*/ 5206377 w 11164922"/>
              <a:gd name="connsiteY3231" fmla="*/ 1651421 h 5421351"/>
              <a:gd name="connsiteX3232" fmla="*/ 5197986 w 11164922"/>
              <a:gd name="connsiteY3232" fmla="*/ 1641582 h 5421351"/>
              <a:gd name="connsiteX3233" fmla="*/ 5199966 w 11164922"/>
              <a:gd name="connsiteY3233" fmla="*/ 1630857 h 5421351"/>
              <a:gd name="connsiteX3234" fmla="*/ 5216038 w 11164922"/>
              <a:gd name="connsiteY3234" fmla="*/ 1626957 h 5421351"/>
              <a:gd name="connsiteX3235" fmla="*/ 5297494 w 11164922"/>
              <a:gd name="connsiteY3235" fmla="*/ 1623825 h 5421351"/>
              <a:gd name="connsiteX3236" fmla="*/ 5301985 w 11164922"/>
              <a:gd name="connsiteY3236" fmla="*/ 1618773 h 5421351"/>
              <a:gd name="connsiteX3237" fmla="*/ 5309903 w 11164922"/>
              <a:gd name="connsiteY3237" fmla="*/ 1603262 h 5421351"/>
              <a:gd name="connsiteX3238" fmla="*/ 5308958 w 11164922"/>
              <a:gd name="connsiteY3238" fmla="*/ 1579153 h 5421351"/>
              <a:gd name="connsiteX3239" fmla="*/ 5302664 w 11164922"/>
              <a:gd name="connsiteY3239" fmla="*/ 1559210 h 5421351"/>
              <a:gd name="connsiteX3240" fmla="*/ 5301187 w 11164922"/>
              <a:gd name="connsiteY3240" fmla="*/ 1557881 h 5421351"/>
              <a:gd name="connsiteX3241" fmla="*/ 5296194 w 11164922"/>
              <a:gd name="connsiteY3241" fmla="*/ 1556462 h 5421351"/>
              <a:gd name="connsiteX3242" fmla="*/ 5289812 w 11164922"/>
              <a:gd name="connsiteY3242" fmla="*/ 1553508 h 5421351"/>
              <a:gd name="connsiteX3243" fmla="*/ 5284287 w 11164922"/>
              <a:gd name="connsiteY3243" fmla="*/ 1549667 h 5421351"/>
              <a:gd name="connsiteX3244" fmla="*/ 5263044 w 11164922"/>
              <a:gd name="connsiteY3244" fmla="*/ 1529547 h 5421351"/>
              <a:gd name="connsiteX3245" fmla="*/ 5159311 w 11164922"/>
              <a:gd name="connsiteY3245" fmla="*/ 1465729 h 5421351"/>
              <a:gd name="connsiteX3246" fmla="*/ 5137093 w 11164922"/>
              <a:gd name="connsiteY3246" fmla="*/ 1441798 h 5421351"/>
              <a:gd name="connsiteX3247" fmla="*/ 5120134 w 11164922"/>
              <a:gd name="connsiteY3247" fmla="*/ 1414120 h 5421351"/>
              <a:gd name="connsiteX3248" fmla="*/ 5106780 w 11164922"/>
              <a:gd name="connsiteY3248" fmla="*/ 1399820 h 5421351"/>
              <a:gd name="connsiteX3249" fmla="*/ 5087310 w 11164922"/>
              <a:gd name="connsiteY3249" fmla="*/ 1385432 h 5421351"/>
              <a:gd name="connsiteX3250" fmla="*/ 5071119 w 11164922"/>
              <a:gd name="connsiteY3250" fmla="*/ 1387589 h 5421351"/>
              <a:gd name="connsiteX3251" fmla="*/ 5057558 w 11164922"/>
              <a:gd name="connsiteY3251" fmla="*/ 1398697 h 5421351"/>
              <a:gd name="connsiteX3252" fmla="*/ 5037999 w 11164922"/>
              <a:gd name="connsiteY3252" fmla="*/ 1405788 h 5421351"/>
              <a:gd name="connsiteX3253" fmla="*/ 5008927 w 11164922"/>
              <a:gd name="connsiteY3253" fmla="*/ 1423220 h 5421351"/>
              <a:gd name="connsiteX3254" fmla="*/ 5001806 w 11164922"/>
              <a:gd name="connsiteY3254" fmla="*/ 1428804 h 5421351"/>
              <a:gd name="connsiteX3255" fmla="*/ 4994774 w 11164922"/>
              <a:gd name="connsiteY3255" fmla="*/ 1430222 h 5421351"/>
              <a:gd name="connsiteX3256" fmla="*/ 4944961 w 11164922"/>
              <a:gd name="connsiteY3256" fmla="*/ 1419143 h 5421351"/>
              <a:gd name="connsiteX3257" fmla="*/ 4936511 w 11164922"/>
              <a:gd name="connsiteY3257" fmla="*/ 1418699 h 5421351"/>
              <a:gd name="connsiteX3258" fmla="*/ 4913555 w 11164922"/>
              <a:gd name="connsiteY3258" fmla="*/ 1422599 h 5421351"/>
              <a:gd name="connsiteX3259" fmla="*/ 4892548 w 11164922"/>
              <a:gd name="connsiteY3259" fmla="*/ 1443511 h 5421351"/>
              <a:gd name="connsiteX3260" fmla="*/ 4893287 w 11164922"/>
              <a:gd name="connsiteY3260" fmla="*/ 1454945 h 5421351"/>
              <a:gd name="connsiteX3261" fmla="*/ 4887082 w 11164922"/>
              <a:gd name="connsiteY3261" fmla="*/ 1483781 h 5421351"/>
              <a:gd name="connsiteX3262" fmla="*/ 4846251 w 11164922"/>
              <a:gd name="connsiteY3262" fmla="*/ 1512411 h 5421351"/>
              <a:gd name="connsiteX3263" fmla="*/ 4836028 w 11164922"/>
              <a:gd name="connsiteY3263" fmla="*/ 1516252 h 5421351"/>
              <a:gd name="connsiteX3264" fmla="*/ 4805124 w 11164922"/>
              <a:gd name="connsiteY3264" fmla="*/ 1538085 h 5421351"/>
              <a:gd name="connsiteX3265" fmla="*/ 4775284 w 11164922"/>
              <a:gd name="connsiteY3265" fmla="*/ 1579803 h 5421351"/>
              <a:gd name="connsiteX3266" fmla="*/ 4778415 w 11164922"/>
              <a:gd name="connsiteY3266" fmla="*/ 1605951 h 5421351"/>
              <a:gd name="connsiteX3267" fmla="*/ 4751293 w 11164922"/>
              <a:gd name="connsiteY3267" fmla="*/ 1655764 h 5421351"/>
              <a:gd name="connsiteX3268" fmla="*/ 4708866 w 11164922"/>
              <a:gd name="connsiteY3268" fmla="*/ 1688529 h 5421351"/>
              <a:gd name="connsiteX3269" fmla="*/ 4698200 w 11164922"/>
              <a:gd name="connsiteY3269" fmla="*/ 1693847 h 5421351"/>
              <a:gd name="connsiteX3270" fmla="*/ 4635210 w 11164922"/>
              <a:gd name="connsiteY3270" fmla="*/ 1700170 h 5421351"/>
              <a:gd name="connsiteX3271" fmla="*/ 4617808 w 11164922"/>
              <a:gd name="connsiteY3271" fmla="*/ 1707231 h 5421351"/>
              <a:gd name="connsiteX3272" fmla="*/ 4590449 w 11164922"/>
              <a:gd name="connsiteY3272" fmla="*/ 1713908 h 5421351"/>
              <a:gd name="connsiteX3273" fmla="*/ 4561731 w 11164922"/>
              <a:gd name="connsiteY3273" fmla="*/ 1693227 h 5421351"/>
              <a:gd name="connsiteX3274" fmla="*/ 4558334 w 11164922"/>
              <a:gd name="connsiteY3274" fmla="*/ 1689061 h 5421351"/>
              <a:gd name="connsiteX3275" fmla="*/ 4550947 w 11164922"/>
              <a:gd name="connsiteY3275" fmla="*/ 1682236 h 5421351"/>
              <a:gd name="connsiteX3276" fmla="*/ 4513868 w 11164922"/>
              <a:gd name="connsiteY3276" fmla="*/ 1674348 h 5421351"/>
              <a:gd name="connsiteX3277" fmla="*/ 4473746 w 11164922"/>
              <a:gd name="connsiteY3277" fmla="*/ 1674525 h 5421351"/>
              <a:gd name="connsiteX3278" fmla="*/ 4473746 w 11164922"/>
              <a:gd name="connsiteY3278" fmla="*/ 1634846 h 5421351"/>
              <a:gd name="connsiteX3279" fmla="*/ 4464321 w 11164922"/>
              <a:gd name="connsiteY3279" fmla="*/ 1611446 h 5421351"/>
              <a:gd name="connsiteX3280" fmla="*/ 4458412 w 11164922"/>
              <a:gd name="connsiteY3280" fmla="*/ 1603085 h 5421351"/>
              <a:gd name="connsiteX3281" fmla="*/ 4460037 w 11164922"/>
              <a:gd name="connsiteY3281" fmla="*/ 1592655 h 5421351"/>
              <a:gd name="connsiteX3282" fmla="*/ 4489050 w 11164922"/>
              <a:gd name="connsiteY3282" fmla="*/ 1524908 h 5421351"/>
              <a:gd name="connsiteX3283" fmla="*/ 4489257 w 11164922"/>
              <a:gd name="connsiteY3283" fmla="*/ 1427681 h 5421351"/>
              <a:gd name="connsiteX3284" fmla="*/ 4524947 w 11164922"/>
              <a:gd name="connsiteY3284" fmla="*/ 1403661 h 5421351"/>
              <a:gd name="connsiteX3285" fmla="*/ 4536973 w 11164922"/>
              <a:gd name="connsiteY3285" fmla="*/ 1402125 h 5421351"/>
              <a:gd name="connsiteX3286" fmla="*/ 4722457 w 11164922"/>
              <a:gd name="connsiteY3286" fmla="*/ 1415450 h 5421351"/>
              <a:gd name="connsiteX3287" fmla="*/ 4736963 w 11164922"/>
              <a:gd name="connsiteY3287" fmla="*/ 1403632 h 5421351"/>
              <a:gd name="connsiteX3288" fmla="*/ 4749550 w 11164922"/>
              <a:gd name="connsiteY3288" fmla="*/ 1354586 h 5421351"/>
              <a:gd name="connsiteX3289" fmla="*/ 4748161 w 11164922"/>
              <a:gd name="connsiteY3289" fmla="*/ 1314760 h 5421351"/>
              <a:gd name="connsiteX3290" fmla="*/ 4743434 w 11164922"/>
              <a:gd name="connsiteY3290" fmla="*/ 1305896 h 5421351"/>
              <a:gd name="connsiteX3291" fmla="*/ 4712057 w 11164922"/>
              <a:gd name="connsiteY3291" fmla="*/ 1262819 h 5421351"/>
              <a:gd name="connsiteX3292" fmla="*/ 4672526 w 11164922"/>
              <a:gd name="connsiteY3292" fmla="*/ 1242847 h 5421351"/>
              <a:gd name="connsiteX3293" fmla="*/ 4659732 w 11164922"/>
              <a:gd name="connsiteY3293" fmla="*/ 1240513 h 5421351"/>
              <a:gd name="connsiteX3294" fmla="*/ 4642005 w 11164922"/>
              <a:gd name="connsiteY3294" fmla="*/ 1221368 h 5421351"/>
              <a:gd name="connsiteX3295" fmla="*/ 4637367 w 11164922"/>
              <a:gd name="connsiteY3295" fmla="*/ 1205443 h 5421351"/>
              <a:gd name="connsiteX3296" fmla="*/ 4675864 w 11164922"/>
              <a:gd name="connsiteY3296" fmla="*/ 1195397 h 5421351"/>
              <a:gd name="connsiteX3297" fmla="*/ 4729400 w 11164922"/>
              <a:gd name="connsiteY3297" fmla="*/ 1200862 h 5421351"/>
              <a:gd name="connsiteX3298" fmla="*/ 4737052 w 11164922"/>
              <a:gd name="connsiteY3298" fmla="*/ 1178053 h 5421351"/>
              <a:gd name="connsiteX3299" fmla="*/ 4737643 w 11164922"/>
              <a:gd name="connsiteY3299" fmla="*/ 1168541 h 5421351"/>
              <a:gd name="connsiteX3300" fmla="*/ 4742784 w 11164922"/>
              <a:gd name="connsiteY3300" fmla="*/ 1165083 h 5421351"/>
              <a:gd name="connsiteX3301" fmla="*/ 4767159 w 11164922"/>
              <a:gd name="connsiteY3301" fmla="*/ 1167653 h 5421351"/>
              <a:gd name="connsiteX3302" fmla="*/ 4804563 w 11164922"/>
              <a:gd name="connsiteY3302" fmla="*/ 1165497 h 5421351"/>
              <a:gd name="connsiteX3303" fmla="*/ 4820576 w 11164922"/>
              <a:gd name="connsiteY3303" fmla="*/ 1156072 h 5421351"/>
              <a:gd name="connsiteX3304" fmla="*/ 4834935 w 11164922"/>
              <a:gd name="connsiteY3304" fmla="*/ 1149985 h 5421351"/>
              <a:gd name="connsiteX3305" fmla="*/ 4839308 w 11164922"/>
              <a:gd name="connsiteY3305" fmla="*/ 1145642 h 5421351"/>
              <a:gd name="connsiteX3306" fmla="*/ 4858985 w 11164922"/>
              <a:gd name="connsiteY3306" fmla="*/ 1115595 h 5421351"/>
              <a:gd name="connsiteX3307" fmla="*/ 4904839 w 11164922"/>
              <a:gd name="connsiteY3307" fmla="*/ 1089743 h 5421351"/>
              <a:gd name="connsiteX3308" fmla="*/ 4932729 w 11164922"/>
              <a:gd name="connsiteY3308" fmla="*/ 1065634 h 5421351"/>
              <a:gd name="connsiteX3309" fmla="*/ 4938816 w 11164922"/>
              <a:gd name="connsiteY3309" fmla="*/ 1053402 h 5421351"/>
              <a:gd name="connsiteX3310" fmla="*/ 4956543 w 11164922"/>
              <a:gd name="connsiteY3310" fmla="*/ 1033843 h 5421351"/>
              <a:gd name="connsiteX3311" fmla="*/ 5032238 w 11164922"/>
              <a:gd name="connsiteY3311" fmla="*/ 1006307 h 5421351"/>
              <a:gd name="connsiteX3312" fmla="*/ 5057351 w 11164922"/>
              <a:gd name="connsiteY3312" fmla="*/ 1005244 h 5421351"/>
              <a:gd name="connsiteX3313" fmla="*/ 5065092 w 11164922"/>
              <a:gd name="connsiteY3313" fmla="*/ 997503 h 5421351"/>
              <a:gd name="connsiteX3314" fmla="*/ 5064353 w 11164922"/>
              <a:gd name="connsiteY3314" fmla="*/ 963467 h 5421351"/>
              <a:gd name="connsiteX3315" fmla="*/ 5062462 w 11164922"/>
              <a:gd name="connsiteY3315" fmla="*/ 960512 h 5421351"/>
              <a:gd name="connsiteX3316" fmla="*/ 5049197 w 11164922"/>
              <a:gd name="connsiteY3316" fmla="*/ 932208 h 5421351"/>
              <a:gd name="connsiteX3317" fmla="*/ 5057056 w 11164922"/>
              <a:gd name="connsiteY3317" fmla="*/ 903934 h 5421351"/>
              <a:gd name="connsiteX3318" fmla="*/ 5071208 w 11164922"/>
              <a:gd name="connsiteY3318" fmla="*/ 879677 h 5421351"/>
              <a:gd name="connsiteX3319" fmla="*/ 5075108 w 11164922"/>
              <a:gd name="connsiteY3319" fmla="*/ 877461 h 5421351"/>
              <a:gd name="connsiteX3320" fmla="*/ 5082849 w 11164922"/>
              <a:gd name="connsiteY3320" fmla="*/ 875038 h 5421351"/>
              <a:gd name="connsiteX3321" fmla="*/ 5085094 w 11164922"/>
              <a:gd name="connsiteY3321" fmla="*/ 873856 h 5421351"/>
              <a:gd name="connsiteX3322" fmla="*/ 5092953 w 11164922"/>
              <a:gd name="connsiteY3322" fmla="*/ 867091 h 5421351"/>
              <a:gd name="connsiteX3323" fmla="*/ 5103678 w 11164922"/>
              <a:gd name="connsiteY3323" fmla="*/ 860206 h 5421351"/>
              <a:gd name="connsiteX3324" fmla="*/ 5126428 w 11164922"/>
              <a:gd name="connsiteY3324" fmla="*/ 855834 h 5421351"/>
              <a:gd name="connsiteX3325" fmla="*/ 5131805 w 11164922"/>
              <a:gd name="connsiteY3325" fmla="*/ 868597 h 5421351"/>
              <a:gd name="connsiteX3326" fmla="*/ 5128850 w 11164922"/>
              <a:gd name="connsiteY3326" fmla="*/ 874684 h 5421351"/>
              <a:gd name="connsiteX3327" fmla="*/ 5122616 w 11164922"/>
              <a:gd name="connsiteY3327" fmla="*/ 906652 h 5421351"/>
              <a:gd name="connsiteX3328" fmla="*/ 5114048 w 11164922"/>
              <a:gd name="connsiteY3328" fmla="*/ 928486 h 5421351"/>
              <a:gd name="connsiteX3329" fmla="*/ 5107667 w 11164922"/>
              <a:gd name="connsiteY3329" fmla="*/ 939270 h 5421351"/>
              <a:gd name="connsiteX3330" fmla="*/ 5107223 w 11164922"/>
              <a:gd name="connsiteY3330" fmla="*/ 941988 h 5421351"/>
              <a:gd name="connsiteX3331" fmla="*/ 5117889 w 11164922"/>
              <a:gd name="connsiteY3331" fmla="*/ 968874 h 5421351"/>
              <a:gd name="connsiteX3332" fmla="*/ 5139221 w 11164922"/>
              <a:gd name="connsiteY3332" fmla="*/ 980514 h 5421351"/>
              <a:gd name="connsiteX3333" fmla="*/ 5148793 w 11164922"/>
              <a:gd name="connsiteY3333" fmla="*/ 984208 h 5421351"/>
              <a:gd name="connsiteX3334" fmla="*/ 5157066 w 11164922"/>
              <a:gd name="connsiteY3334" fmla="*/ 989319 h 5421351"/>
              <a:gd name="connsiteX3335" fmla="*/ 5160197 w 11164922"/>
              <a:gd name="connsiteY3335" fmla="*/ 983410 h 5421351"/>
              <a:gd name="connsiteX3336" fmla="*/ 5152752 w 11164922"/>
              <a:gd name="connsiteY3336" fmla="*/ 978771 h 5421351"/>
              <a:gd name="connsiteX3337" fmla="*/ 5147966 w 11164922"/>
              <a:gd name="connsiteY3337" fmla="*/ 972862 h 5421351"/>
              <a:gd name="connsiteX3338" fmla="*/ 5146902 w 11164922"/>
              <a:gd name="connsiteY3338" fmla="*/ 970233 h 5421351"/>
              <a:gd name="connsiteX3339" fmla="*/ 5146341 w 11164922"/>
              <a:gd name="connsiteY3339" fmla="*/ 959242 h 5421351"/>
              <a:gd name="connsiteX3340" fmla="*/ 5147257 w 11164922"/>
              <a:gd name="connsiteY3340" fmla="*/ 957144 h 5421351"/>
              <a:gd name="connsiteX3341" fmla="*/ 5146104 w 11164922"/>
              <a:gd name="connsiteY3341" fmla="*/ 943760 h 5421351"/>
              <a:gd name="connsiteX3342" fmla="*/ 5144096 w 11164922"/>
              <a:gd name="connsiteY3342" fmla="*/ 938738 h 5421351"/>
              <a:gd name="connsiteX3343" fmla="*/ 5144096 w 11164922"/>
              <a:gd name="connsiteY3343" fmla="*/ 928692 h 5421351"/>
              <a:gd name="connsiteX3344" fmla="*/ 5159784 w 11164922"/>
              <a:gd name="connsiteY3344" fmla="*/ 920095 h 5421351"/>
              <a:gd name="connsiteX3345" fmla="*/ 5168352 w 11164922"/>
              <a:gd name="connsiteY3345" fmla="*/ 919504 h 5421351"/>
              <a:gd name="connsiteX3346" fmla="*/ 5170716 w 11164922"/>
              <a:gd name="connsiteY3346" fmla="*/ 918588 h 5421351"/>
              <a:gd name="connsiteX3347" fmla="*/ 5187320 w 11164922"/>
              <a:gd name="connsiteY3347" fmla="*/ 908927 h 5421351"/>
              <a:gd name="connsiteX3348" fmla="*/ 5178722 w 11164922"/>
              <a:gd name="connsiteY3348" fmla="*/ 868982 h 5421351"/>
              <a:gd name="connsiteX3349" fmla="*/ 5128496 w 11164922"/>
              <a:gd name="connsiteY3349" fmla="*/ 798959 h 5421351"/>
              <a:gd name="connsiteX3350" fmla="*/ 5102378 w 11164922"/>
              <a:gd name="connsiteY3350" fmla="*/ 810038 h 5421351"/>
              <a:gd name="connsiteX3351" fmla="*/ 5071680 w 11164922"/>
              <a:gd name="connsiteY3351" fmla="*/ 831872 h 5421351"/>
              <a:gd name="connsiteX3352" fmla="*/ 5037556 w 11164922"/>
              <a:gd name="connsiteY3352" fmla="*/ 843542 h 5421351"/>
              <a:gd name="connsiteX3353" fmla="*/ 4997581 w 11164922"/>
              <a:gd name="connsiteY3353" fmla="*/ 831724 h 5421351"/>
              <a:gd name="connsiteX3354" fmla="*/ 4984138 w 11164922"/>
              <a:gd name="connsiteY3354" fmla="*/ 805784 h 5421351"/>
              <a:gd name="connsiteX3355" fmla="*/ 4977402 w 11164922"/>
              <a:gd name="connsiteY3355" fmla="*/ 778986 h 5421351"/>
              <a:gd name="connsiteX3356" fmla="*/ 4974447 w 11164922"/>
              <a:gd name="connsiteY3356" fmla="*/ 773225 h 5421351"/>
              <a:gd name="connsiteX3357" fmla="*/ 4967298 w 11164922"/>
              <a:gd name="connsiteY3357" fmla="*/ 732984 h 5421351"/>
              <a:gd name="connsiteX3358" fmla="*/ 4967298 w 11164922"/>
              <a:gd name="connsiteY3358" fmla="*/ 710560 h 5421351"/>
              <a:gd name="connsiteX3359" fmla="*/ 4979647 w 11164922"/>
              <a:gd name="connsiteY3359" fmla="*/ 685151 h 5421351"/>
              <a:gd name="connsiteX3360" fmla="*/ 5066362 w 11164922"/>
              <a:gd name="connsiteY3360" fmla="*/ 641010 h 5421351"/>
              <a:gd name="connsiteX3361" fmla="*/ 5091623 w 11164922"/>
              <a:gd name="connsiteY3361" fmla="*/ 634924 h 5421351"/>
              <a:gd name="connsiteX3362" fmla="*/ 5107312 w 11164922"/>
              <a:gd name="connsiteY3362" fmla="*/ 628365 h 5421351"/>
              <a:gd name="connsiteX3363" fmla="*/ 5174172 w 11164922"/>
              <a:gd name="connsiteY3363" fmla="*/ 571136 h 5421351"/>
              <a:gd name="connsiteX3364" fmla="*/ 5177334 w 11164922"/>
              <a:gd name="connsiteY3364" fmla="*/ 566497 h 5421351"/>
              <a:gd name="connsiteX3365" fmla="*/ 5180613 w 11164922"/>
              <a:gd name="connsiteY3365" fmla="*/ 558402 h 5421351"/>
              <a:gd name="connsiteX3366" fmla="*/ 5225345 w 11164922"/>
              <a:gd name="connsiteY3366" fmla="*/ 513405 h 5421351"/>
              <a:gd name="connsiteX3367" fmla="*/ 5240117 w 11164922"/>
              <a:gd name="connsiteY3367" fmla="*/ 501912 h 5421351"/>
              <a:gd name="connsiteX3368" fmla="*/ 5271405 w 11164922"/>
              <a:gd name="connsiteY3368" fmla="*/ 461849 h 5421351"/>
              <a:gd name="connsiteX3369" fmla="*/ 5278496 w 11164922"/>
              <a:gd name="connsiteY3369" fmla="*/ 457534 h 5421351"/>
              <a:gd name="connsiteX3370" fmla="*/ 5289782 w 11164922"/>
              <a:gd name="connsiteY3370" fmla="*/ 453783 h 5421351"/>
              <a:gd name="connsiteX3371" fmla="*/ 5347425 w 11164922"/>
              <a:gd name="connsiteY3371" fmla="*/ 403230 h 5421351"/>
              <a:gd name="connsiteX3372" fmla="*/ 5363055 w 11164922"/>
              <a:gd name="connsiteY3372" fmla="*/ 402373 h 5421351"/>
              <a:gd name="connsiteX3373" fmla="*/ 5371918 w 11164922"/>
              <a:gd name="connsiteY3373" fmla="*/ 405328 h 5421351"/>
              <a:gd name="connsiteX3374" fmla="*/ 5417034 w 11164922"/>
              <a:gd name="connsiteY3374" fmla="*/ 400276 h 5421351"/>
              <a:gd name="connsiteX3375" fmla="*/ 5476833 w 11164922"/>
              <a:gd name="connsiteY3375" fmla="*/ 373893 h 5421351"/>
              <a:gd name="connsiteX3376" fmla="*/ 5640158 w 11164922"/>
              <a:gd name="connsiteY3376" fmla="*/ 382756 h 5421351"/>
              <a:gd name="connsiteX3377" fmla="*/ 5661933 w 11164922"/>
              <a:gd name="connsiteY3377" fmla="*/ 390911 h 5421351"/>
              <a:gd name="connsiteX3378" fmla="*/ 5665094 w 11164922"/>
              <a:gd name="connsiteY3378" fmla="*/ 405919 h 5421351"/>
              <a:gd name="connsiteX3379" fmla="*/ 5863815 w 11164922"/>
              <a:gd name="connsiteY3379" fmla="*/ 453577 h 5421351"/>
              <a:gd name="connsiteX3380" fmla="*/ 5933187 w 11164922"/>
              <a:gd name="connsiteY3380" fmla="*/ 484067 h 5421351"/>
              <a:gd name="connsiteX3381" fmla="*/ 5936289 w 11164922"/>
              <a:gd name="connsiteY3381" fmla="*/ 486430 h 5421351"/>
              <a:gd name="connsiteX3382" fmla="*/ 5950648 w 11164922"/>
              <a:gd name="connsiteY3382" fmla="*/ 505220 h 5421351"/>
              <a:gd name="connsiteX3383" fmla="*/ 5940603 w 11164922"/>
              <a:gd name="connsiteY3383" fmla="*/ 529271 h 5421351"/>
              <a:gd name="connsiteX3384" fmla="*/ 5916967 w 11164922"/>
              <a:gd name="connsiteY3384" fmla="*/ 542330 h 5421351"/>
              <a:gd name="connsiteX3385" fmla="*/ 5880006 w 11164922"/>
              <a:gd name="connsiteY3385" fmla="*/ 550069 h 5421351"/>
              <a:gd name="connsiteX3386" fmla="*/ 5808359 w 11164922"/>
              <a:gd name="connsiteY3386" fmla="*/ 545254 h 5421351"/>
              <a:gd name="connsiteX3387" fmla="*/ 5795950 w 11164922"/>
              <a:gd name="connsiteY3387" fmla="*/ 540143 h 5421351"/>
              <a:gd name="connsiteX3388" fmla="*/ 5791400 w 11164922"/>
              <a:gd name="connsiteY3388" fmla="*/ 540320 h 5421351"/>
              <a:gd name="connsiteX3389" fmla="*/ 5789923 w 11164922"/>
              <a:gd name="connsiteY3389" fmla="*/ 540674 h 5421351"/>
              <a:gd name="connsiteX3390" fmla="*/ 5793084 w 11164922"/>
              <a:gd name="connsiteY3390" fmla="*/ 559229 h 5421351"/>
              <a:gd name="connsiteX3391" fmla="*/ 5798639 w 11164922"/>
              <a:gd name="connsiteY3391" fmla="*/ 568891 h 5421351"/>
              <a:gd name="connsiteX3392" fmla="*/ 5821802 w 11164922"/>
              <a:gd name="connsiteY3392" fmla="*/ 596486 h 5421351"/>
              <a:gd name="connsiteX3393" fmla="*/ 5850047 w 11164922"/>
              <a:gd name="connsiteY3393" fmla="*/ 606472 h 5421351"/>
              <a:gd name="connsiteX3394" fmla="*/ 5860063 w 11164922"/>
              <a:gd name="connsiteY3394" fmla="*/ 602956 h 5421351"/>
              <a:gd name="connsiteX3395" fmla="*/ 5846354 w 11164922"/>
              <a:gd name="connsiteY3395" fmla="*/ 596220 h 5421351"/>
              <a:gd name="connsiteX3396" fmla="*/ 5844877 w 11164922"/>
              <a:gd name="connsiteY3396" fmla="*/ 575538 h 5421351"/>
              <a:gd name="connsiteX3397" fmla="*/ 5873181 w 11164922"/>
              <a:gd name="connsiteY3397" fmla="*/ 571195 h 5421351"/>
              <a:gd name="connsiteX3398" fmla="*/ 5935964 w 11164922"/>
              <a:gd name="connsiteY3398" fmla="*/ 594093 h 5421351"/>
              <a:gd name="connsiteX3399" fmla="*/ 5923644 w 11164922"/>
              <a:gd name="connsiteY3399" fmla="*/ 575036 h 5421351"/>
              <a:gd name="connsiteX3400" fmla="*/ 5931739 w 11164922"/>
              <a:gd name="connsiteY3400" fmla="*/ 559110 h 5421351"/>
              <a:gd name="connsiteX3401" fmla="*/ 5947723 w 11164922"/>
              <a:gd name="connsiteY3401" fmla="*/ 553202 h 5421351"/>
              <a:gd name="connsiteX3402" fmla="*/ 5985542 w 11164922"/>
              <a:gd name="connsiteY3402" fmla="*/ 531250 h 5421351"/>
              <a:gd name="connsiteX3403" fmla="*/ 6004156 w 11164922"/>
              <a:gd name="connsiteY3403" fmla="*/ 526198 h 5421351"/>
              <a:gd name="connsiteX3404" fmla="*/ 6024837 w 11164922"/>
              <a:gd name="connsiteY3404" fmla="*/ 523243 h 5421351"/>
              <a:gd name="connsiteX3405" fmla="*/ 6020878 w 11164922"/>
              <a:gd name="connsiteY3405" fmla="*/ 517571 h 5421351"/>
              <a:gd name="connsiteX3406" fmla="*/ 6012576 w 11164922"/>
              <a:gd name="connsiteY3406" fmla="*/ 501173 h 5421351"/>
              <a:gd name="connsiteX3407" fmla="*/ 6012251 w 11164922"/>
              <a:gd name="connsiteY3407" fmla="*/ 484687 h 5421351"/>
              <a:gd name="connsiteX3408" fmla="*/ 6007464 w 11164922"/>
              <a:gd name="connsiteY3408" fmla="*/ 470623 h 5421351"/>
              <a:gd name="connsiteX3409" fmla="*/ 6001555 w 11164922"/>
              <a:gd name="connsiteY3409" fmla="*/ 460489 h 5421351"/>
              <a:gd name="connsiteX3410" fmla="*/ 6050542 w 11164922"/>
              <a:gd name="connsiteY3410" fmla="*/ 452455 h 5421351"/>
              <a:gd name="connsiteX3411" fmla="*/ 6075803 w 11164922"/>
              <a:gd name="connsiteY3411" fmla="*/ 458363 h 5421351"/>
              <a:gd name="connsiteX3412" fmla="*/ 6089837 w 11164922"/>
              <a:gd name="connsiteY3412" fmla="*/ 475823 h 5421351"/>
              <a:gd name="connsiteX3413" fmla="*/ 6062360 w 11164922"/>
              <a:gd name="connsiteY3413" fmla="*/ 492605 h 5421351"/>
              <a:gd name="connsiteX3414" fmla="*/ 6084104 w 11164922"/>
              <a:gd name="connsiteY3414" fmla="*/ 505280 h 5421351"/>
              <a:gd name="connsiteX3415" fmla="*/ 6118259 w 11164922"/>
              <a:gd name="connsiteY3415" fmla="*/ 508234 h 5421351"/>
              <a:gd name="connsiteX3416" fmla="*/ 6132765 w 11164922"/>
              <a:gd name="connsiteY3416" fmla="*/ 483505 h 5421351"/>
              <a:gd name="connsiteX3417" fmla="*/ 6187719 w 11164922"/>
              <a:gd name="connsiteY3417" fmla="*/ 467816 h 5421351"/>
              <a:gd name="connsiteX3418" fmla="*/ 6242229 w 11164922"/>
              <a:gd name="connsiteY3418" fmla="*/ 443265 h 5421351"/>
              <a:gd name="connsiteX3419" fmla="*/ 6301319 w 11164922"/>
              <a:gd name="connsiteY3419" fmla="*/ 452127 h 5421351"/>
              <a:gd name="connsiteX3420" fmla="*/ 6400504 w 11164922"/>
              <a:gd name="connsiteY3420" fmla="*/ 438448 h 5421351"/>
              <a:gd name="connsiteX3421" fmla="*/ 6423135 w 11164922"/>
              <a:gd name="connsiteY3421" fmla="*/ 445422 h 5421351"/>
              <a:gd name="connsiteX3422" fmla="*/ 6432796 w 11164922"/>
              <a:gd name="connsiteY3422" fmla="*/ 444742 h 5421351"/>
              <a:gd name="connsiteX3423" fmla="*/ 6428217 w 11164922"/>
              <a:gd name="connsiteY3423" fmla="*/ 432422 h 5421351"/>
              <a:gd name="connsiteX3424" fmla="*/ 6427272 w 11164922"/>
              <a:gd name="connsiteY3424" fmla="*/ 415048 h 5421351"/>
              <a:gd name="connsiteX3425" fmla="*/ 6444999 w 11164922"/>
              <a:gd name="connsiteY3425" fmla="*/ 410263 h 5421351"/>
              <a:gd name="connsiteX3426" fmla="*/ 6485977 w 11164922"/>
              <a:gd name="connsiteY3426" fmla="*/ 407928 h 5421351"/>
              <a:gd name="connsiteX3427" fmla="*/ 6533427 w 11164922"/>
              <a:gd name="connsiteY3427" fmla="*/ 417029 h 5421351"/>
              <a:gd name="connsiteX3428" fmla="*/ 6654414 w 11164922"/>
              <a:gd name="connsiteY3428" fmla="*/ 459396 h 5421351"/>
              <a:gd name="connsiteX3429" fmla="*/ 6637101 w 11164922"/>
              <a:gd name="connsiteY3429" fmla="*/ 442703 h 5421351"/>
              <a:gd name="connsiteX3430" fmla="*/ 6601972 w 11164922"/>
              <a:gd name="connsiteY3430" fmla="*/ 427252 h 5421351"/>
              <a:gd name="connsiteX3431" fmla="*/ 6566518 w 11164922"/>
              <a:gd name="connsiteY3431" fmla="*/ 376168 h 5421351"/>
              <a:gd name="connsiteX3432" fmla="*/ 6569059 w 11164922"/>
              <a:gd name="connsiteY3432" fmla="*/ 367688 h 5421351"/>
              <a:gd name="connsiteX3433" fmla="*/ 6592695 w 11164922"/>
              <a:gd name="connsiteY3433" fmla="*/ 350700 h 5421351"/>
              <a:gd name="connsiteX3434" fmla="*/ 6593669 w 11164922"/>
              <a:gd name="connsiteY3434" fmla="*/ 347893 h 5421351"/>
              <a:gd name="connsiteX3435" fmla="*/ 6594113 w 11164922"/>
              <a:gd name="connsiteY3435" fmla="*/ 343432 h 5421351"/>
              <a:gd name="connsiteX3436" fmla="*/ 6593404 w 11164922"/>
              <a:gd name="connsiteY3436" fmla="*/ 325705 h 5421351"/>
              <a:gd name="connsiteX3437" fmla="*/ 6600494 w 11164922"/>
              <a:gd name="connsiteY3437" fmla="*/ 312498 h 5421351"/>
              <a:gd name="connsiteX3438" fmla="*/ 6618222 w 11164922"/>
              <a:gd name="connsiteY3438" fmla="*/ 306589 h 5421351"/>
              <a:gd name="connsiteX3439" fmla="*/ 6660383 w 11164922"/>
              <a:gd name="connsiteY3439" fmla="*/ 303959 h 5421351"/>
              <a:gd name="connsiteX3440" fmla="*/ 6690785 w 11164922"/>
              <a:gd name="connsiteY3440" fmla="*/ 314241 h 5421351"/>
              <a:gd name="connsiteX3441" fmla="*/ 6701627 w 11164922"/>
              <a:gd name="connsiteY3441" fmla="*/ 333209 h 5421351"/>
              <a:gd name="connsiteX3442" fmla="*/ 6702869 w 11164922"/>
              <a:gd name="connsiteY3442" fmla="*/ 357495 h 5421351"/>
              <a:gd name="connsiteX3443" fmla="*/ 6731030 w 11164922"/>
              <a:gd name="connsiteY3443" fmla="*/ 368365 h 5421351"/>
              <a:gd name="connsiteX3444" fmla="*/ 6733862 w 11164922"/>
              <a:gd name="connsiteY3444" fmla="*/ 372386 h 5421351"/>
              <a:gd name="connsiteX3445" fmla="*/ 6734747 w 11164922"/>
              <a:gd name="connsiteY3445" fmla="*/ 379595 h 5421351"/>
              <a:gd name="connsiteX3446" fmla="*/ 6759950 w 11164922"/>
              <a:gd name="connsiteY3446" fmla="*/ 430531 h 5421351"/>
              <a:gd name="connsiteX3447" fmla="*/ 6791445 w 11164922"/>
              <a:gd name="connsiteY3447" fmla="*/ 471125 h 5421351"/>
              <a:gd name="connsiteX3448" fmla="*/ 6779627 w 11164922"/>
              <a:gd name="connsiteY3448" fmla="*/ 507082 h 5421351"/>
              <a:gd name="connsiteX3449" fmla="*/ 6758591 w 11164922"/>
              <a:gd name="connsiteY3449" fmla="*/ 528887 h 5421351"/>
              <a:gd name="connsiteX3450" fmla="*/ 6802584 w 11164922"/>
              <a:gd name="connsiteY3450" fmla="*/ 530630 h 5421351"/>
              <a:gd name="connsiteX3451" fmla="*/ 6826013 w 11164922"/>
              <a:gd name="connsiteY3451" fmla="*/ 495352 h 5421351"/>
              <a:gd name="connsiteX3452" fmla="*/ 6808286 w 11164922"/>
              <a:gd name="connsiteY3452" fmla="*/ 444801 h 5421351"/>
              <a:gd name="connsiteX3453" fmla="*/ 6772477 w 11164922"/>
              <a:gd name="connsiteY3453" fmla="*/ 429585 h 5421351"/>
              <a:gd name="connsiteX3454" fmla="*/ 6754573 w 11164922"/>
              <a:gd name="connsiteY3454" fmla="*/ 394130 h 5421351"/>
              <a:gd name="connsiteX3455" fmla="*/ 6731559 w 11164922"/>
              <a:gd name="connsiteY3455" fmla="*/ 366950 h 5421351"/>
              <a:gd name="connsiteX3456" fmla="*/ 6731616 w 11164922"/>
              <a:gd name="connsiteY3456" fmla="*/ 366950 h 5421351"/>
              <a:gd name="connsiteX3457" fmla="*/ 6727923 w 11164922"/>
              <a:gd name="connsiteY3457" fmla="*/ 356875 h 5421351"/>
              <a:gd name="connsiteX3458" fmla="*/ 6737850 w 11164922"/>
              <a:gd name="connsiteY3458" fmla="*/ 341304 h 5421351"/>
              <a:gd name="connsiteX3459" fmla="*/ 6746211 w 11164922"/>
              <a:gd name="connsiteY3459" fmla="*/ 323577 h 5421351"/>
              <a:gd name="connsiteX3460" fmla="*/ 6746004 w 11164922"/>
              <a:gd name="connsiteY3460" fmla="*/ 316693 h 5421351"/>
              <a:gd name="connsiteX3461" fmla="*/ 6764854 w 11164922"/>
              <a:gd name="connsiteY3461" fmla="*/ 316309 h 5421351"/>
              <a:gd name="connsiteX3462" fmla="*/ 6782582 w 11164922"/>
              <a:gd name="connsiteY3462" fmla="*/ 328807 h 5421351"/>
              <a:gd name="connsiteX3463" fmla="*/ 6811624 w 11164922"/>
              <a:gd name="connsiteY3463" fmla="*/ 334036 h 5421351"/>
              <a:gd name="connsiteX3464" fmla="*/ 6823767 w 11164922"/>
              <a:gd name="connsiteY3464" fmla="*/ 330520 h 5421351"/>
              <a:gd name="connsiteX3465" fmla="*/ 6888028 w 11164922"/>
              <a:gd name="connsiteY3465" fmla="*/ 325468 h 5421351"/>
              <a:gd name="connsiteX3466" fmla="*/ 6875235 w 11164922"/>
              <a:gd name="connsiteY3466" fmla="*/ 311286 h 5421351"/>
              <a:gd name="connsiteX3467" fmla="*/ 6867908 w 11164922"/>
              <a:gd name="connsiteY3467" fmla="*/ 299705 h 5421351"/>
              <a:gd name="connsiteX3468" fmla="*/ 6891544 w 11164922"/>
              <a:gd name="connsiteY3468" fmla="*/ 280205 h 5421351"/>
              <a:gd name="connsiteX3469" fmla="*/ 6986856 w 11164922"/>
              <a:gd name="connsiteY3469" fmla="*/ 272996 h 5421351"/>
              <a:gd name="connsiteX3470" fmla="*/ 6992293 w 11164922"/>
              <a:gd name="connsiteY3470" fmla="*/ 271046 h 5421351"/>
              <a:gd name="connsiteX3471" fmla="*/ 6985556 w 11164922"/>
              <a:gd name="connsiteY3471" fmla="*/ 251251 h 5421351"/>
              <a:gd name="connsiteX3472" fmla="*/ 6998113 w 11164922"/>
              <a:gd name="connsiteY3472" fmla="*/ 242387 h 5421351"/>
              <a:gd name="connsiteX3473" fmla="*/ 7011320 w 11164922"/>
              <a:gd name="connsiteY3473" fmla="*/ 236833 h 5421351"/>
              <a:gd name="connsiteX3474" fmla="*/ 7127048 w 11164922"/>
              <a:gd name="connsiteY3474" fmla="*/ 206726 h 5421351"/>
              <a:gd name="connsiteX3475" fmla="*/ 7261213 w 11164922"/>
              <a:gd name="connsiteY3475" fmla="*/ 190181 h 5421351"/>
              <a:gd name="connsiteX3476" fmla="*/ 7262453 w 11164922"/>
              <a:gd name="connsiteY3476" fmla="*/ 178364 h 5421351"/>
              <a:gd name="connsiteX3477" fmla="*/ 2308394 w 11164922"/>
              <a:gd name="connsiteY3477" fmla="*/ 145657 h 5421351"/>
              <a:gd name="connsiteX3478" fmla="*/ 2332267 w 11164922"/>
              <a:gd name="connsiteY3478" fmla="*/ 154402 h 5421351"/>
              <a:gd name="connsiteX3479" fmla="*/ 2289869 w 11164922"/>
              <a:gd name="connsiteY3479" fmla="*/ 172633 h 5421351"/>
              <a:gd name="connsiteX3480" fmla="*/ 2254119 w 11164922"/>
              <a:gd name="connsiteY3480" fmla="*/ 163740 h 5421351"/>
              <a:gd name="connsiteX3481" fmla="*/ 2644176 w 11164922"/>
              <a:gd name="connsiteY3481" fmla="*/ 133869 h 5421351"/>
              <a:gd name="connsiteX3482" fmla="*/ 2665775 w 11164922"/>
              <a:gd name="connsiteY3482" fmla="*/ 135346 h 5421351"/>
              <a:gd name="connsiteX3483" fmla="*/ 2691182 w 11164922"/>
              <a:gd name="connsiteY3483" fmla="*/ 145568 h 5421351"/>
              <a:gd name="connsiteX3484" fmla="*/ 2697328 w 11164922"/>
              <a:gd name="connsiteY3484" fmla="*/ 157771 h 5421351"/>
              <a:gd name="connsiteX3485" fmla="*/ 2689173 w 11164922"/>
              <a:gd name="connsiteY3485" fmla="*/ 167580 h 5421351"/>
              <a:gd name="connsiteX3486" fmla="*/ 2680339 w 11164922"/>
              <a:gd name="connsiteY3486" fmla="*/ 169500 h 5421351"/>
              <a:gd name="connsiteX3487" fmla="*/ 2645564 w 11164922"/>
              <a:gd name="connsiteY3487" fmla="*/ 161701 h 5421351"/>
              <a:gd name="connsiteX3488" fmla="*/ 2625739 w 11164922"/>
              <a:gd name="connsiteY3488" fmla="*/ 142614 h 5421351"/>
              <a:gd name="connsiteX3489" fmla="*/ 2628458 w 11164922"/>
              <a:gd name="connsiteY3489" fmla="*/ 138035 h 5421351"/>
              <a:gd name="connsiteX3490" fmla="*/ 2630437 w 11164922"/>
              <a:gd name="connsiteY3490" fmla="*/ 135878 h 5421351"/>
              <a:gd name="connsiteX3491" fmla="*/ 2518135 w 11164922"/>
              <a:gd name="connsiteY3491" fmla="*/ 109524 h 5421351"/>
              <a:gd name="connsiteX3492" fmla="*/ 2538936 w 11164922"/>
              <a:gd name="connsiteY3492" fmla="*/ 111090 h 5421351"/>
              <a:gd name="connsiteX3493" fmla="*/ 2582366 w 11164922"/>
              <a:gd name="connsiteY3493" fmla="*/ 125922 h 5421351"/>
              <a:gd name="connsiteX3494" fmla="*/ 2595928 w 11164922"/>
              <a:gd name="connsiteY3494" fmla="*/ 137976 h 5421351"/>
              <a:gd name="connsiteX3495" fmla="*/ 2584317 w 11164922"/>
              <a:gd name="connsiteY3495" fmla="*/ 150356 h 5421351"/>
              <a:gd name="connsiteX3496" fmla="*/ 2555688 w 11164922"/>
              <a:gd name="connsiteY3496" fmla="*/ 154552 h 5421351"/>
              <a:gd name="connsiteX3497" fmla="*/ 2522065 w 11164922"/>
              <a:gd name="connsiteY3497" fmla="*/ 146250 h 5421351"/>
              <a:gd name="connsiteX3498" fmla="*/ 2506287 w 11164922"/>
              <a:gd name="connsiteY3498" fmla="*/ 137976 h 5421351"/>
              <a:gd name="connsiteX3499" fmla="*/ 2501029 w 11164922"/>
              <a:gd name="connsiteY3499" fmla="*/ 124769 h 5421351"/>
              <a:gd name="connsiteX3500" fmla="*/ 2500939 w 11164922"/>
              <a:gd name="connsiteY3500" fmla="*/ 121844 h 5421351"/>
              <a:gd name="connsiteX3501" fmla="*/ 2505342 w 11164922"/>
              <a:gd name="connsiteY3501" fmla="*/ 115581 h 5421351"/>
              <a:gd name="connsiteX3502" fmla="*/ 2513585 w 11164922"/>
              <a:gd name="connsiteY3502" fmla="*/ 110676 h 5421351"/>
              <a:gd name="connsiteX3503" fmla="*/ 2840266 w 11164922"/>
              <a:gd name="connsiteY3503" fmla="*/ 67717 h 5421351"/>
              <a:gd name="connsiteX3504" fmla="*/ 2895544 w 11164922"/>
              <a:gd name="connsiteY3504" fmla="*/ 74187 h 5421351"/>
              <a:gd name="connsiteX3505" fmla="*/ 2941222 w 11164922"/>
              <a:gd name="connsiteY3505" fmla="*/ 99537 h 5421351"/>
              <a:gd name="connsiteX3506" fmla="*/ 2948844 w 11164922"/>
              <a:gd name="connsiteY3506" fmla="*/ 113483 h 5421351"/>
              <a:gd name="connsiteX3507" fmla="*/ 2940394 w 11164922"/>
              <a:gd name="connsiteY3507" fmla="*/ 122140 h 5421351"/>
              <a:gd name="connsiteX3508" fmla="*/ 2935076 w 11164922"/>
              <a:gd name="connsiteY3508" fmla="*/ 124030 h 5421351"/>
              <a:gd name="connsiteX3509" fmla="*/ 2795948 w 11164922"/>
              <a:gd name="connsiteY3509" fmla="*/ 148879 h 5421351"/>
              <a:gd name="connsiteX3510" fmla="*/ 2769712 w 11164922"/>
              <a:gd name="connsiteY3510" fmla="*/ 146248 h 5421351"/>
              <a:gd name="connsiteX3511" fmla="*/ 2752339 w 11164922"/>
              <a:gd name="connsiteY3511" fmla="*/ 135789 h 5421351"/>
              <a:gd name="connsiteX3512" fmla="*/ 2749030 w 11164922"/>
              <a:gd name="connsiteY3512" fmla="*/ 101930 h 5421351"/>
              <a:gd name="connsiteX3513" fmla="*/ 3426281 w 11164922"/>
              <a:gd name="connsiteY3513" fmla="*/ 18022 h 5421351"/>
              <a:gd name="connsiteX3514" fmla="*/ 3516630 w 11164922"/>
              <a:gd name="connsiteY3514" fmla="*/ 23872 h 5421351"/>
              <a:gd name="connsiteX3515" fmla="*/ 3538021 w 11164922"/>
              <a:gd name="connsiteY3515" fmla="*/ 29810 h 5421351"/>
              <a:gd name="connsiteX3516" fmla="*/ 3539587 w 11164922"/>
              <a:gd name="connsiteY3516" fmla="*/ 31051 h 5421351"/>
              <a:gd name="connsiteX3517" fmla="*/ 3542512 w 11164922"/>
              <a:gd name="connsiteY3517" fmla="*/ 34804 h 5421351"/>
              <a:gd name="connsiteX3518" fmla="*/ 3526469 w 11164922"/>
              <a:gd name="connsiteY3518" fmla="*/ 41363 h 5421351"/>
              <a:gd name="connsiteX3519" fmla="*/ 3027020 w 11164922"/>
              <a:gd name="connsiteY3519" fmla="*/ 173016 h 5421351"/>
              <a:gd name="connsiteX3520" fmla="*/ 3018423 w 11164922"/>
              <a:gd name="connsiteY3520" fmla="*/ 180432 h 5421351"/>
              <a:gd name="connsiteX3521" fmla="*/ 2979276 w 11164922"/>
              <a:gd name="connsiteY3521" fmla="*/ 201912 h 5421351"/>
              <a:gd name="connsiteX3522" fmla="*/ 2753580 w 11164922"/>
              <a:gd name="connsiteY3522" fmla="*/ 204038 h 5421351"/>
              <a:gd name="connsiteX3523" fmla="*/ 2758071 w 11164922"/>
              <a:gd name="connsiteY3523" fmla="*/ 196830 h 5421351"/>
              <a:gd name="connsiteX3524" fmla="*/ 2766284 w 11164922"/>
              <a:gd name="connsiteY3524" fmla="*/ 187404 h 5421351"/>
              <a:gd name="connsiteX3525" fmla="*/ 2794263 w 11164922"/>
              <a:gd name="connsiteY3525" fmla="*/ 175232 h 5421351"/>
              <a:gd name="connsiteX3526" fmla="*/ 2850844 w 11164922"/>
              <a:gd name="connsiteY3526" fmla="*/ 158539 h 5421351"/>
              <a:gd name="connsiteX3527" fmla="*/ 2856663 w 11164922"/>
              <a:gd name="connsiteY3527" fmla="*/ 153841 h 5421351"/>
              <a:gd name="connsiteX3528" fmla="*/ 2881068 w 11164922"/>
              <a:gd name="connsiteY3528" fmla="*/ 148346 h 5421351"/>
              <a:gd name="connsiteX3529" fmla="*/ 2888691 w 11164922"/>
              <a:gd name="connsiteY3529" fmla="*/ 148523 h 5421351"/>
              <a:gd name="connsiteX3530" fmla="*/ 2937203 w 11164922"/>
              <a:gd name="connsiteY3530" fmla="*/ 141048 h 5421351"/>
              <a:gd name="connsiteX3531" fmla="*/ 2955432 w 11164922"/>
              <a:gd name="connsiteY3531" fmla="*/ 132982 h 5421351"/>
              <a:gd name="connsiteX3532" fmla="*/ 2980044 w 11164922"/>
              <a:gd name="connsiteY3532" fmla="*/ 115580 h 5421351"/>
              <a:gd name="connsiteX3533" fmla="*/ 2978685 w 11164922"/>
              <a:gd name="connsiteY3533" fmla="*/ 108991 h 5421351"/>
              <a:gd name="connsiteX3534" fmla="*/ 2982023 w 11164922"/>
              <a:gd name="connsiteY3534" fmla="*/ 95401 h 5421351"/>
              <a:gd name="connsiteX3535" fmla="*/ 2992572 w 11164922"/>
              <a:gd name="connsiteY3535" fmla="*/ 85060 h 5421351"/>
              <a:gd name="connsiteX3536" fmla="*/ 2932623 w 11164922"/>
              <a:gd name="connsiteY3536" fmla="*/ 68899 h 5421351"/>
              <a:gd name="connsiteX3537" fmla="*/ 2916019 w 11164922"/>
              <a:gd name="connsiteY3537" fmla="*/ 54540 h 5421351"/>
              <a:gd name="connsiteX3538" fmla="*/ 3126735 w 11164922"/>
              <a:gd name="connsiteY3538" fmla="*/ 20592 h 5421351"/>
              <a:gd name="connsiteX3539" fmla="*/ 3382466 w 11164922"/>
              <a:gd name="connsiteY3539" fmla="*/ 24345 h 5421351"/>
              <a:gd name="connsiteX3540" fmla="*/ 4301054 w 11164922"/>
              <a:gd name="connsiteY3540" fmla="*/ 0 h 5421351"/>
              <a:gd name="connsiteX3541" fmla="*/ 4407801 w 11164922"/>
              <a:gd name="connsiteY3541" fmla="*/ 18584 h 5421351"/>
              <a:gd name="connsiteX3542" fmla="*/ 4432116 w 11164922"/>
              <a:gd name="connsiteY3542" fmla="*/ 28600 h 5421351"/>
              <a:gd name="connsiteX3543" fmla="*/ 4434952 w 11164922"/>
              <a:gd name="connsiteY3543" fmla="*/ 38379 h 5421351"/>
              <a:gd name="connsiteX3544" fmla="*/ 4603241 w 11164922"/>
              <a:gd name="connsiteY3544" fmla="*/ 43018 h 5421351"/>
              <a:gd name="connsiteX3545" fmla="*/ 4629921 w 11164922"/>
              <a:gd name="connsiteY3545" fmla="*/ 51023 h 5421351"/>
              <a:gd name="connsiteX3546" fmla="*/ 4621501 w 11164922"/>
              <a:gd name="connsiteY3546" fmla="*/ 59120 h 5421351"/>
              <a:gd name="connsiteX3547" fmla="*/ 4614469 w 11164922"/>
              <a:gd name="connsiteY3547" fmla="*/ 63197 h 5421351"/>
              <a:gd name="connsiteX3548" fmla="*/ 4473775 w 11164922"/>
              <a:gd name="connsiteY3548" fmla="*/ 106775 h 5421351"/>
              <a:gd name="connsiteX3549" fmla="*/ 4407801 w 11164922"/>
              <a:gd name="connsiteY3549" fmla="*/ 147667 h 5421351"/>
              <a:gd name="connsiteX3550" fmla="*/ 4419264 w 11164922"/>
              <a:gd name="connsiteY3550" fmla="*/ 154994 h 5421351"/>
              <a:gd name="connsiteX3551" fmla="*/ 4431111 w 11164922"/>
              <a:gd name="connsiteY3551" fmla="*/ 168762 h 5421351"/>
              <a:gd name="connsiteX3552" fmla="*/ 4426768 w 11164922"/>
              <a:gd name="connsiteY3552" fmla="*/ 183357 h 5421351"/>
              <a:gd name="connsiteX3553" fmla="*/ 4405939 w 11164922"/>
              <a:gd name="connsiteY3553" fmla="*/ 191778 h 5421351"/>
              <a:gd name="connsiteX3554" fmla="*/ 4389807 w 11164922"/>
              <a:gd name="connsiteY3554" fmla="*/ 195382 h 5421351"/>
              <a:gd name="connsiteX3555" fmla="*/ 4396485 w 11164922"/>
              <a:gd name="connsiteY3555" fmla="*/ 213345 h 5421351"/>
              <a:gd name="connsiteX3556" fmla="*/ 4396987 w 11164922"/>
              <a:gd name="connsiteY3556" fmla="*/ 239759 h 5421351"/>
              <a:gd name="connsiteX3557" fmla="*/ 4373676 w 11164922"/>
              <a:gd name="connsiteY3557" fmla="*/ 267709 h 5421351"/>
              <a:gd name="connsiteX3558" fmla="*/ 4316831 w 11164922"/>
              <a:gd name="connsiteY3558" fmla="*/ 300208 h 5421351"/>
              <a:gd name="connsiteX3559" fmla="*/ 4278806 w 11164922"/>
              <a:gd name="connsiteY3559" fmla="*/ 303281 h 5421351"/>
              <a:gd name="connsiteX3560" fmla="*/ 4237414 w 11164922"/>
              <a:gd name="connsiteY3560" fmla="*/ 314538 h 5421351"/>
              <a:gd name="connsiteX3561" fmla="*/ 4241225 w 11164922"/>
              <a:gd name="connsiteY3561" fmla="*/ 322072 h 5421351"/>
              <a:gd name="connsiteX3562" fmla="*/ 4253427 w 11164922"/>
              <a:gd name="connsiteY3562" fmla="*/ 330049 h 5421351"/>
              <a:gd name="connsiteX3563" fmla="*/ 4266486 w 11164922"/>
              <a:gd name="connsiteY3563" fmla="*/ 335574 h 5421351"/>
              <a:gd name="connsiteX3564" fmla="*/ 4289413 w 11164922"/>
              <a:gd name="connsiteY3564" fmla="*/ 356049 h 5421351"/>
              <a:gd name="connsiteX3565" fmla="*/ 4290802 w 11164922"/>
              <a:gd name="connsiteY3565" fmla="*/ 387632 h 5421351"/>
              <a:gd name="connsiteX3566" fmla="*/ 4272632 w 11164922"/>
              <a:gd name="connsiteY3566" fmla="*/ 397381 h 5421351"/>
              <a:gd name="connsiteX3567" fmla="*/ 4252807 w 11164922"/>
              <a:gd name="connsiteY3567" fmla="*/ 398681 h 5421351"/>
              <a:gd name="connsiteX3568" fmla="*/ 4252747 w 11164922"/>
              <a:gd name="connsiteY3568" fmla="*/ 408904 h 5421351"/>
              <a:gd name="connsiteX3569" fmla="*/ 4245745 w 11164922"/>
              <a:gd name="connsiteY3569" fmla="*/ 420279 h 5421351"/>
              <a:gd name="connsiteX3570" fmla="*/ 4194071 w 11164922"/>
              <a:gd name="connsiteY3570" fmla="*/ 440548 h 5421351"/>
              <a:gd name="connsiteX3571" fmla="*/ 4126383 w 11164922"/>
              <a:gd name="connsiteY3571" fmla="*/ 463208 h 5421351"/>
              <a:gd name="connsiteX3572" fmla="*/ 4032164 w 11164922"/>
              <a:gd name="connsiteY3572" fmla="*/ 480935 h 5421351"/>
              <a:gd name="connsiteX3573" fmla="*/ 4005603 w 11164922"/>
              <a:gd name="connsiteY3573" fmla="*/ 476238 h 5421351"/>
              <a:gd name="connsiteX3574" fmla="*/ 3906301 w 11164922"/>
              <a:gd name="connsiteY3574" fmla="*/ 540468 h 5421351"/>
              <a:gd name="connsiteX3575" fmla="*/ 3833768 w 11164922"/>
              <a:gd name="connsiteY3575" fmla="*/ 560944 h 5421351"/>
              <a:gd name="connsiteX3576" fmla="*/ 3813530 w 11164922"/>
              <a:gd name="connsiteY3576" fmla="*/ 550987 h 5421351"/>
              <a:gd name="connsiteX3577" fmla="*/ 3790928 w 11164922"/>
              <a:gd name="connsiteY3577" fmla="*/ 567089 h 5421351"/>
              <a:gd name="connsiteX3578" fmla="*/ 3757069 w 11164922"/>
              <a:gd name="connsiteY3578" fmla="*/ 570959 h 5421351"/>
              <a:gd name="connsiteX3579" fmla="*/ 3726785 w 11164922"/>
              <a:gd name="connsiteY3579" fmla="*/ 588835 h 5421351"/>
              <a:gd name="connsiteX3580" fmla="*/ 3707226 w 11164922"/>
              <a:gd name="connsiteY3580" fmla="*/ 615632 h 5421351"/>
              <a:gd name="connsiteX3581" fmla="*/ 3700106 w 11164922"/>
              <a:gd name="connsiteY3581" fmla="*/ 628543 h 5421351"/>
              <a:gd name="connsiteX3582" fmla="*/ 3643645 w 11164922"/>
              <a:gd name="connsiteY3582" fmla="*/ 672979 h 5421351"/>
              <a:gd name="connsiteX3583" fmla="*/ 3642493 w 11164922"/>
              <a:gd name="connsiteY3583" fmla="*/ 682256 h 5421351"/>
              <a:gd name="connsiteX3584" fmla="*/ 3616257 w 11164922"/>
              <a:gd name="connsiteY3584" fmla="*/ 723560 h 5421351"/>
              <a:gd name="connsiteX3585" fmla="*/ 3591320 w 11164922"/>
              <a:gd name="connsiteY3585" fmla="*/ 748319 h 5421351"/>
              <a:gd name="connsiteX3586" fmla="*/ 3552557 w 11164922"/>
              <a:gd name="connsiteY3586" fmla="*/ 764067 h 5421351"/>
              <a:gd name="connsiteX3587" fmla="*/ 3535155 w 11164922"/>
              <a:gd name="connsiteY3587" fmla="*/ 752751 h 5421351"/>
              <a:gd name="connsiteX3588" fmla="*/ 3508712 w 11164922"/>
              <a:gd name="connsiteY3588" fmla="*/ 730415 h 5421351"/>
              <a:gd name="connsiteX3589" fmla="*/ 3470894 w 11164922"/>
              <a:gd name="connsiteY3589" fmla="*/ 728672 h 5421351"/>
              <a:gd name="connsiteX3590" fmla="*/ 3443683 w 11164922"/>
              <a:gd name="connsiteY3590" fmla="*/ 715642 h 5421351"/>
              <a:gd name="connsiteX3591" fmla="*/ 3423297 w 11164922"/>
              <a:gd name="connsiteY3591" fmla="*/ 674722 h 5421351"/>
              <a:gd name="connsiteX3592" fmla="*/ 3411450 w 11164922"/>
              <a:gd name="connsiteY3592" fmla="*/ 635634 h 5421351"/>
              <a:gd name="connsiteX3593" fmla="*/ 3409618 w 11164922"/>
              <a:gd name="connsiteY3593" fmla="*/ 589366 h 5421351"/>
              <a:gd name="connsiteX3594" fmla="*/ 3402852 w 11164922"/>
              <a:gd name="connsiteY3594" fmla="*/ 548150 h 5421351"/>
              <a:gd name="connsiteX3595" fmla="*/ 3412720 w 11164922"/>
              <a:gd name="connsiteY3595" fmla="*/ 495087 h 5421351"/>
              <a:gd name="connsiteX3596" fmla="*/ 3503778 w 11164922"/>
              <a:gd name="connsiteY3596" fmla="*/ 434815 h 5421351"/>
              <a:gd name="connsiteX3597" fmla="*/ 3483067 w 11164922"/>
              <a:gd name="connsiteY3597" fmla="*/ 404472 h 5421351"/>
              <a:gd name="connsiteX3598" fmla="*/ 3483865 w 11164922"/>
              <a:gd name="connsiteY3598" fmla="*/ 388075 h 5421351"/>
              <a:gd name="connsiteX3599" fmla="*/ 3527001 w 11164922"/>
              <a:gd name="connsiteY3599" fmla="*/ 389346 h 5421351"/>
              <a:gd name="connsiteX3600" fmla="*/ 3529896 w 11164922"/>
              <a:gd name="connsiteY3600" fmla="*/ 377735 h 5421351"/>
              <a:gd name="connsiteX3601" fmla="*/ 3513144 w 11164922"/>
              <a:gd name="connsiteY3601" fmla="*/ 366242 h 5421351"/>
              <a:gd name="connsiteX3602" fmla="*/ 3499524 w 11164922"/>
              <a:gd name="connsiteY3602" fmla="*/ 362608 h 5421351"/>
              <a:gd name="connsiteX3603" fmla="*/ 3464395 w 11164922"/>
              <a:gd name="connsiteY3603" fmla="*/ 358530 h 5421351"/>
              <a:gd name="connsiteX3604" fmla="*/ 3464867 w 11164922"/>
              <a:gd name="connsiteY3604" fmla="*/ 332678 h 5421351"/>
              <a:gd name="connsiteX3605" fmla="*/ 3474174 w 11164922"/>
              <a:gd name="connsiteY3605" fmla="*/ 310785 h 5421351"/>
              <a:gd name="connsiteX3606" fmla="*/ 3458663 w 11164922"/>
              <a:gd name="connsiteY3606" fmla="*/ 237838 h 5421351"/>
              <a:gd name="connsiteX3607" fmla="*/ 3415291 w 11164922"/>
              <a:gd name="connsiteY3607" fmla="*/ 216832 h 5421351"/>
              <a:gd name="connsiteX3608" fmla="*/ 3361105 w 11164922"/>
              <a:gd name="connsiteY3608" fmla="*/ 210007 h 5421351"/>
              <a:gd name="connsiteX3609" fmla="*/ 3271122 w 11164922"/>
              <a:gd name="connsiteY3609" fmla="*/ 211632 h 5421351"/>
              <a:gd name="connsiteX3610" fmla="*/ 3251623 w 11164922"/>
              <a:gd name="connsiteY3610" fmla="*/ 207614 h 5421351"/>
              <a:gd name="connsiteX3611" fmla="*/ 3226982 w 11164922"/>
              <a:gd name="connsiteY3611" fmla="*/ 197480 h 5421351"/>
              <a:gd name="connsiteX3612" fmla="*/ 3221014 w 11164922"/>
              <a:gd name="connsiteY3612" fmla="*/ 170475 h 5421351"/>
              <a:gd name="connsiteX3613" fmla="*/ 3216316 w 11164922"/>
              <a:gd name="connsiteY3613" fmla="*/ 162143 h 5421351"/>
              <a:gd name="connsiteX3614" fmla="*/ 3208281 w 11164922"/>
              <a:gd name="connsiteY3614" fmla="*/ 140487 h 5421351"/>
              <a:gd name="connsiteX3615" fmla="*/ 3400843 w 11164922"/>
              <a:gd name="connsiteY3615" fmla="*/ 113216 h 5421351"/>
              <a:gd name="connsiteX3616" fmla="*/ 3399632 w 11164922"/>
              <a:gd name="connsiteY3616" fmla="*/ 91708 h 5421351"/>
              <a:gd name="connsiteX3617" fmla="*/ 3411036 w 11164922"/>
              <a:gd name="connsiteY3617" fmla="*/ 86950 h 5421351"/>
              <a:gd name="connsiteX3618" fmla="*/ 3592502 w 11164922"/>
              <a:gd name="connsiteY3618" fmla="*/ 47389 h 5421351"/>
              <a:gd name="connsiteX3619" fmla="*/ 3658831 w 11164922"/>
              <a:gd name="connsiteY3619" fmla="*/ 42811 h 5421351"/>
              <a:gd name="connsiteX3620" fmla="*/ 3674727 w 11164922"/>
              <a:gd name="connsiteY3620" fmla="*/ 38644 h 542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Lst>
            <a:rect l="l" t="t" r="r" b="b"/>
            <a:pathLst>
              <a:path w="11164922" h="5421351">
                <a:moveTo>
                  <a:pt x="2963795" y="5273713"/>
                </a:moveTo>
                <a:lnTo>
                  <a:pt x="2971122" y="5286625"/>
                </a:lnTo>
                <a:lnTo>
                  <a:pt x="2971328" y="5291559"/>
                </a:lnTo>
                <a:lnTo>
                  <a:pt x="2971890" y="5291234"/>
                </a:lnTo>
                <a:lnTo>
                  <a:pt x="2984477" y="5276018"/>
                </a:lnTo>
                <a:lnTo>
                  <a:pt x="2997713" y="5274275"/>
                </a:lnTo>
                <a:lnTo>
                  <a:pt x="3020019" y="5286300"/>
                </a:lnTo>
                <a:lnTo>
                  <a:pt x="3004272" y="5300334"/>
                </a:lnTo>
                <a:lnTo>
                  <a:pt x="2995112" y="5306568"/>
                </a:lnTo>
                <a:lnTo>
                  <a:pt x="2979129" y="5305357"/>
                </a:lnTo>
                <a:lnTo>
                  <a:pt x="2974225" y="5296346"/>
                </a:lnTo>
                <a:lnTo>
                  <a:pt x="2972157" y="5291087"/>
                </a:lnTo>
                <a:lnTo>
                  <a:pt x="2971359" y="5292032"/>
                </a:lnTo>
                <a:lnTo>
                  <a:pt x="2971328" y="5291589"/>
                </a:lnTo>
                <a:lnTo>
                  <a:pt x="2971241" y="5291619"/>
                </a:lnTo>
                <a:lnTo>
                  <a:pt x="2952567" y="5302166"/>
                </a:lnTo>
                <a:lnTo>
                  <a:pt x="2949141" y="5303437"/>
                </a:lnTo>
                <a:lnTo>
                  <a:pt x="2944473" y="5304293"/>
                </a:lnTo>
                <a:lnTo>
                  <a:pt x="2936524" y="5290673"/>
                </a:lnTo>
                <a:lnTo>
                  <a:pt x="2941872" y="5277761"/>
                </a:lnTo>
                <a:close/>
                <a:moveTo>
                  <a:pt x="9585616" y="4842118"/>
                </a:moveTo>
                <a:lnTo>
                  <a:pt x="9602840" y="4846875"/>
                </a:lnTo>
                <a:lnTo>
                  <a:pt x="9630524" y="4850361"/>
                </a:lnTo>
                <a:lnTo>
                  <a:pt x="9664620" y="4847732"/>
                </a:lnTo>
                <a:lnTo>
                  <a:pt x="9690620" y="4858102"/>
                </a:lnTo>
                <a:lnTo>
                  <a:pt x="9675670" y="4886554"/>
                </a:lnTo>
                <a:lnTo>
                  <a:pt x="9634838" y="4936367"/>
                </a:lnTo>
                <a:lnTo>
                  <a:pt x="9574418" y="4969694"/>
                </a:lnTo>
                <a:lnTo>
                  <a:pt x="9564964" y="4971112"/>
                </a:lnTo>
                <a:lnTo>
                  <a:pt x="9550605" y="4959767"/>
                </a:lnTo>
                <a:lnTo>
                  <a:pt x="9544607" y="4923190"/>
                </a:lnTo>
                <a:lnTo>
                  <a:pt x="9566057" y="4857600"/>
                </a:lnTo>
                <a:lnTo>
                  <a:pt x="9573680" y="4846845"/>
                </a:lnTo>
                <a:close/>
                <a:moveTo>
                  <a:pt x="10493301" y="4841498"/>
                </a:moveTo>
                <a:lnTo>
                  <a:pt x="10513805" y="4855532"/>
                </a:lnTo>
                <a:lnTo>
                  <a:pt x="10544178" y="4850804"/>
                </a:lnTo>
                <a:lnTo>
                  <a:pt x="10526658" y="4896688"/>
                </a:lnTo>
                <a:lnTo>
                  <a:pt x="10415273" y="4982517"/>
                </a:lnTo>
                <a:lnTo>
                  <a:pt x="10382891" y="4989696"/>
                </a:lnTo>
                <a:lnTo>
                  <a:pt x="10329119" y="5015755"/>
                </a:lnTo>
                <a:lnTo>
                  <a:pt x="10289499" y="5049111"/>
                </a:lnTo>
                <a:lnTo>
                  <a:pt x="10217349" y="5085570"/>
                </a:lnTo>
                <a:lnTo>
                  <a:pt x="10179768" y="5082763"/>
                </a:lnTo>
                <a:lnTo>
                  <a:pt x="10131107" y="5071182"/>
                </a:lnTo>
                <a:lnTo>
                  <a:pt x="10148598" y="5049673"/>
                </a:lnTo>
                <a:lnTo>
                  <a:pt x="10168364" y="5034398"/>
                </a:lnTo>
                <a:lnTo>
                  <a:pt x="10234752" y="4999387"/>
                </a:lnTo>
                <a:lnTo>
                  <a:pt x="10252951" y="4985412"/>
                </a:lnTo>
                <a:lnTo>
                  <a:pt x="10286130" y="4967301"/>
                </a:lnTo>
                <a:lnTo>
                  <a:pt x="10338928" y="4951081"/>
                </a:lnTo>
                <a:lnTo>
                  <a:pt x="10364484" y="4938495"/>
                </a:lnTo>
                <a:lnTo>
                  <a:pt x="10395980" y="4916217"/>
                </a:lnTo>
                <a:lnTo>
                  <a:pt x="10420384" y="4893557"/>
                </a:lnTo>
                <a:lnTo>
                  <a:pt x="10422541" y="4890395"/>
                </a:lnTo>
                <a:lnTo>
                  <a:pt x="10423633" y="4889213"/>
                </a:lnTo>
                <a:lnTo>
                  <a:pt x="10434506" y="4883511"/>
                </a:lnTo>
                <a:close/>
                <a:moveTo>
                  <a:pt x="10665845" y="4587941"/>
                </a:moveTo>
                <a:lnTo>
                  <a:pt x="10693056" y="4616304"/>
                </a:lnTo>
                <a:lnTo>
                  <a:pt x="10700975" y="4642924"/>
                </a:lnTo>
                <a:lnTo>
                  <a:pt x="10690043" y="4680417"/>
                </a:lnTo>
                <a:lnTo>
                  <a:pt x="10711906" y="4685085"/>
                </a:lnTo>
                <a:lnTo>
                  <a:pt x="10711345" y="4699858"/>
                </a:lnTo>
                <a:lnTo>
                  <a:pt x="10721360" y="4725444"/>
                </a:lnTo>
                <a:lnTo>
                  <a:pt x="10746356" y="4723405"/>
                </a:lnTo>
                <a:lnTo>
                  <a:pt x="10746955" y="4723041"/>
                </a:lnTo>
                <a:lnTo>
                  <a:pt x="10746799" y="4723140"/>
                </a:lnTo>
                <a:lnTo>
                  <a:pt x="10747035" y="4722992"/>
                </a:lnTo>
                <a:lnTo>
                  <a:pt x="10746955" y="4723041"/>
                </a:lnTo>
                <a:lnTo>
                  <a:pt x="10747124" y="4722933"/>
                </a:lnTo>
                <a:lnTo>
                  <a:pt x="10778205" y="4725178"/>
                </a:lnTo>
                <a:lnTo>
                  <a:pt x="10773655" y="4737114"/>
                </a:lnTo>
                <a:lnTo>
                  <a:pt x="10736753" y="4770205"/>
                </a:lnTo>
                <a:lnTo>
                  <a:pt x="10681180" y="4799514"/>
                </a:lnTo>
                <a:lnTo>
                  <a:pt x="10658045" y="4834378"/>
                </a:lnTo>
                <a:lnTo>
                  <a:pt x="10592603" y="4874412"/>
                </a:lnTo>
                <a:lnTo>
                  <a:pt x="10575821" y="4880793"/>
                </a:lnTo>
                <a:lnTo>
                  <a:pt x="10565569" y="4880144"/>
                </a:lnTo>
                <a:lnTo>
                  <a:pt x="10574433" y="4855503"/>
                </a:lnTo>
                <a:lnTo>
                  <a:pt x="10592573" y="4831689"/>
                </a:lnTo>
                <a:lnTo>
                  <a:pt x="10595321" y="4824096"/>
                </a:lnTo>
                <a:lnTo>
                  <a:pt x="10583828" y="4812131"/>
                </a:lnTo>
                <a:lnTo>
                  <a:pt x="10575437" y="4794107"/>
                </a:lnTo>
                <a:lnTo>
                  <a:pt x="10630509" y="4755048"/>
                </a:lnTo>
                <a:lnTo>
                  <a:pt x="10653229" y="4690404"/>
                </a:lnTo>
                <a:lnTo>
                  <a:pt x="10650482" y="4630161"/>
                </a:lnTo>
                <a:close/>
                <a:moveTo>
                  <a:pt x="10572305" y="4013082"/>
                </a:moveTo>
                <a:lnTo>
                  <a:pt x="10612043" y="4042213"/>
                </a:lnTo>
                <a:lnTo>
                  <a:pt x="10650009" y="4081184"/>
                </a:lnTo>
                <a:lnTo>
                  <a:pt x="10650777" y="4088334"/>
                </a:lnTo>
                <a:lnTo>
                  <a:pt x="10649950" y="4100093"/>
                </a:lnTo>
                <a:lnTo>
                  <a:pt x="10629209" y="4088453"/>
                </a:lnTo>
                <a:lnTo>
                  <a:pt x="10605780" y="4068213"/>
                </a:lnTo>
                <a:lnTo>
                  <a:pt x="10583148" y="4036127"/>
                </a:lnTo>
                <a:close/>
                <a:moveTo>
                  <a:pt x="10749339" y="3905980"/>
                </a:moveTo>
                <a:lnTo>
                  <a:pt x="10755751" y="3908166"/>
                </a:lnTo>
                <a:lnTo>
                  <a:pt x="10751290" y="3919452"/>
                </a:lnTo>
                <a:lnTo>
                  <a:pt x="10747301" y="3917680"/>
                </a:lnTo>
                <a:close/>
                <a:moveTo>
                  <a:pt x="11102315" y="3889967"/>
                </a:moveTo>
                <a:lnTo>
                  <a:pt x="11114074" y="3927401"/>
                </a:lnTo>
                <a:lnTo>
                  <a:pt x="11079270" y="3939278"/>
                </a:lnTo>
                <a:lnTo>
                  <a:pt x="11058736" y="3909053"/>
                </a:lnTo>
                <a:lnTo>
                  <a:pt x="11069756" y="3892892"/>
                </a:lnTo>
                <a:lnTo>
                  <a:pt x="11086479" y="3890056"/>
                </a:lnTo>
                <a:close/>
                <a:moveTo>
                  <a:pt x="10755189" y="3865178"/>
                </a:moveTo>
                <a:lnTo>
                  <a:pt x="10761779" y="3877262"/>
                </a:lnTo>
                <a:lnTo>
                  <a:pt x="10757524" y="3879626"/>
                </a:lnTo>
                <a:lnTo>
                  <a:pt x="10750846" y="3867571"/>
                </a:lnTo>
                <a:close/>
                <a:moveTo>
                  <a:pt x="11164922" y="3851174"/>
                </a:moveTo>
                <a:lnTo>
                  <a:pt x="11158658" y="3868990"/>
                </a:lnTo>
                <a:lnTo>
                  <a:pt x="11121106" y="3877795"/>
                </a:lnTo>
                <a:lnTo>
                  <a:pt x="11121106" y="3858472"/>
                </a:lnTo>
                <a:close/>
                <a:moveTo>
                  <a:pt x="10762665" y="3806650"/>
                </a:moveTo>
                <a:lnTo>
                  <a:pt x="10756666" y="3843906"/>
                </a:lnTo>
                <a:lnTo>
                  <a:pt x="10752855" y="3829104"/>
                </a:lnTo>
                <a:close/>
                <a:moveTo>
                  <a:pt x="6524740" y="3679606"/>
                </a:moveTo>
                <a:lnTo>
                  <a:pt x="6539866" y="3714617"/>
                </a:lnTo>
                <a:lnTo>
                  <a:pt x="6557239" y="3775332"/>
                </a:lnTo>
                <a:lnTo>
                  <a:pt x="6560459" y="3798436"/>
                </a:lnTo>
                <a:lnTo>
                  <a:pt x="6557269" y="3825293"/>
                </a:lnTo>
                <a:lnTo>
                  <a:pt x="6546603" y="3832679"/>
                </a:lnTo>
                <a:lnTo>
                  <a:pt x="6540399" y="3846211"/>
                </a:lnTo>
                <a:lnTo>
                  <a:pt x="6540162" y="3854395"/>
                </a:lnTo>
                <a:lnTo>
                  <a:pt x="6534431" y="3878563"/>
                </a:lnTo>
                <a:lnTo>
                  <a:pt x="6530678" y="3884531"/>
                </a:lnTo>
                <a:lnTo>
                  <a:pt x="6526217" y="3900663"/>
                </a:lnTo>
                <a:lnTo>
                  <a:pt x="6525301" y="3912806"/>
                </a:lnTo>
                <a:lnTo>
                  <a:pt x="6421243" y="4205125"/>
                </a:lnTo>
                <a:lnTo>
                  <a:pt x="6419588" y="4207253"/>
                </a:lnTo>
                <a:lnTo>
                  <a:pt x="6399262" y="4220814"/>
                </a:lnTo>
                <a:lnTo>
                  <a:pt x="6381682" y="4225275"/>
                </a:lnTo>
                <a:lnTo>
                  <a:pt x="6366939" y="4231066"/>
                </a:lnTo>
                <a:lnTo>
                  <a:pt x="6349035" y="4233873"/>
                </a:lnTo>
                <a:lnTo>
                  <a:pt x="6333494" y="4228968"/>
                </a:lnTo>
                <a:lnTo>
                  <a:pt x="6309238" y="4210975"/>
                </a:lnTo>
                <a:lnTo>
                  <a:pt x="6295115" y="4186807"/>
                </a:lnTo>
                <a:lnTo>
                  <a:pt x="6282440" y="4105086"/>
                </a:lnTo>
                <a:lnTo>
                  <a:pt x="6292013" y="4064254"/>
                </a:lnTo>
                <a:lnTo>
                  <a:pt x="6304983" y="4044577"/>
                </a:lnTo>
                <a:lnTo>
                  <a:pt x="6325280" y="3998782"/>
                </a:lnTo>
                <a:lnTo>
                  <a:pt x="6322739" y="3899776"/>
                </a:lnTo>
                <a:lnTo>
                  <a:pt x="6334144" y="3869138"/>
                </a:lnTo>
                <a:lnTo>
                  <a:pt x="6349566" y="3849254"/>
                </a:lnTo>
                <a:lnTo>
                  <a:pt x="6373971" y="3837850"/>
                </a:lnTo>
                <a:lnTo>
                  <a:pt x="6390634" y="3833684"/>
                </a:lnTo>
                <a:lnTo>
                  <a:pt x="6422632" y="3818291"/>
                </a:lnTo>
                <a:lnTo>
                  <a:pt x="6468869" y="3758285"/>
                </a:lnTo>
                <a:lnTo>
                  <a:pt x="6473508" y="3749008"/>
                </a:lnTo>
                <a:lnTo>
                  <a:pt x="6496849" y="3721619"/>
                </a:lnTo>
                <a:lnTo>
                  <a:pt x="6505358" y="3698810"/>
                </a:lnTo>
                <a:lnTo>
                  <a:pt x="6514192" y="3685722"/>
                </a:lnTo>
                <a:lnTo>
                  <a:pt x="6519244" y="3682176"/>
                </a:lnTo>
                <a:close/>
                <a:moveTo>
                  <a:pt x="9864050" y="3616940"/>
                </a:moveTo>
                <a:lnTo>
                  <a:pt x="9882575" y="3653015"/>
                </a:lnTo>
                <a:lnTo>
                  <a:pt x="9897701" y="3717541"/>
                </a:lnTo>
                <a:lnTo>
                  <a:pt x="9896756" y="3758580"/>
                </a:lnTo>
                <a:lnTo>
                  <a:pt x="9893388" y="3766793"/>
                </a:lnTo>
                <a:lnTo>
                  <a:pt x="9916552" y="3766527"/>
                </a:lnTo>
                <a:lnTo>
                  <a:pt x="9942669" y="3789957"/>
                </a:lnTo>
                <a:lnTo>
                  <a:pt x="9949081" y="3803518"/>
                </a:lnTo>
                <a:lnTo>
                  <a:pt x="9959481" y="3934462"/>
                </a:lnTo>
                <a:lnTo>
                  <a:pt x="9968817" y="3960196"/>
                </a:lnTo>
                <a:lnTo>
                  <a:pt x="10023032" y="4003509"/>
                </a:lnTo>
                <a:lnTo>
                  <a:pt x="10028941" y="4026022"/>
                </a:lnTo>
                <a:lnTo>
                  <a:pt x="10042827" y="4058581"/>
                </a:lnTo>
                <a:lnTo>
                  <a:pt x="10044511" y="4084788"/>
                </a:lnTo>
                <a:lnTo>
                  <a:pt x="10046077" y="4089012"/>
                </a:lnTo>
                <a:lnTo>
                  <a:pt x="10062830" y="4096015"/>
                </a:lnTo>
                <a:lnTo>
                  <a:pt x="10080881" y="4135162"/>
                </a:lnTo>
                <a:lnTo>
                  <a:pt x="10084722" y="4148398"/>
                </a:lnTo>
                <a:lnTo>
                  <a:pt x="10124845" y="4216559"/>
                </a:lnTo>
                <a:lnTo>
                  <a:pt x="10140710" y="4212422"/>
                </a:lnTo>
                <a:lnTo>
                  <a:pt x="10121211" y="4280672"/>
                </a:lnTo>
                <a:lnTo>
                  <a:pt x="10117665" y="4293258"/>
                </a:lnTo>
                <a:lnTo>
                  <a:pt x="10118847" y="4333617"/>
                </a:lnTo>
                <a:lnTo>
                  <a:pt x="10055886" y="4464768"/>
                </a:lnTo>
                <a:lnTo>
                  <a:pt x="9936110" y="4576891"/>
                </a:lnTo>
                <a:lnTo>
                  <a:pt x="9911056" y="4610484"/>
                </a:lnTo>
                <a:lnTo>
                  <a:pt x="9905058" y="4621593"/>
                </a:lnTo>
                <a:lnTo>
                  <a:pt x="9893713" y="4630841"/>
                </a:lnTo>
                <a:lnTo>
                  <a:pt x="9809775" y="4728458"/>
                </a:lnTo>
                <a:lnTo>
                  <a:pt x="9727226" y="4755433"/>
                </a:lnTo>
                <a:lnTo>
                  <a:pt x="9690620" y="4777207"/>
                </a:lnTo>
                <a:lnTo>
                  <a:pt x="9665742" y="4773810"/>
                </a:lnTo>
                <a:lnTo>
                  <a:pt x="9639772" y="4745801"/>
                </a:lnTo>
                <a:lnTo>
                  <a:pt x="9607923" y="4762139"/>
                </a:lnTo>
                <a:lnTo>
                  <a:pt x="9576103" y="4770501"/>
                </a:lnTo>
                <a:lnTo>
                  <a:pt x="9502801" y="4746924"/>
                </a:lnTo>
                <a:lnTo>
                  <a:pt x="9486965" y="4718531"/>
                </a:lnTo>
                <a:lnTo>
                  <a:pt x="9492194" y="4675099"/>
                </a:lnTo>
                <a:lnTo>
                  <a:pt x="9486818" y="4652940"/>
                </a:lnTo>
                <a:lnTo>
                  <a:pt x="9470892" y="4642452"/>
                </a:lnTo>
                <a:lnTo>
                  <a:pt x="9470892" y="4624341"/>
                </a:lnTo>
                <a:lnTo>
                  <a:pt x="9429380" y="4629541"/>
                </a:lnTo>
                <a:lnTo>
                  <a:pt x="9450742" y="4595534"/>
                </a:lnTo>
                <a:lnTo>
                  <a:pt x="9464776" y="4580555"/>
                </a:lnTo>
                <a:lnTo>
                  <a:pt x="9479254" y="4555737"/>
                </a:lnTo>
                <a:lnTo>
                  <a:pt x="9412954" y="4602064"/>
                </a:lnTo>
                <a:lnTo>
                  <a:pt x="9388992" y="4606998"/>
                </a:lnTo>
                <a:lnTo>
                  <a:pt x="9379864" y="4578930"/>
                </a:lnTo>
                <a:lnTo>
                  <a:pt x="9376732" y="4549414"/>
                </a:lnTo>
                <a:lnTo>
                  <a:pt x="9366952" y="4524035"/>
                </a:lnTo>
                <a:lnTo>
                  <a:pt x="9348338" y="4508672"/>
                </a:lnTo>
                <a:lnTo>
                  <a:pt x="9331527" y="4502142"/>
                </a:lnTo>
                <a:lnTo>
                  <a:pt x="9305114" y="4487813"/>
                </a:lnTo>
                <a:lnTo>
                  <a:pt x="9303578" y="4486335"/>
                </a:lnTo>
                <a:lnTo>
                  <a:pt x="9293473" y="4481844"/>
                </a:lnTo>
                <a:lnTo>
                  <a:pt x="9269955" y="4481283"/>
                </a:lnTo>
                <a:lnTo>
                  <a:pt x="9078768" y="4524774"/>
                </a:lnTo>
                <a:lnTo>
                  <a:pt x="9006619" y="4555707"/>
                </a:lnTo>
                <a:lnTo>
                  <a:pt x="8995658" y="4567053"/>
                </a:lnTo>
                <a:lnTo>
                  <a:pt x="8968742" y="4576389"/>
                </a:lnTo>
                <a:lnTo>
                  <a:pt x="8908795" y="4575798"/>
                </a:lnTo>
                <a:lnTo>
                  <a:pt x="8839364" y="4590305"/>
                </a:lnTo>
                <a:lnTo>
                  <a:pt x="8804028" y="4615477"/>
                </a:lnTo>
                <a:lnTo>
                  <a:pt x="8749901" y="4628802"/>
                </a:lnTo>
                <a:lnTo>
                  <a:pt x="8696720" y="4586139"/>
                </a:lnTo>
                <a:lnTo>
                  <a:pt x="8705850" y="4560051"/>
                </a:lnTo>
                <a:lnTo>
                  <a:pt x="8730579" y="4534287"/>
                </a:lnTo>
                <a:lnTo>
                  <a:pt x="8751408" y="4486601"/>
                </a:lnTo>
                <a:lnTo>
                  <a:pt x="8751556" y="4479717"/>
                </a:lnTo>
                <a:lnTo>
                  <a:pt x="8749901" y="4473424"/>
                </a:lnTo>
                <a:lnTo>
                  <a:pt x="8742279" y="4342628"/>
                </a:lnTo>
                <a:lnTo>
                  <a:pt x="8725970" y="4282297"/>
                </a:lnTo>
                <a:lnTo>
                  <a:pt x="8721331" y="4247581"/>
                </a:lnTo>
                <a:lnTo>
                  <a:pt x="8747656" y="4239752"/>
                </a:lnTo>
                <a:lnTo>
                  <a:pt x="8752797" y="4244036"/>
                </a:lnTo>
                <a:lnTo>
                  <a:pt x="8745795" y="4206602"/>
                </a:lnTo>
                <a:lnTo>
                  <a:pt x="8751704" y="4167189"/>
                </a:lnTo>
                <a:lnTo>
                  <a:pt x="8774453" y="4117464"/>
                </a:lnTo>
                <a:lnTo>
                  <a:pt x="8774394" y="4097905"/>
                </a:lnTo>
                <a:lnTo>
                  <a:pt x="8842526" y="4054917"/>
                </a:lnTo>
                <a:lnTo>
                  <a:pt x="8931752" y="4016124"/>
                </a:lnTo>
                <a:lnTo>
                  <a:pt x="8935947" y="4013111"/>
                </a:lnTo>
                <a:lnTo>
                  <a:pt x="8986588" y="3995797"/>
                </a:lnTo>
                <a:lnTo>
                  <a:pt x="9002069" y="3995620"/>
                </a:lnTo>
                <a:lnTo>
                  <a:pt x="9078325" y="3947137"/>
                </a:lnTo>
                <a:lnTo>
                  <a:pt x="9104118" y="3920103"/>
                </a:lnTo>
                <a:lnTo>
                  <a:pt x="9136293" y="3854749"/>
                </a:lnTo>
                <a:lnTo>
                  <a:pt x="9162942" y="3888224"/>
                </a:lnTo>
                <a:lnTo>
                  <a:pt x="9163120" y="3875637"/>
                </a:lnTo>
                <a:lnTo>
                  <a:pt x="9170210" y="3845383"/>
                </a:lnTo>
                <a:lnTo>
                  <a:pt x="9193078" y="3832235"/>
                </a:lnTo>
                <a:lnTo>
                  <a:pt x="9195176" y="3809279"/>
                </a:lnTo>
                <a:lnTo>
                  <a:pt x="9224839" y="3798495"/>
                </a:lnTo>
                <a:lnTo>
                  <a:pt x="9244487" y="3768625"/>
                </a:lnTo>
                <a:lnTo>
                  <a:pt x="9289248" y="3748652"/>
                </a:lnTo>
                <a:lnTo>
                  <a:pt x="9309457" y="3749627"/>
                </a:lnTo>
                <a:lnTo>
                  <a:pt x="9317523" y="3755241"/>
                </a:lnTo>
                <a:lnTo>
                  <a:pt x="9334009" y="3770309"/>
                </a:lnTo>
                <a:lnTo>
                  <a:pt x="9340952" y="3787179"/>
                </a:lnTo>
                <a:lnTo>
                  <a:pt x="9381458" y="3792379"/>
                </a:lnTo>
                <a:lnTo>
                  <a:pt x="9380158" y="3761445"/>
                </a:lnTo>
                <a:lnTo>
                  <a:pt x="9389082" y="3748268"/>
                </a:lnTo>
                <a:lnTo>
                  <a:pt x="9401166" y="3734796"/>
                </a:lnTo>
                <a:lnTo>
                  <a:pt x="9426220" y="3698721"/>
                </a:lnTo>
                <a:lnTo>
                  <a:pt x="9431834" y="3692842"/>
                </a:lnTo>
                <a:lnTo>
                  <a:pt x="9436294" y="3689444"/>
                </a:lnTo>
                <a:lnTo>
                  <a:pt x="9441346" y="3686667"/>
                </a:lnTo>
                <a:lnTo>
                  <a:pt x="9446932" y="3684658"/>
                </a:lnTo>
                <a:lnTo>
                  <a:pt x="9452634" y="3683446"/>
                </a:lnTo>
                <a:lnTo>
                  <a:pt x="9466047" y="3682944"/>
                </a:lnTo>
                <a:lnTo>
                  <a:pt x="9475354" y="3683801"/>
                </a:lnTo>
                <a:lnTo>
                  <a:pt x="9495356" y="3679783"/>
                </a:lnTo>
                <a:lnTo>
                  <a:pt x="9498044" y="3668349"/>
                </a:lnTo>
                <a:lnTo>
                  <a:pt x="9495710" y="3657978"/>
                </a:lnTo>
                <a:lnTo>
                  <a:pt x="9488472" y="3645776"/>
                </a:lnTo>
                <a:lnTo>
                  <a:pt x="9511280" y="3645747"/>
                </a:lnTo>
                <a:lnTo>
                  <a:pt x="9615457" y="3674228"/>
                </a:lnTo>
                <a:lnTo>
                  <a:pt x="9639714" y="3675321"/>
                </a:lnTo>
                <a:lnTo>
                  <a:pt x="9643348" y="3673667"/>
                </a:lnTo>
                <a:lnTo>
                  <a:pt x="9652447" y="3676119"/>
                </a:lnTo>
                <a:lnTo>
                  <a:pt x="9659124" y="3688824"/>
                </a:lnTo>
                <a:lnTo>
                  <a:pt x="9657677" y="3704955"/>
                </a:lnTo>
                <a:lnTo>
                  <a:pt x="9617259" y="3761711"/>
                </a:lnTo>
                <a:lnTo>
                  <a:pt x="9606387" y="3788568"/>
                </a:lnTo>
                <a:lnTo>
                  <a:pt x="9727256" y="3888667"/>
                </a:lnTo>
                <a:lnTo>
                  <a:pt x="9765664" y="3891001"/>
                </a:lnTo>
                <a:close/>
                <a:moveTo>
                  <a:pt x="10559571" y="3610824"/>
                </a:moveTo>
                <a:lnTo>
                  <a:pt x="10568849" y="3615020"/>
                </a:lnTo>
                <a:lnTo>
                  <a:pt x="10574049" y="3625006"/>
                </a:lnTo>
                <a:lnTo>
                  <a:pt x="10559956" y="3625775"/>
                </a:lnTo>
                <a:lnTo>
                  <a:pt x="10548699" y="3612537"/>
                </a:lnTo>
                <a:close/>
                <a:moveTo>
                  <a:pt x="9050937" y="3565118"/>
                </a:moveTo>
                <a:lnTo>
                  <a:pt x="9075402" y="3571057"/>
                </a:lnTo>
                <a:lnTo>
                  <a:pt x="9088165" y="3576286"/>
                </a:lnTo>
                <a:lnTo>
                  <a:pt x="9092006" y="3579270"/>
                </a:lnTo>
                <a:lnTo>
                  <a:pt x="9096142" y="3589847"/>
                </a:lnTo>
                <a:lnTo>
                  <a:pt x="9097117" y="3596791"/>
                </a:lnTo>
                <a:lnTo>
                  <a:pt x="9091769" y="3601814"/>
                </a:lnTo>
                <a:lnTo>
                  <a:pt x="9084767" y="3604296"/>
                </a:lnTo>
                <a:lnTo>
                  <a:pt x="9036933" y="3583702"/>
                </a:lnTo>
                <a:lnTo>
                  <a:pt x="9033830" y="3580540"/>
                </a:lnTo>
                <a:lnTo>
                  <a:pt x="9031850" y="3577586"/>
                </a:lnTo>
                <a:lnTo>
                  <a:pt x="9028453" y="3572711"/>
                </a:lnTo>
                <a:lnTo>
                  <a:pt x="9043816" y="3565797"/>
                </a:lnTo>
                <a:close/>
                <a:moveTo>
                  <a:pt x="10522729" y="3559150"/>
                </a:moveTo>
                <a:lnTo>
                  <a:pt x="10530233" y="3591384"/>
                </a:lnTo>
                <a:lnTo>
                  <a:pt x="10497644" y="3582904"/>
                </a:lnTo>
                <a:lnTo>
                  <a:pt x="10499505" y="3560657"/>
                </a:lnTo>
                <a:close/>
                <a:moveTo>
                  <a:pt x="9203746" y="3528866"/>
                </a:moveTo>
                <a:lnTo>
                  <a:pt x="9204514" y="3534125"/>
                </a:lnTo>
                <a:lnTo>
                  <a:pt x="9190420" y="3536104"/>
                </a:lnTo>
                <a:lnTo>
                  <a:pt x="9189652" y="3530757"/>
                </a:lnTo>
                <a:close/>
                <a:moveTo>
                  <a:pt x="10534753" y="3528778"/>
                </a:moveTo>
                <a:lnTo>
                  <a:pt x="10547782" y="3562136"/>
                </a:lnTo>
                <a:lnTo>
                  <a:pt x="10552569" y="3573894"/>
                </a:lnTo>
                <a:lnTo>
                  <a:pt x="10547487" y="3575874"/>
                </a:lnTo>
                <a:lnTo>
                  <a:pt x="10532891" y="3551971"/>
                </a:lnTo>
                <a:lnTo>
                  <a:pt x="10528903" y="3529930"/>
                </a:lnTo>
                <a:close/>
                <a:moveTo>
                  <a:pt x="9272733" y="3524257"/>
                </a:moveTo>
                <a:lnTo>
                  <a:pt x="9331410" y="3533771"/>
                </a:lnTo>
                <a:lnTo>
                  <a:pt x="9307656" y="3549961"/>
                </a:lnTo>
                <a:lnTo>
                  <a:pt x="9247087" y="3578798"/>
                </a:lnTo>
                <a:lnTo>
                  <a:pt x="9230778" y="3591119"/>
                </a:lnTo>
                <a:lnTo>
                  <a:pt x="9219019" y="3602819"/>
                </a:lnTo>
                <a:lnTo>
                  <a:pt x="9211633" y="3606659"/>
                </a:lnTo>
                <a:lnTo>
                  <a:pt x="9193876" y="3606896"/>
                </a:lnTo>
                <a:lnTo>
                  <a:pt x="9188499" y="3598919"/>
                </a:lnTo>
                <a:lnTo>
                  <a:pt x="9193995" y="3576375"/>
                </a:lnTo>
                <a:lnTo>
                  <a:pt x="9213612" y="3563020"/>
                </a:lnTo>
                <a:lnTo>
                  <a:pt x="9235595" y="3555841"/>
                </a:lnTo>
                <a:close/>
                <a:moveTo>
                  <a:pt x="9243070" y="3522898"/>
                </a:moveTo>
                <a:lnTo>
                  <a:pt x="9242863" y="3528364"/>
                </a:lnTo>
                <a:lnTo>
                  <a:pt x="9230336" y="3529132"/>
                </a:lnTo>
                <a:lnTo>
                  <a:pt x="9229686" y="3524848"/>
                </a:lnTo>
                <a:close/>
                <a:moveTo>
                  <a:pt x="9079271" y="3522780"/>
                </a:moveTo>
                <a:lnTo>
                  <a:pt x="9152220" y="3534126"/>
                </a:lnTo>
                <a:lnTo>
                  <a:pt x="9152248" y="3533948"/>
                </a:lnTo>
                <a:lnTo>
                  <a:pt x="9152337" y="3534037"/>
                </a:lnTo>
                <a:lnTo>
                  <a:pt x="9152633" y="3534126"/>
                </a:lnTo>
                <a:lnTo>
                  <a:pt x="9156739" y="3533091"/>
                </a:lnTo>
                <a:lnTo>
                  <a:pt x="9167583" y="3535485"/>
                </a:lnTo>
                <a:lnTo>
                  <a:pt x="9174555" y="3541571"/>
                </a:lnTo>
                <a:lnTo>
                  <a:pt x="9152662" y="3534155"/>
                </a:lnTo>
                <a:lnTo>
                  <a:pt x="9152574" y="3534155"/>
                </a:lnTo>
                <a:lnTo>
                  <a:pt x="9152485" y="3534184"/>
                </a:lnTo>
                <a:lnTo>
                  <a:pt x="9152248" y="3534155"/>
                </a:lnTo>
                <a:lnTo>
                  <a:pt x="9152220" y="3534214"/>
                </a:lnTo>
                <a:lnTo>
                  <a:pt x="9150771" y="3544113"/>
                </a:lnTo>
                <a:lnTo>
                  <a:pt x="9149678" y="3546890"/>
                </a:lnTo>
                <a:lnTo>
                  <a:pt x="9148762" y="3547244"/>
                </a:lnTo>
                <a:lnTo>
                  <a:pt x="9119069" y="3551676"/>
                </a:lnTo>
                <a:lnTo>
                  <a:pt x="9097353" y="3552119"/>
                </a:lnTo>
                <a:lnTo>
                  <a:pt x="9056344" y="3546329"/>
                </a:lnTo>
                <a:lnTo>
                  <a:pt x="9063671" y="3531437"/>
                </a:lnTo>
                <a:close/>
                <a:moveTo>
                  <a:pt x="10417784" y="3519737"/>
                </a:moveTo>
                <a:lnTo>
                  <a:pt x="10438644" y="3527094"/>
                </a:lnTo>
                <a:lnTo>
                  <a:pt x="10445823" y="3534747"/>
                </a:lnTo>
                <a:lnTo>
                  <a:pt x="10429661" y="3529961"/>
                </a:lnTo>
                <a:close/>
                <a:moveTo>
                  <a:pt x="8935032" y="3516989"/>
                </a:moveTo>
                <a:lnTo>
                  <a:pt x="8948474" y="3519027"/>
                </a:lnTo>
                <a:lnTo>
                  <a:pt x="8955801" y="3523400"/>
                </a:lnTo>
                <a:lnTo>
                  <a:pt x="8960352" y="3527478"/>
                </a:lnTo>
                <a:lnTo>
                  <a:pt x="8982924" y="3528807"/>
                </a:lnTo>
                <a:lnTo>
                  <a:pt x="8990754" y="3525853"/>
                </a:lnTo>
                <a:lnTo>
                  <a:pt x="9009219" y="3522366"/>
                </a:lnTo>
                <a:lnTo>
                  <a:pt x="9042753" y="3523341"/>
                </a:lnTo>
                <a:lnTo>
                  <a:pt x="9043403" y="3532323"/>
                </a:lnTo>
                <a:lnTo>
                  <a:pt x="9042221" y="3543077"/>
                </a:lnTo>
                <a:lnTo>
                  <a:pt x="9035869" y="3547421"/>
                </a:lnTo>
                <a:lnTo>
                  <a:pt x="9008244" y="3547184"/>
                </a:lnTo>
                <a:lnTo>
                  <a:pt x="9006442" y="3549193"/>
                </a:lnTo>
                <a:lnTo>
                  <a:pt x="8994949" y="3558826"/>
                </a:lnTo>
                <a:lnTo>
                  <a:pt x="8976099" y="3563287"/>
                </a:lnTo>
                <a:lnTo>
                  <a:pt x="8957308" y="3554985"/>
                </a:lnTo>
                <a:lnTo>
                  <a:pt x="8949745" y="3550021"/>
                </a:lnTo>
                <a:lnTo>
                  <a:pt x="8941680" y="3550908"/>
                </a:lnTo>
                <a:lnTo>
                  <a:pt x="8925636" y="3549843"/>
                </a:lnTo>
                <a:lnTo>
                  <a:pt x="8925636" y="3536223"/>
                </a:lnTo>
                <a:close/>
                <a:moveTo>
                  <a:pt x="10390396" y="3507919"/>
                </a:moveTo>
                <a:lnTo>
                  <a:pt x="10394532" y="3517404"/>
                </a:lnTo>
                <a:lnTo>
                  <a:pt x="10388830" y="3519354"/>
                </a:lnTo>
                <a:lnTo>
                  <a:pt x="10386732" y="3509071"/>
                </a:lnTo>
                <a:close/>
                <a:moveTo>
                  <a:pt x="10455691" y="3501182"/>
                </a:moveTo>
                <a:lnTo>
                  <a:pt x="10472857" y="3501477"/>
                </a:lnTo>
                <a:lnTo>
                  <a:pt x="10498886" y="3529133"/>
                </a:lnTo>
                <a:close/>
                <a:moveTo>
                  <a:pt x="10367942" y="3446258"/>
                </a:moveTo>
                <a:lnTo>
                  <a:pt x="10368119" y="3446495"/>
                </a:lnTo>
                <a:lnTo>
                  <a:pt x="10368089" y="3446495"/>
                </a:lnTo>
                <a:close/>
                <a:moveTo>
                  <a:pt x="8581022" y="3428413"/>
                </a:moveTo>
                <a:lnTo>
                  <a:pt x="8643569" y="3439285"/>
                </a:lnTo>
                <a:lnTo>
                  <a:pt x="8662182" y="3448858"/>
                </a:lnTo>
                <a:lnTo>
                  <a:pt x="8709248" y="3460410"/>
                </a:lnTo>
                <a:lnTo>
                  <a:pt x="8739710" y="3446406"/>
                </a:lnTo>
                <a:lnTo>
                  <a:pt x="8764410" y="3454974"/>
                </a:lnTo>
                <a:lnTo>
                  <a:pt x="8840813" y="3461356"/>
                </a:lnTo>
                <a:lnTo>
                  <a:pt x="8850741" y="3481092"/>
                </a:lnTo>
                <a:lnTo>
                  <a:pt x="8841818" y="3485258"/>
                </a:lnTo>
                <a:lnTo>
                  <a:pt x="8840636" y="3485494"/>
                </a:lnTo>
                <a:lnTo>
                  <a:pt x="8839484" y="3485996"/>
                </a:lnTo>
                <a:lnTo>
                  <a:pt x="8838390" y="3487385"/>
                </a:lnTo>
                <a:lnTo>
                  <a:pt x="8869590" y="3504522"/>
                </a:lnTo>
                <a:lnTo>
                  <a:pt x="8896003" y="3511849"/>
                </a:lnTo>
                <a:lnTo>
                  <a:pt x="8903213" y="3512765"/>
                </a:lnTo>
                <a:lnTo>
                  <a:pt x="8912460" y="3516754"/>
                </a:lnTo>
                <a:lnTo>
                  <a:pt x="8916744" y="3528602"/>
                </a:lnTo>
                <a:lnTo>
                  <a:pt x="8910185" y="3536372"/>
                </a:lnTo>
                <a:lnTo>
                  <a:pt x="8907349" y="3537436"/>
                </a:lnTo>
                <a:lnTo>
                  <a:pt x="8858895" y="3540803"/>
                </a:lnTo>
                <a:lnTo>
                  <a:pt x="8836145" y="3534836"/>
                </a:lnTo>
                <a:lnTo>
                  <a:pt x="8798800" y="3537465"/>
                </a:lnTo>
                <a:lnTo>
                  <a:pt x="8769018" y="3535367"/>
                </a:lnTo>
                <a:lnTo>
                  <a:pt x="8724464" y="3521747"/>
                </a:lnTo>
                <a:lnTo>
                  <a:pt x="8717875" y="3518438"/>
                </a:lnTo>
                <a:lnTo>
                  <a:pt x="8713502" y="3516133"/>
                </a:lnTo>
                <a:lnTo>
                  <a:pt x="8609060" y="3492703"/>
                </a:lnTo>
                <a:lnTo>
                  <a:pt x="8583031" y="3477842"/>
                </a:lnTo>
                <a:lnTo>
                  <a:pt x="8555879" y="3467915"/>
                </a:lnTo>
                <a:close/>
                <a:moveTo>
                  <a:pt x="10326312" y="3398543"/>
                </a:moveTo>
                <a:lnTo>
                  <a:pt x="10368355" y="3446850"/>
                </a:lnTo>
                <a:lnTo>
                  <a:pt x="10369005" y="3447825"/>
                </a:lnTo>
                <a:lnTo>
                  <a:pt x="10358841" y="3461770"/>
                </a:lnTo>
                <a:close/>
                <a:moveTo>
                  <a:pt x="10217203" y="3358302"/>
                </a:moveTo>
                <a:lnTo>
                  <a:pt x="10242819" y="3372188"/>
                </a:lnTo>
                <a:lnTo>
                  <a:pt x="10229553" y="3401320"/>
                </a:lnTo>
                <a:lnTo>
                  <a:pt x="10199062" y="3434618"/>
                </a:lnTo>
                <a:lnTo>
                  <a:pt x="10146205" y="3446672"/>
                </a:lnTo>
                <a:lnTo>
                  <a:pt x="10107176" y="3435386"/>
                </a:lnTo>
                <a:lnTo>
                  <a:pt x="10099465" y="3415975"/>
                </a:lnTo>
                <a:lnTo>
                  <a:pt x="10098874" y="3410449"/>
                </a:lnTo>
                <a:lnTo>
                  <a:pt x="10176342" y="3409888"/>
                </a:lnTo>
                <a:lnTo>
                  <a:pt x="10183403" y="3406874"/>
                </a:lnTo>
                <a:lnTo>
                  <a:pt x="10187924" y="3400876"/>
                </a:lnTo>
                <a:lnTo>
                  <a:pt x="10207010" y="3383120"/>
                </a:lnTo>
                <a:lnTo>
                  <a:pt x="10215106" y="3371361"/>
                </a:lnTo>
                <a:close/>
                <a:moveTo>
                  <a:pt x="9329371" y="3314664"/>
                </a:moveTo>
                <a:lnTo>
                  <a:pt x="9360009" y="3319746"/>
                </a:lnTo>
                <a:lnTo>
                  <a:pt x="9357262" y="3336823"/>
                </a:lnTo>
                <a:lnTo>
                  <a:pt x="9349580" y="3345775"/>
                </a:lnTo>
                <a:lnTo>
                  <a:pt x="9329784" y="3345716"/>
                </a:lnTo>
                <a:lnTo>
                  <a:pt x="9310876" y="3341668"/>
                </a:lnTo>
                <a:lnTo>
                  <a:pt x="9304169" y="3337384"/>
                </a:lnTo>
                <a:lnTo>
                  <a:pt x="9308305" y="3317589"/>
                </a:lnTo>
                <a:close/>
                <a:moveTo>
                  <a:pt x="10206802" y="3305062"/>
                </a:moveTo>
                <a:lnTo>
                  <a:pt x="10243291" y="3327014"/>
                </a:lnTo>
                <a:lnTo>
                  <a:pt x="10262998" y="3347991"/>
                </a:lnTo>
                <a:lnTo>
                  <a:pt x="10267843" y="3364300"/>
                </a:lnTo>
                <a:lnTo>
                  <a:pt x="10269025" y="3378098"/>
                </a:lnTo>
                <a:lnTo>
                  <a:pt x="10262614" y="3378718"/>
                </a:lnTo>
                <a:lnTo>
                  <a:pt x="10189223" y="3307189"/>
                </a:lnTo>
                <a:close/>
                <a:moveTo>
                  <a:pt x="9376820" y="3301103"/>
                </a:moveTo>
                <a:lnTo>
                  <a:pt x="9441081" y="3308194"/>
                </a:lnTo>
                <a:lnTo>
                  <a:pt x="9453726" y="3313069"/>
                </a:lnTo>
                <a:lnTo>
                  <a:pt x="9463920" y="3318889"/>
                </a:lnTo>
                <a:lnTo>
                  <a:pt x="9468204" y="3324857"/>
                </a:lnTo>
                <a:lnTo>
                  <a:pt x="9464776" y="3337916"/>
                </a:lnTo>
                <a:lnTo>
                  <a:pt x="9451540" y="3338832"/>
                </a:lnTo>
                <a:lnTo>
                  <a:pt x="9432602" y="3331003"/>
                </a:lnTo>
                <a:lnTo>
                  <a:pt x="9409349" y="3326630"/>
                </a:lnTo>
                <a:lnTo>
                  <a:pt x="9384413" y="3326689"/>
                </a:lnTo>
                <a:lnTo>
                  <a:pt x="9378416" y="3321371"/>
                </a:lnTo>
                <a:close/>
                <a:moveTo>
                  <a:pt x="9243926" y="3259178"/>
                </a:moveTo>
                <a:lnTo>
                  <a:pt x="9310876" y="3259178"/>
                </a:lnTo>
                <a:lnTo>
                  <a:pt x="9306798" y="3289580"/>
                </a:lnTo>
                <a:lnTo>
                  <a:pt x="9290165" y="3278648"/>
                </a:lnTo>
                <a:lnTo>
                  <a:pt x="9257458" y="3268958"/>
                </a:lnTo>
                <a:lnTo>
                  <a:pt x="9247560" y="3262694"/>
                </a:lnTo>
                <a:close/>
                <a:moveTo>
                  <a:pt x="9444686" y="3254628"/>
                </a:moveTo>
                <a:lnTo>
                  <a:pt x="9450211" y="3259562"/>
                </a:lnTo>
                <a:lnTo>
                  <a:pt x="9441051" y="3269934"/>
                </a:lnTo>
                <a:lnTo>
                  <a:pt x="9436295" y="3266417"/>
                </a:lnTo>
                <a:close/>
                <a:moveTo>
                  <a:pt x="9651117" y="3251289"/>
                </a:moveTo>
                <a:lnTo>
                  <a:pt x="9680337" y="3256105"/>
                </a:lnTo>
                <a:lnTo>
                  <a:pt x="9675669" y="3259887"/>
                </a:lnTo>
                <a:lnTo>
                  <a:pt x="9667100" y="3263373"/>
                </a:lnTo>
                <a:lnTo>
                  <a:pt x="9650378" y="3256962"/>
                </a:lnTo>
                <a:close/>
                <a:moveTo>
                  <a:pt x="9351736" y="3240062"/>
                </a:moveTo>
                <a:lnTo>
                  <a:pt x="9374251" y="3249340"/>
                </a:lnTo>
                <a:lnTo>
                  <a:pt x="9371089" y="3256431"/>
                </a:lnTo>
                <a:lnTo>
                  <a:pt x="9368844" y="3257258"/>
                </a:lnTo>
                <a:lnTo>
                  <a:pt x="9359625" y="3254333"/>
                </a:lnTo>
                <a:close/>
                <a:moveTo>
                  <a:pt x="9515770" y="3206470"/>
                </a:moveTo>
                <a:lnTo>
                  <a:pt x="9567652" y="3209897"/>
                </a:lnTo>
                <a:lnTo>
                  <a:pt x="9596784" y="3235129"/>
                </a:lnTo>
                <a:lnTo>
                  <a:pt x="9610492" y="3289433"/>
                </a:lnTo>
                <a:lnTo>
                  <a:pt x="9632414" y="3318417"/>
                </a:lnTo>
                <a:lnTo>
                  <a:pt x="9661989" y="3275635"/>
                </a:lnTo>
                <a:lnTo>
                  <a:pt x="9693987" y="3260124"/>
                </a:lnTo>
                <a:lnTo>
                  <a:pt x="9705125" y="3250906"/>
                </a:lnTo>
                <a:lnTo>
                  <a:pt x="9726605" y="3245942"/>
                </a:lnTo>
                <a:lnTo>
                  <a:pt x="9941930" y="3327044"/>
                </a:lnTo>
                <a:lnTo>
                  <a:pt x="9987991" y="3362202"/>
                </a:lnTo>
                <a:lnTo>
                  <a:pt x="10004212" y="3377654"/>
                </a:lnTo>
                <a:lnTo>
                  <a:pt x="10013548" y="3399045"/>
                </a:lnTo>
                <a:lnTo>
                  <a:pt x="10012514" y="3407229"/>
                </a:lnTo>
                <a:lnTo>
                  <a:pt x="10061795" y="3428590"/>
                </a:lnTo>
                <a:lnTo>
                  <a:pt x="10083393" y="3456717"/>
                </a:lnTo>
                <a:lnTo>
                  <a:pt x="10051691" y="3474356"/>
                </a:lnTo>
                <a:lnTo>
                  <a:pt x="10088386" y="3528453"/>
                </a:lnTo>
                <a:lnTo>
                  <a:pt x="10093674" y="3541364"/>
                </a:lnTo>
                <a:lnTo>
                  <a:pt x="10104399" y="3550582"/>
                </a:lnTo>
                <a:lnTo>
                  <a:pt x="10123013" y="3549223"/>
                </a:lnTo>
                <a:lnTo>
                  <a:pt x="10134683" y="3574100"/>
                </a:lnTo>
                <a:lnTo>
                  <a:pt x="10166119" y="3602877"/>
                </a:lnTo>
                <a:lnTo>
                  <a:pt x="10170816" y="3616350"/>
                </a:lnTo>
                <a:lnTo>
                  <a:pt x="10159324" y="3624681"/>
                </a:lnTo>
                <a:lnTo>
                  <a:pt x="10133176" y="3617975"/>
                </a:lnTo>
                <a:lnTo>
                  <a:pt x="10121535" y="3611061"/>
                </a:lnTo>
                <a:lnTo>
                  <a:pt x="10095211" y="3607486"/>
                </a:lnTo>
                <a:lnTo>
                  <a:pt x="10086879" y="3608727"/>
                </a:lnTo>
                <a:lnTo>
                  <a:pt x="10049298" y="3594900"/>
                </a:lnTo>
                <a:lnTo>
                  <a:pt x="10025366" y="3563671"/>
                </a:lnTo>
                <a:lnTo>
                  <a:pt x="10008466" y="3530964"/>
                </a:lnTo>
                <a:lnTo>
                  <a:pt x="9993871" y="3519087"/>
                </a:lnTo>
                <a:lnTo>
                  <a:pt x="9951976" y="3504462"/>
                </a:lnTo>
                <a:lnTo>
                  <a:pt x="9936701" y="3511819"/>
                </a:lnTo>
                <a:lnTo>
                  <a:pt x="9919949" y="3532826"/>
                </a:lnTo>
                <a:lnTo>
                  <a:pt x="9909993" y="3550168"/>
                </a:lnTo>
                <a:lnTo>
                  <a:pt x="9867093" y="3570023"/>
                </a:lnTo>
                <a:lnTo>
                  <a:pt x="9803865" y="3542044"/>
                </a:lnTo>
                <a:lnTo>
                  <a:pt x="9788354" y="3526444"/>
                </a:lnTo>
                <a:lnTo>
                  <a:pt x="9770627" y="3520594"/>
                </a:lnTo>
                <a:lnTo>
                  <a:pt x="9749030" y="3531112"/>
                </a:lnTo>
                <a:lnTo>
                  <a:pt x="9710177" y="3534273"/>
                </a:lnTo>
                <a:lnTo>
                  <a:pt x="9726486" y="3488183"/>
                </a:lnTo>
                <a:lnTo>
                  <a:pt x="9740757" y="3476306"/>
                </a:lnTo>
                <a:lnTo>
                  <a:pt x="9720991" y="3422061"/>
                </a:lnTo>
                <a:lnTo>
                  <a:pt x="9695819" y="3398247"/>
                </a:lnTo>
                <a:lnTo>
                  <a:pt x="9602426" y="3358923"/>
                </a:lnTo>
                <a:lnTo>
                  <a:pt x="9573916" y="3340723"/>
                </a:lnTo>
                <a:lnTo>
                  <a:pt x="9568272" y="3343500"/>
                </a:lnTo>
                <a:lnTo>
                  <a:pt x="9566263" y="3345598"/>
                </a:lnTo>
                <a:lnTo>
                  <a:pt x="9563840" y="3351773"/>
                </a:lnTo>
                <a:lnTo>
                  <a:pt x="9552968" y="3363384"/>
                </a:lnTo>
                <a:lnTo>
                  <a:pt x="9530927" y="3343205"/>
                </a:lnTo>
                <a:lnTo>
                  <a:pt x="9512225" y="3302905"/>
                </a:lnTo>
                <a:lnTo>
                  <a:pt x="9558759" y="3286212"/>
                </a:lnTo>
                <a:lnTo>
                  <a:pt x="9558375" y="3281869"/>
                </a:lnTo>
                <a:lnTo>
                  <a:pt x="9537870" y="3280155"/>
                </a:lnTo>
                <a:lnTo>
                  <a:pt x="9515150" y="3268278"/>
                </a:lnTo>
                <a:lnTo>
                  <a:pt x="9494261" y="3249488"/>
                </a:lnTo>
                <a:lnTo>
                  <a:pt x="9484748" y="3248099"/>
                </a:lnTo>
                <a:lnTo>
                  <a:pt x="9464864" y="3236606"/>
                </a:lnTo>
                <a:lnTo>
                  <a:pt x="9462589" y="3226974"/>
                </a:lnTo>
                <a:close/>
                <a:moveTo>
                  <a:pt x="9358059" y="3196336"/>
                </a:moveTo>
                <a:lnTo>
                  <a:pt x="9364057" y="3200443"/>
                </a:lnTo>
                <a:lnTo>
                  <a:pt x="9373748" y="3210193"/>
                </a:lnTo>
                <a:lnTo>
                  <a:pt x="9374516" y="3220267"/>
                </a:lnTo>
                <a:lnTo>
                  <a:pt x="9364618" y="3226768"/>
                </a:lnTo>
                <a:lnTo>
                  <a:pt x="9354041" y="3225083"/>
                </a:lnTo>
                <a:lnTo>
                  <a:pt x="9343818" y="3212497"/>
                </a:lnTo>
                <a:close/>
                <a:moveTo>
                  <a:pt x="5952687" y="3182362"/>
                </a:moveTo>
                <a:lnTo>
                  <a:pt x="5912446" y="3202867"/>
                </a:lnTo>
                <a:lnTo>
                  <a:pt x="5904853" y="3276552"/>
                </a:lnTo>
                <a:lnTo>
                  <a:pt x="5951535" y="3276552"/>
                </a:lnTo>
                <a:lnTo>
                  <a:pt x="6000551" y="3199055"/>
                </a:lnTo>
                <a:lnTo>
                  <a:pt x="5987019" y="3194623"/>
                </a:lnTo>
                <a:lnTo>
                  <a:pt x="5972395" y="3187237"/>
                </a:lnTo>
                <a:close/>
                <a:moveTo>
                  <a:pt x="9261388" y="3111482"/>
                </a:moveTo>
                <a:lnTo>
                  <a:pt x="9268596" y="3127998"/>
                </a:lnTo>
                <a:lnTo>
                  <a:pt x="9261653" y="3146109"/>
                </a:lnTo>
                <a:lnTo>
                  <a:pt x="9243040" y="3167943"/>
                </a:lnTo>
                <a:lnTo>
                  <a:pt x="9211545" y="3179849"/>
                </a:lnTo>
                <a:lnTo>
                  <a:pt x="9121728" y="3175093"/>
                </a:lnTo>
                <a:lnTo>
                  <a:pt x="9102168" y="3179465"/>
                </a:lnTo>
                <a:lnTo>
                  <a:pt x="9099273" y="3202540"/>
                </a:lnTo>
                <a:lnTo>
                  <a:pt x="9104739" y="3222542"/>
                </a:lnTo>
                <a:lnTo>
                  <a:pt x="9122466" y="3237138"/>
                </a:lnTo>
                <a:lnTo>
                  <a:pt x="9135643" y="3216486"/>
                </a:lnTo>
                <a:lnTo>
                  <a:pt x="9142468" y="3215422"/>
                </a:lnTo>
                <a:lnTo>
                  <a:pt x="9148643" y="3217106"/>
                </a:lnTo>
                <a:lnTo>
                  <a:pt x="9190863" y="3213590"/>
                </a:lnTo>
                <a:lnTo>
                  <a:pt x="9207733" y="3219351"/>
                </a:lnTo>
                <a:lnTo>
                  <a:pt x="9203775" y="3228865"/>
                </a:lnTo>
                <a:lnTo>
                  <a:pt x="9197688" y="3236931"/>
                </a:lnTo>
                <a:lnTo>
                  <a:pt x="9147314" y="3269135"/>
                </a:lnTo>
                <a:lnTo>
                  <a:pt x="9189120" y="3360045"/>
                </a:lnTo>
                <a:lnTo>
                  <a:pt x="9188647" y="3363089"/>
                </a:lnTo>
                <a:lnTo>
                  <a:pt x="9184747" y="3372011"/>
                </a:lnTo>
                <a:lnTo>
                  <a:pt x="9183211" y="3410331"/>
                </a:lnTo>
                <a:lnTo>
                  <a:pt x="9165690" y="3396031"/>
                </a:lnTo>
                <a:lnTo>
                  <a:pt x="9165986" y="3377832"/>
                </a:lnTo>
                <a:lnTo>
                  <a:pt x="9167759" y="3372011"/>
                </a:lnTo>
                <a:lnTo>
                  <a:pt x="9148643" y="3382677"/>
                </a:lnTo>
                <a:lnTo>
                  <a:pt x="9134196" y="3385631"/>
                </a:lnTo>
                <a:lnTo>
                  <a:pt x="9123382" y="3367018"/>
                </a:lnTo>
                <a:lnTo>
                  <a:pt x="9121964" y="3353634"/>
                </a:lnTo>
                <a:lnTo>
                  <a:pt x="9115523" y="3331387"/>
                </a:lnTo>
                <a:lnTo>
                  <a:pt x="9113780" y="3316643"/>
                </a:lnTo>
                <a:lnTo>
                  <a:pt x="9109880" y="3306066"/>
                </a:lnTo>
                <a:lnTo>
                  <a:pt x="9097412" y="3308164"/>
                </a:lnTo>
                <a:lnTo>
                  <a:pt x="9096319" y="3309021"/>
                </a:lnTo>
                <a:lnTo>
                  <a:pt x="9095994" y="3313600"/>
                </a:lnTo>
                <a:lnTo>
                  <a:pt x="9102612" y="3343323"/>
                </a:lnTo>
                <a:lnTo>
                  <a:pt x="9092212" y="3405486"/>
                </a:lnTo>
                <a:lnTo>
                  <a:pt x="9085800" y="3415235"/>
                </a:lnTo>
                <a:lnTo>
                  <a:pt x="9062992" y="3419549"/>
                </a:lnTo>
                <a:lnTo>
                  <a:pt x="9057408" y="3403359"/>
                </a:lnTo>
                <a:lnTo>
                  <a:pt x="9062460" y="3359779"/>
                </a:lnTo>
                <a:lnTo>
                  <a:pt x="9055576" y="3340368"/>
                </a:lnTo>
                <a:lnTo>
                  <a:pt x="9051203" y="3336350"/>
                </a:lnTo>
                <a:lnTo>
                  <a:pt x="9035249" y="3310439"/>
                </a:lnTo>
                <a:lnTo>
                  <a:pt x="9040921" y="3292919"/>
                </a:lnTo>
                <a:lnTo>
                  <a:pt x="9048692" y="3279623"/>
                </a:lnTo>
                <a:lnTo>
                  <a:pt x="9055162" y="3258321"/>
                </a:lnTo>
                <a:lnTo>
                  <a:pt x="9066094" y="3193322"/>
                </a:lnTo>
                <a:lnTo>
                  <a:pt x="9072003" y="3174502"/>
                </a:lnTo>
                <a:lnTo>
                  <a:pt x="9092625" y="3150629"/>
                </a:lnTo>
                <a:lnTo>
                  <a:pt x="9108875" y="3139314"/>
                </a:lnTo>
                <a:lnTo>
                  <a:pt x="9118330" y="3130834"/>
                </a:lnTo>
                <a:lnTo>
                  <a:pt x="9125864" y="3129445"/>
                </a:lnTo>
                <a:lnTo>
                  <a:pt x="9214499" y="3142298"/>
                </a:lnTo>
                <a:lnTo>
                  <a:pt x="9230306" y="3134616"/>
                </a:lnTo>
                <a:lnTo>
                  <a:pt x="9238608" y="3128146"/>
                </a:lnTo>
                <a:lnTo>
                  <a:pt x="9245019" y="3117627"/>
                </a:lnTo>
                <a:close/>
                <a:moveTo>
                  <a:pt x="9368754" y="3106489"/>
                </a:moveTo>
                <a:lnTo>
                  <a:pt x="9378356" y="3127762"/>
                </a:lnTo>
                <a:lnTo>
                  <a:pt x="9394932" y="3118603"/>
                </a:lnTo>
                <a:lnTo>
                  <a:pt x="9401225" y="3127584"/>
                </a:lnTo>
                <a:lnTo>
                  <a:pt x="9404801" y="3135089"/>
                </a:lnTo>
                <a:lnTo>
                  <a:pt x="9403411" y="3142534"/>
                </a:lnTo>
                <a:lnTo>
                  <a:pt x="9386453" y="3157869"/>
                </a:lnTo>
                <a:lnTo>
                  <a:pt x="9359359" y="3176808"/>
                </a:lnTo>
                <a:lnTo>
                  <a:pt x="9353509" y="3159199"/>
                </a:lnTo>
                <a:lnTo>
                  <a:pt x="9354011" y="3127525"/>
                </a:lnTo>
                <a:close/>
                <a:moveTo>
                  <a:pt x="9393779" y="3080725"/>
                </a:moveTo>
                <a:lnTo>
                  <a:pt x="9385181" y="3107789"/>
                </a:lnTo>
                <a:lnTo>
                  <a:pt x="9381577" y="3095380"/>
                </a:lnTo>
                <a:close/>
                <a:moveTo>
                  <a:pt x="8190021" y="2954390"/>
                </a:moveTo>
                <a:lnTo>
                  <a:pt x="8266129" y="2969606"/>
                </a:lnTo>
                <a:lnTo>
                  <a:pt x="8282438" y="2982990"/>
                </a:lnTo>
                <a:lnTo>
                  <a:pt x="8285865" y="2987894"/>
                </a:lnTo>
                <a:lnTo>
                  <a:pt x="8346522" y="3046246"/>
                </a:lnTo>
                <a:lnTo>
                  <a:pt x="8372255" y="3077948"/>
                </a:lnTo>
                <a:lnTo>
                  <a:pt x="8399113" y="3094404"/>
                </a:lnTo>
                <a:lnTo>
                  <a:pt x="8402511" y="3095025"/>
                </a:lnTo>
                <a:lnTo>
                  <a:pt x="8415924" y="3103445"/>
                </a:lnTo>
                <a:lnTo>
                  <a:pt x="8445115" y="3129297"/>
                </a:lnTo>
                <a:lnTo>
                  <a:pt x="8456342" y="3135827"/>
                </a:lnTo>
                <a:lnTo>
                  <a:pt x="8487158" y="3164072"/>
                </a:lnTo>
                <a:lnTo>
                  <a:pt x="8499714" y="3201151"/>
                </a:lnTo>
                <a:lnTo>
                  <a:pt x="8498444" y="3214151"/>
                </a:lnTo>
                <a:lnTo>
                  <a:pt x="8522080" y="3228924"/>
                </a:lnTo>
                <a:lnTo>
                  <a:pt x="8527103" y="3247005"/>
                </a:lnTo>
                <a:lnTo>
                  <a:pt x="8535996" y="3265265"/>
                </a:lnTo>
                <a:lnTo>
                  <a:pt x="8557179" y="3278294"/>
                </a:lnTo>
                <a:lnTo>
                  <a:pt x="8577152" y="3314812"/>
                </a:lnTo>
                <a:lnTo>
                  <a:pt x="8569677" y="3401557"/>
                </a:lnTo>
                <a:lnTo>
                  <a:pt x="8567727" y="3419284"/>
                </a:lnTo>
                <a:lnTo>
                  <a:pt x="8533219" y="3426257"/>
                </a:lnTo>
                <a:lnTo>
                  <a:pt x="8518800" y="3425725"/>
                </a:lnTo>
                <a:lnTo>
                  <a:pt x="8396720" y="3286715"/>
                </a:lnTo>
                <a:lnTo>
                  <a:pt x="8345990" y="3194976"/>
                </a:lnTo>
                <a:lnTo>
                  <a:pt x="8331276" y="3182360"/>
                </a:lnTo>
                <a:lnTo>
                  <a:pt x="8309029" y="3117804"/>
                </a:lnTo>
                <a:lnTo>
                  <a:pt x="8291006" y="3099339"/>
                </a:lnTo>
                <a:lnTo>
                  <a:pt x="8284330" y="3097832"/>
                </a:lnTo>
                <a:lnTo>
                  <a:pt x="8277623" y="3093282"/>
                </a:lnTo>
                <a:lnTo>
                  <a:pt x="8259157" y="3059423"/>
                </a:lnTo>
                <a:lnTo>
                  <a:pt x="8196078" y="2996433"/>
                </a:lnTo>
                <a:lnTo>
                  <a:pt x="8186387" y="2968365"/>
                </a:lnTo>
                <a:close/>
                <a:moveTo>
                  <a:pt x="8964074" y="2891282"/>
                </a:moveTo>
                <a:lnTo>
                  <a:pt x="8999883" y="2935807"/>
                </a:lnTo>
                <a:lnTo>
                  <a:pt x="9043994" y="2957818"/>
                </a:lnTo>
                <a:lnTo>
                  <a:pt x="9053508" y="2970818"/>
                </a:lnTo>
                <a:lnTo>
                  <a:pt x="9044053" y="2983463"/>
                </a:lnTo>
                <a:lnTo>
                  <a:pt x="9039740" y="2986181"/>
                </a:lnTo>
                <a:lnTo>
                  <a:pt x="9034215" y="2988663"/>
                </a:lnTo>
                <a:lnTo>
                  <a:pt x="9030019" y="2992622"/>
                </a:lnTo>
                <a:lnTo>
                  <a:pt x="9031585" y="3003731"/>
                </a:lnTo>
                <a:lnTo>
                  <a:pt x="9013917" y="3016524"/>
                </a:lnTo>
                <a:lnTo>
                  <a:pt x="9006117" y="3019360"/>
                </a:lnTo>
                <a:lnTo>
                  <a:pt x="9001685" y="3033956"/>
                </a:lnTo>
                <a:lnTo>
                  <a:pt x="9003370" y="3044296"/>
                </a:lnTo>
                <a:lnTo>
                  <a:pt x="9003812" y="3056085"/>
                </a:lnTo>
                <a:lnTo>
                  <a:pt x="9012115" y="3081494"/>
                </a:lnTo>
                <a:lnTo>
                  <a:pt x="9017020" y="3090978"/>
                </a:lnTo>
                <a:lnTo>
                  <a:pt x="9017758" y="3106046"/>
                </a:lnTo>
                <a:lnTo>
                  <a:pt x="9046121" y="3150393"/>
                </a:lnTo>
                <a:lnTo>
                  <a:pt x="9010106" y="3161797"/>
                </a:lnTo>
                <a:lnTo>
                  <a:pt x="8998731" y="3199852"/>
                </a:lnTo>
                <a:lnTo>
                  <a:pt x="8985820" y="3225142"/>
                </a:lnTo>
                <a:lnTo>
                  <a:pt x="8959761" y="3246474"/>
                </a:lnTo>
                <a:lnTo>
                  <a:pt x="8956570" y="3288162"/>
                </a:lnTo>
                <a:lnTo>
                  <a:pt x="8948859" y="3301280"/>
                </a:lnTo>
                <a:lnTo>
                  <a:pt x="8950011" y="3337118"/>
                </a:lnTo>
                <a:lnTo>
                  <a:pt x="8889857" y="3358952"/>
                </a:lnTo>
                <a:lnTo>
                  <a:pt x="8877064" y="3336823"/>
                </a:lnTo>
                <a:lnTo>
                  <a:pt x="8832215" y="3319480"/>
                </a:lnTo>
                <a:lnTo>
                  <a:pt x="8804383" y="3333839"/>
                </a:lnTo>
                <a:lnTo>
                  <a:pt x="8788931" y="3334282"/>
                </a:lnTo>
                <a:lnTo>
                  <a:pt x="8773804" y="3317175"/>
                </a:lnTo>
                <a:lnTo>
                  <a:pt x="8765324" y="3318564"/>
                </a:lnTo>
                <a:lnTo>
                  <a:pt x="8744672" y="3318416"/>
                </a:lnTo>
                <a:lnTo>
                  <a:pt x="8728629" y="3302639"/>
                </a:lnTo>
                <a:lnTo>
                  <a:pt x="8714773" y="3256519"/>
                </a:lnTo>
                <a:lnTo>
                  <a:pt x="8708686" y="3243283"/>
                </a:lnTo>
                <a:lnTo>
                  <a:pt x="8705998" y="3241687"/>
                </a:lnTo>
                <a:lnTo>
                  <a:pt x="8694978" y="3229574"/>
                </a:lnTo>
                <a:lnTo>
                  <a:pt x="8687000" y="3173409"/>
                </a:lnTo>
                <a:lnTo>
                  <a:pt x="8684578" y="3167588"/>
                </a:lnTo>
                <a:lnTo>
                  <a:pt x="8681800" y="3148118"/>
                </a:lnTo>
                <a:lnTo>
                  <a:pt x="8693382" y="3121320"/>
                </a:lnTo>
                <a:lnTo>
                  <a:pt x="8703841" y="3104834"/>
                </a:lnTo>
                <a:lnTo>
                  <a:pt x="8752029" y="3113078"/>
                </a:lnTo>
                <a:lnTo>
                  <a:pt x="8755161" y="3110773"/>
                </a:lnTo>
                <a:lnTo>
                  <a:pt x="8756993" y="3108971"/>
                </a:lnTo>
                <a:lnTo>
                  <a:pt x="8757406" y="3106873"/>
                </a:lnTo>
                <a:lnTo>
                  <a:pt x="8773272" y="3074137"/>
                </a:lnTo>
                <a:lnTo>
                  <a:pt x="8812656" y="3056646"/>
                </a:lnTo>
                <a:lnTo>
                  <a:pt x="8837474" y="3041017"/>
                </a:lnTo>
                <a:lnTo>
                  <a:pt x="8850001" y="3016967"/>
                </a:lnTo>
                <a:lnTo>
                  <a:pt x="8868791" y="2994395"/>
                </a:lnTo>
                <a:lnTo>
                  <a:pt x="8906078" y="2971172"/>
                </a:lnTo>
                <a:lnTo>
                  <a:pt x="8925223" y="2950727"/>
                </a:lnTo>
                <a:close/>
                <a:moveTo>
                  <a:pt x="7634957" y="2792542"/>
                </a:moveTo>
                <a:lnTo>
                  <a:pt x="7671741" y="2820167"/>
                </a:lnTo>
                <a:lnTo>
                  <a:pt x="7688257" y="2846107"/>
                </a:lnTo>
                <a:lnTo>
                  <a:pt x="7695643" y="2857423"/>
                </a:lnTo>
                <a:lnTo>
                  <a:pt x="7707549" y="2905730"/>
                </a:lnTo>
                <a:lnTo>
                  <a:pt x="7706308" y="2917548"/>
                </a:lnTo>
                <a:lnTo>
                  <a:pt x="7699011" y="2930578"/>
                </a:lnTo>
                <a:lnTo>
                  <a:pt x="7668550" y="2950994"/>
                </a:lnTo>
                <a:lnTo>
                  <a:pt x="7647691" y="2952412"/>
                </a:lnTo>
                <a:lnTo>
                  <a:pt x="7637941" y="2941244"/>
                </a:lnTo>
                <a:lnTo>
                  <a:pt x="7627127" y="2910930"/>
                </a:lnTo>
                <a:lnTo>
                  <a:pt x="7622016" y="2886525"/>
                </a:lnTo>
                <a:lnTo>
                  <a:pt x="7626566" y="2828114"/>
                </a:lnTo>
                <a:close/>
                <a:moveTo>
                  <a:pt x="9270960" y="2788111"/>
                </a:moveTo>
                <a:lnTo>
                  <a:pt x="9281803" y="2796797"/>
                </a:lnTo>
                <a:lnTo>
                  <a:pt x="9307596" y="2875417"/>
                </a:lnTo>
                <a:lnTo>
                  <a:pt x="9307951" y="2878962"/>
                </a:lnTo>
                <a:lnTo>
                  <a:pt x="9306355" y="2892642"/>
                </a:lnTo>
                <a:lnTo>
                  <a:pt x="9304287" y="2898640"/>
                </a:lnTo>
                <a:lnTo>
                  <a:pt x="9295867" y="2903899"/>
                </a:lnTo>
                <a:lnTo>
                  <a:pt x="9291907" y="2904254"/>
                </a:lnTo>
                <a:lnTo>
                  <a:pt x="9284758" y="2907297"/>
                </a:lnTo>
                <a:lnTo>
                  <a:pt x="9280296" y="2961896"/>
                </a:lnTo>
                <a:lnTo>
                  <a:pt x="9213318" y="2887471"/>
                </a:lnTo>
                <a:lnTo>
                  <a:pt x="9178484" y="2882035"/>
                </a:lnTo>
                <a:lnTo>
                  <a:pt x="9148437" y="2906765"/>
                </a:lnTo>
                <a:lnTo>
                  <a:pt x="9144152" y="2885255"/>
                </a:lnTo>
                <a:lnTo>
                  <a:pt x="9144566" y="2883571"/>
                </a:lnTo>
                <a:lnTo>
                  <a:pt x="9147609" y="2875771"/>
                </a:lnTo>
                <a:lnTo>
                  <a:pt x="9160314" y="2852726"/>
                </a:lnTo>
                <a:lnTo>
                  <a:pt x="9164509" y="2849417"/>
                </a:lnTo>
                <a:lnTo>
                  <a:pt x="9170536" y="2847290"/>
                </a:lnTo>
                <a:lnTo>
                  <a:pt x="9189238" y="2834615"/>
                </a:lnTo>
                <a:lnTo>
                  <a:pt x="9202031" y="2833758"/>
                </a:lnTo>
                <a:lnTo>
                  <a:pt x="9218340" y="2842178"/>
                </a:lnTo>
                <a:lnTo>
                  <a:pt x="9223009" y="2843331"/>
                </a:lnTo>
                <a:lnTo>
                  <a:pt x="9228681" y="2838101"/>
                </a:lnTo>
                <a:lnTo>
                  <a:pt x="9230897" y="2834260"/>
                </a:lnTo>
                <a:lnTo>
                  <a:pt x="9232019" y="2829415"/>
                </a:lnTo>
                <a:lnTo>
                  <a:pt x="9236008" y="2821822"/>
                </a:lnTo>
                <a:lnTo>
                  <a:pt x="9255567" y="2803356"/>
                </a:lnTo>
                <a:lnTo>
                  <a:pt x="9262008" y="2794227"/>
                </a:lnTo>
                <a:lnTo>
                  <a:pt x="9262865" y="2792070"/>
                </a:lnTo>
                <a:close/>
                <a:moveTo>
                  <a:pt x="9204631" y="2726066"/>
                </a:moveTo>
                <a:lnTo>
                  <a:pt x="9207260" y="2743793"/>
                </a:lnTo>
                <a:lnTo>
                  <a:pt x="9205990" y="2759570"/>
                </a:lnTo>
                <a:lnTo>
                  <a:pt x="9200435" y="2776973"/>
                </a:lnTo>
                <a:lnTo>
                  <a:pt x="9194792" y="2787728"/>
                </a:lnTo>
                <a:lnTo>
                  <a:pt x="9181112" y="2806341"/>
                </a:lnTo>
                <a:lnTo>
                  <a:pt x="9172367" y="2801289"/>
                </a:lnTo>
                <a:lnTo>
                  <a:pt x="9161643" y="2790298"/>
                </a:lnTo>
                <a:lnTo>
                  <a:pt x="9157063" y="2775997"/>
                </a:lnTo>
                <a:lnTo>
                  <a:pt x="9161052" y="2759393"/>
                </a:lnTo>
                <a:lnTo>
                  <a:pt x="9169058" y="2748313"/>
                </a:lnTo>
                <a:lnTo>
                  <a:pt x="9179340" y="2735934"/>
                </a:lnTo>
                <a:lnTo>
                  <a:pt x="9190183" y="2726952"/>
                </a:lnTo>
                <a:close/>
                <a:moveTo>
                  <a:pt x="9133043" y="2704143"/>
                </a:moveTo>
                <a:lnTo>
                  <a:pt x="9174053" y="2725268"/>
                </a:lnTo>
                <a:lnTo>
                  <a:pt x="9154907" y="2755021"/>
                </a:lnTo>
                <a:lnTo>
                  <a:pt x="9150858" y="2758241"/>
                </a:lnTo>
                <a:lnTo>
                  <a:pt x="9144270" y="2760634"/>
                </a:lnTo>
                <a:lnTo>
                  <a:pt x="9138361" y="2756350"/>
                </a:lnTo>
                <a:lnTo>
                  <a:pt x="9135052" y="2751948"/>
                </a:lnTo>
                <a:lnTo>
                  <a:pt x="9133457" y="2747103"/>
                </a:lnTo>
                <a:lnTo>
                  <a:pt x="9132925" y="2716522"/>
                </a:lnTo>
                <a:close/>
                <a:moveTo>
                  <a:pt x="9160314" y="2654625"/>
                </a:moveTo>
                <a:lnTo>
                  <a:pt x="9207468" y="2697229"/>
                </a:lnTo>
                <a:lnTo>
                  <a:pt x="9207586" y="2697259"/>
                </a:lnTo>
                <a:lnTo>
                  <a:pt x="9204543" y="2686504"/>
                </a:lnTo>
                <a:lnTo>
                  <a:pt x="9201588" y="2675986"/>
                </a:lnTo>
                <a:lnTo>
                  <a:pt x="9224102" y="2674450"/>
                </a:lnTo>
                <a:lnTo>
                  <a:pt x="9249954" y="2686711"/>
                </a:lnTo>
                <a:lnTo>
                  <a:pt x="9260088" y="2709933"/>
                </a:lnTo>
                <a:lnTo>
                  <a:pt x="9260266" y="2721161"/>
                </a:lnTo>
                <a:lnTo>
                  <a:pt x="9257429" y="2728783"/>
                </a:lnTo>
                <a:lnTo>
                  <a:pt x="9246025" y="2741105"/>
                </a:lnTo>
                <a:lnTo>
                  <a:pt x="9246735" y="2744620"/>
                </a:lnTo>
                <a:lnTo>
                  <a:pt x="9251550" y="2756645"/>
                </a:lnTo>
                <a:lnTo>
                  <a:pt x="9253529" y="2772452"/>
                </a:lnTo>
                <a:lnTo>
                  <a:pt x="9245611" y="2784625"/>
                </a:lnTo>
                <a:lnTo>
                  <a:pt x="9231016" y="2768552"/>
                </a:lnTo>
                <a:lnTo>
                  <a:pt x="9220468" y="2751918"/>
                </a:lnTo>
                <a:lnTo>
                  <a:pt x="9219169" y="2748905"/>
                </a:lnTo>
                <a:lnTo>
                  <a:pt x="9215683" y="2735549"/>
                </a:lnTo>
                <a:lnTo>
                  <a:pt x="9215535" y="2724765"/>
                </a:lnTo>
                <a:lnTo>
                  <a:pt x="9219376" y="2707777"/>
                </a:lnTo>
                <a:lnTo>
                  <a:pt x="9216037" y="2699327"/>
                </a:lnTo>
                <a:lnTo>
                  <a:pt x="9209271" y="2697406"/>
                </a:lnTo>
                <a:lnTo>
                  <a:pt x="9207911" y="2697288"/>
                </a:lnTo>
                <a:lnTo>
                  <a:pt x="9207586" y="2697318"/>
                </a:lnTo>
                <a:lnTo>
                  <a:pt x="9207527" y="2697259"/>
                </a:lnTo>
                <a:lnTo>
                  <a:pt x="9178632" y="2695811"/>
                </a:lnTo>
                <a:close/>
                <a:moveTo>
                  <a:pt x="9058265" y="2628744"/>
                </a:moveTo>
                <a:lnTo>
                  <a:pt x="9069492" y="2629867"/>
                </a:lnTo>
                <a:lnTo>
                  <a:pt x="9097383" y="2641951"/>
                </a:lnTo>
                <a:lnTo>
                  <a:pt x="9108137" y="2668542"/>
                </a:lnTo>
                <a:lnTo>
                  <a:pt x="9100839" y="2684585"/>
                </a:lnTo>
                <a:lnTo>
                  <a:pt x="9094251" y="2685619"/>
                </a:lnTo>
                <a:lnTo>
                  <a:pt x="9075992" y="2673299"/>
                </a:lnTo>
                <a:close/>
                <a:moveTo>
                  <a:pt x="9074219" y="2429787"/>
                </a:moveTo>
                <a:lnTo>
                  <a:pt x="9100928" y="2436789"/>
                </a:lnTo>
                <a:lnTo>
                  <a:pt x="9118744" y="2484623"/>
                </a:lnTo>
                <a:lnTo>
                  <a:pt x="9117414" y="2518127"/>
                </a:lnTo>
                <a:lnTo>
                  <a:pt x="9100012" y="2548352"/>
                </a:lnTo>
                <a:lnTo>
                  <a:pt x="9099539" y="2553108"/>
                </a:lnTo>
                <a:lnTo>
                  <a:pt x="9107930" y="2590217"/>
                </a:lnTo>
                <a:lnTo>
                  <a:pt x="9130532" y="2599406"/>
                </a:lnTo>
                <a:lnTo>
                  <a:pt x="9169679" y="2606615"/>
                </a:lnTo>
                <a:lnTo>
                  <a:pt x="9183802" y="2612878"/>
                </a:lnTo>
                <a:lnTo>
                  <a:pt x="9190361" y="2620412"/>
                </a:lnTo>
                <a:lnTo>
                  <a:pt x="9204040" y="2662189"/>
                </a:lnTo>
                <a:lnTo>
                  <a:pt x="9189415" y="2659353"/>
                </a:lnTo>
                <a:lnTo>
                  <a:pt x="9142468" y="2640769"/>
                </a:lnTo>
                <a:lnTo>
                  <a:pt x="9131241" y="2634033"/>
                </a:lnTo>
                <a:lnTo>
                  <a:pt x="9121137" y="2625789"/>
                </a:lnTo>
                <a:lnTo>
                  <a:pt x="9098623" y="2619880"/>
                </a:lnTo>
                <a:lnTo>
                  <a:pt x="9094398" y="2621535"/>
                </a:lnTo>
                <a:lnTo>
                  <a:pt x="9084058" y="2621387"/>
                </a:lnTo>
                <a:lnTo>
                  <a:pt x="9062549" y="2602331"/>
                </a:lnTo>
                <a:lnTo>
                  <a:pt x="9051735" y="2596717"/>
                </a:lnTo>
                <a:lnTo>
                  <a:pt x="9035160" y="2580378"/>
                </a:lnTo>
                <a:lnTo>
                  <a:pt x="9028926" y="2534229"/>
                </a:lnTo>
                <a:lnTo>
                  <a:pt x="9037435" y="2516738"/>
                </a:lnTo>
                <a:lnTo>
                  <a:pt x="9042428" y="2493427"/>
                </a:lnTo>
                <a:lnTo>
                  <a:pt x="9038972" y="2440778"/>
                </a:lnTo>
                <a:lnTo>
                  <a:pt x="9041838" y="2432416"/>
                </a:lnTo>
                <a:close/>
                <a:moveTo>
                  <a:pt x="2386098" y="2426507"/>
                </a:moveTo>
                <a:lnTo>
                  <a:pt x="2394459" y="2426921"/>
                </a:lnTo>
                <a:lnTo>
                  <a:pt x="2396469" y="2427689"/>
                </a:lnTo>
                <a:lnTo>
                  <a:pt x="2415791" y="2432239"/>
                </a:lnTo>
                <a:lnTo>
                  <a:pt x="2420605" y="2440334"/>
                </a:lnTo>
                <a:lnTo>
                  <a:pt x="2416943" y="2448017"/>
                </a:lnTo>
                <a:lnTo>
                  <a:pt x="2403085" y="2455876"/>
                </a:lnTo>
                <a:lnTo>
                  <a:pt x="2375875" y="2452744"/>
                </a:lnTo>
                <a:lnTo>
                  <a:pt x="2371266" y="2441398"/>
                </a:lnTo>
                <a:lnTo>
                  <a:pt x="2373985" y="2435105"/>
                </a:lnTo>
                <a:close/>
                <a:moveTo>
                  <a:pt x="2174023" y="2373503"/>
                </a:moveTo>
                <a:lnTo>
                  <a:pt x="2189534" y="2375483"/>
                </a:lnTo>
                <a:lnTo>
                  <a:pt x="2240646" y="2375305"/>
                </a:lnTo>
                <a:lnTo>
                  <a:pt x="2244575" y="2375926"/>
                </a:lnTo>
                <a:lnTo>
                  <a:pt x="2255331" y="2383460"/>
                </a:lnTo>
                <a:lnTo>
                  <a:pt x="2315721" y="2410139"/>
                </a:lnTo>
                <a:lnTo>
                  <a:pt x="2322369" y="2415162"/>
                </a:lnTo>
                <a:lnTo>
                  <a:pt x="2326682" y="2433864"/>
                </a:lnTo>
                <a:lnTo>
                  <a:pt x="2313711" y="2440748"/>
                </a:lnTo>
                <a:lnTo>
                  <a:pt x="2291671" y="2436139"/>
                </a:lnTo>
                <a:lnTo>
                  <a:pt x="2275923" y="2441280"/>
                </a:lnTo>
                <a:lnTo>
                  <a:pt x="2270340" y="2444293"/>
                </a:lnTo>
                <a:lnTo>
                  <a:pt x="2248122" y="2445623"/>
                </a:lnTo>
                <a:lnTo>
                  <a:pt x="2236244" y="2448016"/>
                </a:lnTo>
                <a:lnTo>
                  <a:pt x="2218754" y="2456436"/>
                </a:lnTo>
                <a:lnTo>
                  <a:pt x="2197303" y="2456850"/>
                </a:lnTo>
                <a:lnTo>
                  <a:pt x="2132599" y="2445327"/>
                </a:lnTo>
                <a:lnTo>
                  <a:pt x="2125597" y="2442934"/>
                </a:lnTo>
                <a:lnTo>
                  <a:pt x="2115078" y="2438296"/>
                </a:lnTo>
                <a:lnTo>
                  <a:pt x="2177479" y="2415487"/>
                </a:lnTo>
                <a:lnTo>
                  <a:pt x="2174672" y="2401276"/>
                </a:lnTo>
                <a:lnTo>
                  <a:pt x="2163208" y="2387980"/>
                </a:lnTo>
                <a:lnTo>
                  <a:pt x="2159220" y="2378348"/>
                </a:lnTo>
                <a:close/>
                <a:moveTo>
                  <a:pt x="8665817" y="2365113"/>
                </a:moveTo>
                <a:lnTo>
                  <a:pt x="8686854" y="2370136"/>
                </a:lnTo>
                <a:lnTo>
                  <a:pt x="8691462" y="2402872"/>
                </a:lnTo>
                <a:lnTo>
                  <a:pt x="8686883" y="2416374"/>
                </a:lnTo>
                <a:lnTo>
                  <a:pt x="8671254" y="2437439"/>
                </a:lnTo>
                <a:lnTo>
                  <a:pt x="8636950" y="2437114"/>
                </a:lnTo>
                <a:lnTo>
                  <a:pt x="8617451" y="2401365"/>
                </a:lnTo>
                <a:lnTo>
                  <a:pt x="8644396" y="2370697"/>
                </a:lnTo>
                <a:close/>
                <a:moveTo>
                  <a:pt x="1875261" y="2235587"/>
                </a:moveTo>
                <a:lnTo>
                  <a:pt x="1928266" y="2243535"/>
                </a:lnTo>
                <a:lnTo>
                  <a:pt x="1996663" y="2270982"/>
                </a:lnTo>
                <a:lnTo>
                  <a:pt x="2012972" y="2280968"/>
                </a:lnTo>
                <a:lnTo>
                  <a:pt x="2038853" y="2306230"/>
                </a:lnTo>
                <a:lnTo>
                  <a:pt x="2131210" y="2360563"/>
                </a:lnTo>
                <a:lnTo>
                  <a:pt x="2132068" y="2377049"/>
                </a:lnTo>
                <a:lnTo>
                  <a:pt x="2114018" y="2388158"/>
                </a:lnTo>
                <a:lnTo>
                  <a:pt x="2090587" y="2387951"/>
                </a:lnTo>
                <a:lnTo>
                  <a:pt x="2082167" y="2382663"/>
                </a:lnTo>
                <a:lnTo>
                  <a:pt x="2053862" y="2374745"/>
                </a:lnTo>
                <a:lnTo>
                  <a:pt x="2035485" y="2378261"/>
                </a:lnTo>
                <a:lnTo>
                  <a:pt x="2016872" y="2378290"/>
                </a:lnTo>
                <a:lnTo>
                  <a:pt x="2018968" y="2346618"/>
                </a:lnTo>
                <a:lnTo>
                  <a:pt x="1988744" y="2329659"/>
                </a:lnTo>
                <a:lnTo>
                  <a:pt x="1977340" y="2314650"/>
                </a:lnTo>
                <a:lnTo>
                  <a:pt x="1924335" y="2291221"/>
                </a:lnTo>
                <a:lnTo>
                  <a:pt x="1900700" y="2287350"/>
                </a:lnTo>
                <a:lnTo>
                  <a:pt x="1870031" y="2277275"/>
                </a:lnTo>
                <a:lnTo>
                  <a:pt x="1828668" y="2278900"/>
                </a:lnTo>
                <a:lnTo>
                  <a:pt x="1812833" y="2286996"/>
                </a:lnTo>
                <a:lnTo>
                  <a:pt x="1766004" y="2300941"/>
                </a:lnTo>
                <a:lnTo>
                  <a:pt x="1776374" y="2277541"/>
                </a:lnTo>
                <a:lnTo>
                  <a:pt x="1796434" y="2258396"/>
                </a:lnTo>
                <a:lnTo>
                  <a:pt x="1829555" y="2243269"/>
                </a:lnTo>
                <a:close/>
                <a:moveTo>
                  <a:pt x="2019767" y="2164058"/>
                </a:moveTo>
                <a:lnTo>
                  <a:pt x="2036343" y="2182346"/>
                </a:lnTo>
                <a:lnTo>
                  <a:pt x="2029813" y="2209293"/>
                </a:lnTo>
                <a:lnTo>
                  <a:pt x="2012883" y="2185065"/>
                </a:lnTo>
                <a:close/>
                <a:moveTo>
                  <a:pt x="9023046" y="2155165"/>
                </a:moveTo>
                <a:lnTo>
                  <a:pt x="9048869" y="2176053"/>
                </a:lnTo>
                <a:lnTo>
                  <a:pt x="9034481" y="2261765"/>
                </a:lnTo>
                <a:lnTo>
                  <a:pt x="9025292" y="2287056"/>
                </a:lnTo>
                <a:lnTo>
                  <a:pt x="8989010" y="2247081"/>
                </a:lnTo>
                <a:lnTo>
                  <a:pt x="8988095" y="2211537"/>
                </a:lnTo>
                <a:lnTo>
                  <a:pt x="8994093" y="2182701"/>
                </a:lnTo>
                <a:close/>
                <a:moveTo>
                  <a:pt x="5580329" y="1743749"/>
                </a:moveTo>
                <a:lnTo>
                  <a:pt x="5622254" y="1743956"/>
                </a:lnTo>
                <a:lnTo>
                  <a:pt x="5660397" y="1752672"/>
                </a:lnTo>
                <a:lnTo>
                  <a:pt x="5626007" y="1756424"/>
                </a:lnTo>
                <a:close/>
                <a:moveTo>
                  <a:pt x="5946157" y="1732669"/>
                </a:moveTo>
                <a:lnTo>
                  <a:pt x="5930468" y="1756985"/>
                </a:lnTo>
                <a:lnTo>
                  <a:pt x="5906478" y="1776278"/>
                </a:lnTo>
                <a:lnTo>
                  <a:pt x="5883639" y="1776603"/>
                </a:lnTo>
                <a:lnTo>
                  <a:pt x="5873712" y="1771225"/>
                </a:lnTo>
                <a:lnTo>
                  <a:pt x="5880921" y="1754089"/>
                </a:lnTo>
                <a:close/>
                <a:moveTo>
                  <a:pt x="4883123" y="1553153"/>
                </a:moveTo>
                <a:lnTo>
                  <a:pt x="4894439" y="1566301"/>
                </a:lnTo>
                <a:lnTo>
                  <a:pt x="4882177" y="1580897"/>
                </a:lnTo>
                <a:lnTo>
                  <a:pt x="4868025" y="1569107"/>
                </a:lnTo>
                <a:close/>
                <a:moveTo>
                  <a:pt x="9437980" y="1496604"/>
                </a:moveTo>
                <a:lnTo>
                  <a:pt x="9455648" y="1501627"/>
                </a:lnTo>
                <a:lnTo>
                  <a:pt x="9476182" y="1520654"/>
                </a:lnTo>
                <a:lnTo>
                  <a:pt x="9498045" y="1547924"/>
                </a:lnTo>
                <a:lnTo>
                  <a:pt x="9512049" y="1580985"/>
                </a:lnTo>
                <a:lnTo>
                  <a:pt x="9521592" y="1616971"/>
                </a:lnTo>
                <a:lnTo>
                  <a:pt x="9518579" y="1633221"/>
                </a:lnTo>
                <a:lnTo>
                  <a:pt x="9524547" y="1641937"/>
                </a:lnTo>
                <a:lnTo>
                  <a:pt x="9529983" y="1657182"/>
                </a:lnTo>
                <a:lnTo>
                  <a:pt x="9544165" y="1732404"/>
                </a:lnTo>
                <a:lnTo>
                  <a:pt x="9544076" y="1739465"/>
                </a:lnTo>
                <a:lnTo>
                  <a:pt x="9541329" y="1748506"/>
                </a:lnTo>
                <a:lnTo>
                  <a:pt x="9536483" y="1754858"/>
                </a:lnTo>
                <a:lnTo>
                  <a:pt x="9532524" y="1755597"/>
                </a:lnTo>
                <a:lnTo>
                  <a:pt x="9530190" y="1754976"/>
                </a:lnTo>
                <a:lnTo>
                  <a:pt x="9514974" y="1748269"/>
                </a:lnTo>
                <a:lnTo>
                  <a:pt x="9509568" y="1758758"/>
                </a:lnTo>
                <a:lnTo>
                  <a:pt x="9502654" y="1764963"/>
                </a:lnTo>
                <a:lnTo>
                  <a:pt x="9492106" y="1764667"/>
                </a:lnTo>
                <a:lnTo>
                  <a:pt x="9490304" y="1764017"/>
                </a:lnTo>
                <a:lnTo>
                  <a:pt x="9489801" y="1763958"/>
                </a:lnTo>
                <a:lnTo>
                  <a:pt x="9488886" y="1764076"/>
                </a:lnTo>
                <a:lnTo>
                  <a:pt x="9487350" y="1764726"/>
                </a:lnTo>
                <a:lnTo>
                  <a:pt x="9485784" y="1766323"/>
                </a:lnTo>
                <a:lnTo>
                  <a:pt x="9484011" y="1769809"/>
                </a:lnTo>
                <a:lnTo>
                  <a:pt x="9477925" y="1776722"/>
                </a:lnTo>
                <a:lnTo>
                  <a:pt x="9459282" y="1779145"/>
                </a:lnTo>
                <a:lnTo>
                  <a:pt x="9446725" y="1776161"/>
                </a:lnTo>
                <a:lnTo>
                  <a:pt x="9422971" y="1816136"/>
                </a:lnTo>
                <a:lnTo>
                  <a:pt x="9417741" y="1819829"/>
                </a:lnTo>
                <a:lnTo>
                  <a:pt x="9414934" y="1820597"/>
                </a:lnTo>
                <a:lnTo>
                  <a:pt x="9398596" y="1812443"/>
                </a:lnTo>
                <a:lnTo>
                  <a:pt x="9376260" y="1783311"/>
                </a:lnTo>
                <a:lnTo>
                  <a:pt x="9367188" y="1776102"/>
                </a:lnTo>
                <a:lnTo>
                  <a:pt x="9345148" y="1775304"/>
                </a:lnTo>
                <a:lnTo>
                  <a:pt x="9316814" y="1786709"/>
                </a:lnTo>
                <a:lnTo>
                  <a:pt x="9305971" y="1796163"/>
                </a:lnTo>
                <a:lnTo>
                  <a:pt x="9303578" y="1799384"/>
                </a:lnTo>
                <a:lnTo>
                  <a:pt x="9257399" y="1806120"/>
                </a:lnTo>
                <a:lnTo>
                  <a:pt x="9255921" y="1809902"/>
                </a:lnTo>
                <a:lnTo>
                  <a:pt x="9296044" y="1826358"/>
                </a:lnTo>
                <a:lnTo>
                  <a:pt x="9303873" y="1799856"/>
                </a:lnTo>
                <a:lnTo>
                  <a:pt x="9335516" y="1786797"/>
                </a:lnTo>
                <a:lnTo>
                  <a:pt x="9359418" y="1787950"/>
                </a:lnTo>
                <a:lnTo>
                  <a:pt x="9372270" y="1798586"/>
                </a:lnTo>
                <a:lnTo>
                  <a:pt x="9372004" y="1811674"/>
                </a:lnTo>
                <a:lnTo>
                  <a:pt x="9363111" y="1822724"/>
                </a:lnTo>
                <a:lnTo>
                  <a:pt x="9359418" y="1824970"/>
                </a:lnTo>
                <a:lnTo>
                  <a:pt x="9355932" y="1826299"/>
                </a:lnTo>
                <a:lnTo>
                  <a:pt x="9348309" y="1827806"/>
                </a:lnTo>
                <a:lnTo>
                  <a:pt x="9346802" y="1828988"/>
                </a:lnTo>
                <a:lnTo>
                  <a:pt x="9345650" y="1830820"/>
                </a:lnTo>
                <a:lnTo>
                  <a:pt x="9328366" y="1842874"/>
                </a:lnTo>
                <a:lnTo>
                  <a:pt x="9302573" y="1834277"/>
                </a:lnTo>
                <a:lnTo>
                  <a:pt x="9301923" y="1894962"/>
                </a:lnTo>
                <a:lnTo>
                  <a:pt x="9276573" y="1918569"/>
                </a:lnTo>
                <a:lnTo>
                  <a:pt x="9254740" y="1897414"/>
                </a:lnTo>
                <a:lnTo>
                  <a:pt x="9249864" y="1874694"/>
                </a:lnTo>
                <a:lnTo>
                  <a:pt x="9247501" y="1869228"/>
                </a:lnTo>
                <a:lnTo>
                  <a:pt x="9237811" y="1860158"/>
                </a:lnTo>
                <a:lnTo>
                  <a:pt x="9230749" y="1855785"/>
                </a:lnTo>
                <a:lnTo>
                  <a:pt x="9212638" y="1838088"/>
                </a:lnTo>
                <a:lnTo>
                  <a:pt x="9237396" y="1791288"/>
                </a:lnTo>
                <a:lnTo>
                  <a:pt x="9237928" y="1783902"/>
                </a:lnTo>
                <a:lnTo>
                  <a:pt x="9238224" y="1783134"/>
                </a:lnTo>
                <a:lnTo>
                  <a:pt x="9239967" y="1780416"/>
                </a:lnTo>
                <a:lnTo>
                  <a:pt x="9271255" y="1746822"/>
                </a:lnTo>
                <a:lnTo>
                  <a:pt x="9302366" y="1729036"/>
                </a:lnTo>
                <a:lnTo>
                  <a:pt x="9320596" y="1729508"/>
                </a:lnTo>
                <a:lnTo>
                  <a:pt x="9373422" y="1721413"/>
                </a:lnTo>
                <a:lnTo>
                  <a:pt x="9391358" y="1662175"/>
                </a:lnTo>
                <a:lnTo>
                  <a:pt x="9412541" y="1674052"/>
                </a:lnTo>
                <a:lnTo>
                  <a:pt x="9420282" y="1668232"/>
                </a:lnTo>
                <a:lnTo>
                  <a:pt x="9441200" y="1640696"/>
                </a:lnTo>
                <a:lnTo>
                  <a:pt x="9445277" y="1600603"/>
                </a:lnTo>
                <a:lnTo>
                  <a:pt x="9433932" y="1558412"/>
                </a:lnTo>
                <a:lnTo>
                  <a:pt x="9424389" y="1534806"/>
                </a:lnTo>
                <a:lnTo>
                  <a:pt x="9421346" y="1512115"/>
                </a:lnTo>
                <a:lnTo>
                  <a:pt x="9421523" y="1511702"/>
                </a:lnTo>
                <a:close/>
                <a:moveTo>
                  <a:pt x="5096734" y="1440586"/>
                </a:moveTo>
                <a:lnTo>
                  <a:pt x="5100575" y="1448534"/>
                </a:lnTo>
                <a:lnTo>
                  <a:pt x="5094961" y="1486913"/>
                </a:lnTo>
                <a:lnTo>
                  <a:pt x="5108050" y="1568399"/>
                </a:lnTo>
                <a:lnTo>
                  <a:pt x="5093484" y="1592892"/>
                </a:lnTo>
                <a:lnTo>
                  <a:pt x="5068016" y="1594724"/>
                </a:lnTo>
                <a:lnTo>
                  <a:pt x="5061369" y="1574042"/>
                </a:lnTo>
                <a:lnTo>
                  <a:pt x="5059064" y="1528512"/>
                </a:lnTo>
                <a:lnTo>
                  <a:pt x="5086571" y="1500474"/>
                </a:lnTo>
                <a:lnTo>
                  <a:pt x="5072625" y="1478847"/>
                </a:lnTo>
                <a:lnTo>
                  <a:pt x="5069759" y="1452877"/>
                </a:lnTo>
                <a:close/>
                <a:moveTo>
                  <a:pt x="9360925" y="1336592"/>
                </a:moveTo>
                <a:lnTo>
                  <a:pt x="9384915" y="1339665"/>
                </a:lnTo>
                <a:lnTo>
                  <a:pt x="9483656" y="1383687"/>
                </a:lnTo>
                <a:lnTo>
                  <a:pt x="9500496" y="1384485"/>
                </a:lnTo>
                <a:lnTo>
                  <a:pt x="9510926" y="1380998"/>
                </a:lnTo>
                <a:lnTo>
                  <a:pt x="9542805" y="1422215"/>
                </a:lnTo>
                <a:lnTo>
                  <a:pt x="9543839" y="1431285"/>
                </a:lnTo>
                <a:lnTo>
                  <a:pt x="9532671" y="1441562"/>
                </a:lnTo>
                <a:lnTo>
                  <a:pt x="9527914" y="1441094"/>
                </a:lnTo>
                <a:lnTo>
                  <a:pt x="9518784" y="1441473"/>
                </a:lnTo>
                <a:lnTo>
                  <a:pt x="9499580" y="1465050"/>
                </a:lnTo>
                <a:lnTo>
                  <a:pt x="9498369" y="1472673"/>
                </a:lnTo>
                <a:lnTo>
                  <a:pt x="9498044" y="1473648"/>
                </a:lnTo>
                <a:lnTo>
                  <a:pt x="9493317" y="1479114"/>
                </a:lnTo>
                <a:lnTo>
                  <a:pt x="9429351" y="1457162"/>
                </a:lnTo>
                <a:lnTo>
                  <a:pt x="9424034" y="1455330"/>
                </a:lnTo>
                <a:lnTo>
                  <a:pt x="9423295" y="1489602"/>
                </a:lnTo>
                <a:lnTo>
                  <a:pt x="9417179" y="1494389"/>
                </a:lnTo>
                <a:lnTo>
                  <a:pt x="9405213" y="1497550"/>
                </a:lnTo>
                <a:lnTo>
                  <a:pt x="9376673" y="1458698"/>
                </a:lnTo>
                <a:lnTo>
                  <a:pt x="9373097" y="1435096"/>
                </a:lnTo>
                <a:lnTo>
                  <a:pt x="9374368" y="1417635"/>
                </a:lnTo>
                <a:lnTo>
                  <a:pt x="9399097" y="1415567"/>
                </a:lnTo>
                <a:close/>
                <a:moveTo>
                  <a:pt x="6001792" y="1285540"/>
                </a:moveTo>
                <a:lnTo>
                  <a:pt x="5950323" y="1295585"/>
                </a:lnTo>
                <a:lnTo>
                  <a:pt x="5914101" y="1317064"/>
                </a:lnTo>
                <a:lnTo>
                  <a:pt x="5921606" y="1324185"/>
                </a:lnTo>
                <a:lnTo>
                  <a:pt x="5952007" y="1333669"/>
                </a:lnTo>
                <a:lnTo>
                  <a:pt x="5962348" y="1334466"/>
                </a:lnTo>
                <a:lnTo>
                  <a:pt x="5971774" y="1340375"/>
                </a:lnTo>
                <a:lnTo>
                  <a:pt x="5968465" y="1355148"/>
                </a:lnTo>
                <a:lnTo>
                  <a:pt x="5945123" y="1361057"/>
                </a:lnTo>
                <a:lnTo>
                  <a:pt x="5929051" y="1359255"/>
                </a:lnTo>
                <a:lnTo>
                  <a:pt x="5891144" y="1379936"/>
                </a:lnTo>
                <a:lnTo>
                  <a:pt x="5876904" y="1366080"/>
                </a:lnTo>
                <a:lnTo>
                  <a:pt x="5869606" y="1354262"/>
                </a:lnTo>
                <a:lnTo>
                  <a:pt x="5850076" y="1336741"/>
                </a:lnTo>
                <a:lnTo>
                  <a:pt x="5855986" y="1320403"/>
                </a:lnTo>
                <a:lnTo>
                  <a:pt x="5836988" y="1313785"/>
                </a:lnTo>
                <a:lnTo>
                  <a:pt x="5823131" y="1305778"/>
                </a:lnTo>
                <a:lnTo>
                  <a:pt x="5802804" y="1297210"/>
                </a:lnTo>
                <a:lnTo>
                  <a:pt x="5768473" y="1319310"/>
                </a:lnTo>
                <a:lnTo>
                  <a:pt x="5750066" y="1356271"/>
                </a:lnTo>
                <a:lnTo>
                  <a:pt x="5737598" y="1366493"/>
                </a:lnTo>
                <a:lnTo>
                  <a:pt x="5732812" y="1371516"/>
                </a:lnTo>
                <a:lnTo>
                  <a:pt x="5725012" y="1401770"/>
                </a:lnTo>
                <a:lnTo>
                  <a:pt x="5708319" y="1432349"/>
                </a:lnTo>
                <a:lnTo>
                  <a:pt x="5700283" y="1452641"/>
                </a:lnTo>
                <a:lnTo>
                  <a:pt x="5724214" y="1490075"/>
                </a:lnTo>
                <a:lnTo>
                  <a:pt x="5748914" y="1507477"/>
                </a:lnTo>
                <a:lnTo>
                  <a:pt x="5742001" y="1517256"/>
                </a:lnTo>
                <a:lnTo>
                  <a:pt x="5709944" y="1522456"/>
                </a:lnTo>
                <a:lnTo>
                  <a:pt x="5696294" y="1532295"/>
                </a:lnTo>
                <a:lnTo>
                  <a:pt x="5728439" y="1532029"/>
                </a:lnTo>
                <a:lnTo>
                  <a:pt x="5751307" y="1522190"/>
                </a:lnTo>
                <a:lnTo>
                  <a:pt x="5756064" y="1513947"/>
                </a:lnTo>
                <a:lnTo>
                  <a:pt x="5791311" y="1503577"/>
                </a:lnTo>
                <a:lnTo>
                  <a:pt x="5821152" y="1501361"/>
                </a:lnTo>
                <a:lnTo>
                  <a:pt x="5857759" y="1483368"/>
                </a:lnTo>
                <a:lnTo>
                  <a:pt x="5930203" y="1466793"/>
                </a:lnTo>
                <a:lnTo>
                  <a:pt x="5936496" y="1467088"/>
                </a:lnTo>
                <a:lnTo>
                  <a:pt x="6036950" y="1502070"/>
                </a:lnTo>
                <a:lnTo>
                  <a:pt x="6104904" y="1509161"/>
                </a:lnTo>
                <a:lnTo>
                  <a:pt x="6147833" y="1481595"/>
                </a:lnTo>
                <a:lnTo>
                  <a:pt x="6130343" y="1445314"/>
                </a:lnTo>
                <a:lnTo>
                  <a:pt x="6089925" y="1414090"/>
                </a:lnTo>
                <a:lnTo>
                  <a:pt x="5996326" y="1361323"/>
                </a:lnTo>
                <a:lnTo>
                  <a:pt x="5980549" y="1337687"/>
                </a:lnTo>
                <a:lnTo>
                  <a:pt x="6005071" y="1330034"/>
                </a:lnTo>
                <a:lnTo>
                  <a:pt x="6009267" y="1315557"/>
                </a:lnTo>
                <a:close/>
                <a:moveTo>
                  <a:pt x="2031408" y="1209935"/>
                </a:moveTo>
                <a:lnTo>
                  <a:pt x="1956156" y="1239657"/>
                </a:lnTo>
                <a:lnTo>
                  <a:pt x="1883060" y="1276825"/>
                </a:lnTo>
                <a:lnTo>
                  <a:pt x="1965434" y="1267637"/>
                </a:lnTo>
                <a:lnTo>
                  <a:pt x="1980856" y="1268080"/>
                </a:lnTo>
                <a:lnTo>
                  <a:pt x="1991669" y="1275407"/>
                </a:lnTo>
                <a:lnTo>
                  <a:pt x="2038943" y="1277800"/>
                </a:lnTo>
                <a:lnTo>
                  <a:pt x="2093600" y="1294346"/>
                </a:lnTo>
                <a:lnTo>
                  <a:pt x="2099066" y="1298955"/>
                </a:lnTo>
                <a:lnTo>
                  <a:pt x="2107368" y="1300462"/>
                </a:lnTo>
                <a:lnTo>
                  <a:pt x="2102140" y="1306134"/>
                </a:lnTo>
                <a:lnTo>
                  <a:pt x="2085949" y="1311837"/>
                </a:lnTo>
                <a:lnTo>
                  <a:pt x="2074337" y="1309443"/>
                </a:lnTo>
                <a:lnTo>
                  <a:pt x="2041009" y="1314112"/>
                </a:lnTo>
                <a:lnTo>
                  <a:pt x="1997904" y="1328884"/>
                </a:lnTo>
                <a:lnTo>
                  <a:pt x="1966202" y="1357779"/>
                </a:lnTo>
                <a:lnTo>
                  <a:pt x="1930096" y="1400206"/>
                </a:lnTo>
                <a:lnTo>
                  <a:pt x="1907998" y="1459052"/>
                </a:lnTo>
                <a:lnTo>
                  <a:pt x="1910184" y="1482924"/>
                </a:lnTo>
                <a:lnTo>
                  <a:pt x="1955919" y="1443541"/>
                </a:lnTo>
                <a:lnTo>
                  <a:pt x="1977134" y="1394090"/>
                </a:lnTo>
                <a:lnTo>
                  <a:pt x="2029783" y="1340170"/>
                </a:lnTo>
                <a:lnTo>
                  <a:pt x="2063906" y="1316327"/>
                </a:lnTo>
                <a:lnTo>
                  <a:pt x="2070909" y="1319843"/>
                </a:lnTo>
                <a:lnTo>
                  <a:pt x="2103882" y="1346434"/>
                </a:lnTo>
                <a:lnTo>
                  <a:pt x="2072948" y="1387531"/>
                </a:lnTo>
                <a:lnTo>
                  <a:pt x="2102701" y="1392997"/>
                </a:lnTo>
                <a:lnTo>
                  <a:pt x="2102701" y="1424935"/>
                </a:lnTo>
                <a:lnTo>
                  <a:pt x="2165721" y="1348591"/>
                </a:lnTo>
                <a:lnTo>
                  <a:pt x="2191750" y="1363688"/>
                </a:lnTo>
                <a:lnTo>
                  <a:pt x="2181054" y="1321025"/>
                </a:lnTo>
                <a:lnTo>
                  <a:pt x="2106659" y="1297389"/>
                </a:lnTo>
                <a:lnTo>
                  <a:pt x="2093541" y="1236585"/>
                </a:lnTo>
                <a:lnTo>
                  <a:pt x="2062046" y="1210763"/>
                </a:lnTo>
                <a:close/>
                <a:moveTo>
                  <a:pt x="4621205" y="949520"/>
                </a:moveTo>
                <a:lnTo>
                  <a:pt x="4644162" y="981518"/>
                </a:lnTo>
                <a:lnTo>
                  <a:pt x="4620821" y="1013900"/>
                </a:lnTo>
                <a:lnTo>
                  <a:pt x="4613198" y="1050004"/>
                </a:lnTo>
                <a:lnTo>
                  <a:pt x="4599371" y="1067938"/>
                </a:lnTo>
                <a:lnTo>
                  <a:pt x="4595560" y="1069297"/>
                </a:lnTo>
                <a:lnTo>
                  <a:pt x="4590655" y="1070243"/>
                </a:lnTo>
                <a:lnTo>
                  <a:pt x="4583594" y="1070539"/>
                </a:lnTo>
                <a:lnTo>
                  <a:pt x="4570092" y="1073405"/>
                </a:lnTo>
                <a:lnTo>
                  <a:pt x="4518122" y="1098577"/>
                </a:lnTo>
                <a:lnTo>
                  <a:pt x="4505152" y="1097366"/>
                </a:lnTo>
                <a:lnTo>
                  <a:pt x="4485179" y="1067761"/>
                </a:lnTo>
                <a:lnTo>
                  <a:pt x="4491797" y="1055499"/>
                </a:lnTo>
                <a:lnTo>
                  <a:pt x="4513070" y="1039870"/>
                </a:lnTo>
                <a:lnTo>
                  <a:pt x="4515551" y="1034020"/>
                </a:lnTo>
                <a:lnTo>
                  <a:pt x="4506304" y="1019750"/>
                </a:lnTo>
                <a:lnTo>
                  <a:pt x="4500159" y="993602"/>
                </a:lnTo>
                <a:lnTo>
                  <a:pt x="4517413" y="981962"/>
                </a:lnTo>
                <a:lnTo>
                  <a:pt x="4529645" y="981282"/>
                </a:lnTo>
                <a:lnTo>
                  <a:pt x="4554196" y="966391"/>
                </a:lnTo>
                <a:lnTo>
                  <a:pt x="4555999" y="961398"/>
                </a:lnTo>
                <a:lnTo>
                  <a:pt x="4567876" y="950554"/>
                </a:lnTo>
                <a:close/>
                <a:moveTo>
                  <a:pt x="4708306" y="818754"/>
                </a:moveTo>
                <a:lnTo>
                  <a:pt x="4734394" y="827086"/>
                </a:lnTo>
                <a:lnTo>
                  <a:pt x="4707478" y="849599"/>
                </a:lnTo>
                <a:lnTo>
                  <a:pt x="4755016" y="849599"/>
                </a:lnTo>
                <a:lnTo>
                  <a:pt x="4766037" y="878494"/>
                </a:lnTo>
                <a:lnTo>
                  <a:pt x="4763585" y="883428"/>
                </a:lnTo>
                <a:lnTo>
                  <a:pt x="4762935" y="884256"/>
                </a:lnTo>
                <a:lnTo>
                  <a:pt x="4750053" y="895040"/>
                </a:lnTo>
                <a:lnTo>
                  <a:pt x="4744705" y="902130"/>
                </a:lnTo>
                <a:lnTo>
                  <a:pt x="4747926" y="914273"/>
                </a:lnTo>
                <a:lnTo>
                  <a:pt x="4770173" y="944439"/>
                </a:lnTo>
                <a:lnTo>
                  <a:pt x="4776644" y="962609"/>
                </a:lnTo>
                <a:lnTo>
                  <a:pt x="4790086" y="975225"/>
                </a:lnTo>
                <a:lnTo>
                  <a:pt x="4793366" y="977530"/>
                </a:lnTo>
                <a:lnTo>
                  <a:pt x="4795168" y="979243"/>
                </a:lnTo>
                <a:lnTo>
                  <a:pt x="4797443" y="982050"/>
                </a:lnTo>
                <a:lnTo>
                  <a:pt x="4801343" y="988993"/>
                </a:lnTo>
                <a:lnTo>
                  <a:pt x="4812393" y="1016530"/>
                </a:lnTo>
                <a:lnTo>
                  <a:pt x="4840520" y="1038837"/>
                </a:lnTo>
                <a:lnTo>
                  <a:pt x="4846429" y="1040697"/>
                </a:lnTo>
                <a:lnTo>
                  <a:pt x="4856002" y="1052782"/>
                </a:lnTo>
                <a:lnTo>
                  <a:pt x="4845691" y="1072547"/>
                </a:lnTo>
                <a:lnTo>
                  <a:pt x="4827107" y="1089123"/>
                </a:lnTo>
                <a:lnTo>
                  <a:pt x="4828643" y="1091723"/>
                </a:lnTo>
                <a:lnTo>
                  <a:pt x="4831716" y="1095150"/>
                </a:lnTo>
                <a:lnTo>
                  <a:pt x="4844804" y="1099582"/>
                </a:lnTo>
                <a:lnTo>
                  <a:pt x="4846518" y="1113231"/>
                </a:lnTo>
                <a:lnTo>
                  <a:pt x="4836561" y="1120204"/>
                </a:lnTo>
                <a:lnTo>
                  <a:pt x="4716401" y="1133322"/>
                </a:lnTo>
                <a:lnTo>
                  <a:pt x="4675510" y="1145967"/>
                </a:lnTo>
                <a:lnTo>
                  <a:pt x="4632965" y="1148922"/>
                </a:lnTo>
                <a:lnTo>
                  <a:pt x="4691613" y="1097750"/>
                </a:lnTo>
                <a:lnTo>
                  <a:pt x="4689220" y="1094116"/>
                </a:lnTo>
                <a:lnTo>
                  <a:pt x="4679291" y="1090954"/>
                </a:lnTo>
                <a:lnTo>
                  <a:pt x="4674594" y="1091132"/>
                </a:lnTo>
                <a:lnTo>
                  <a:pt x="4664401" y="1088502"/>
                </a:lnTo>
                <a:lnTo>
                  <a:pt x="4652228" y="1081323"/>
                </a:lnTo>
                <a:lnTo>
                  <a:pt x="4657132" y="1074645"/>
                </a:lnTo>
                <a:lnTo>
                  <a:pt x="4667326" y="1064275"/>
                </a:lnTo>
                <a:lnTo>
                  <a:pt x="4677459" y="1059962"/>
                </a:lnTo>
                <a:lnTo>
                  <a:pt x="4663455" y="1038452"/>
                </a:lnTo>
                <a:lnTo>
                  <a:pt x="4680975" y="1027372"/>
                </a:lnTo>
                <a:lnTo>
                  <a:pt x="4691051" y="1023828"/>
                </a:lnTo>
                <a:lnTo>
                  <a:pt x="4697787" y="1023001"/>
                </a:lnTo>
                <a:lnTo>
                  <a:pt x="4715692" y="1010769"/>
                </a:lnTo>
                <a:lnTo>
                  <a:pt x="4707715" y="988610"/>
                </a:lnTo>
                <a:lnTo>
                  <a:pt x="4704967" y="985477"/>
                </a:lnTo>
                <a:lnTo>
                  <a:pt x="4699294" y="973393"/>
                </a:lnTo>
                <a:lnTo>
                  <a:pt x="4697551" y="965830"/>
                </a:lnTo>
                <a:lnTo>
                  <a:pt x="4683752" y="966893"/>
                </a:lnTo>
                <a:lnTo>
                  <a:pt x="4661032" y="959802"/>
                </a:lnTo>
                <a:lnTo>
                  <a:pt x="4631871" y="930848"/>
                </a:lnTo>
                <a:lnTo>
                  <a:pt x="4641001" y="907567"/>
                </a:lnTo>
                <a:lnTo>
                  <a:pt x="4626701" y="873058"/>
                </a:lnTo>
                <a:lnTo>
                  <a:pt x="4650367" y="842715"/>
                </a:lnTo>
                <a:lnTo>
                  <a:pt x="4674476" y="822034"/>
                </a:lnTo>
                <a:close/>
                <a:moveTo>
                  <a:pt x="5461410" y="570309"/>
                </a:moveTo>
                <a:lnTo>
                  <a:pt x="5432574" y="588509"/>
                </a:lnTo>
                <a:lnTo>
                  <a:pt x="5431156" y="612352"/>
                </a:lnTo>
                <a:lnTo>
                  <a:pt x="5351059" y="661012"/>
                </a:lnTo>
                <a:lnTo>
                  <a:pt x="5325444" y="684973"/>
                </a:lnTo>
                <a:lnTo>
                  <a:pt x="5331618" y="736648"/>
                </a:lnTo>
                <a:lnTo>
                  <a:pt x="5364502" y="761141"/>
                </a:lnTo>
                <a:lnTo>
                  <a:pt x="5371623" y="774909"/>
                </a:lnTo>
                <a:lnTo>
                  <a:pt x="5351325" y="806906"/>
                </a:lnTo>
                <a:lnTo>
                  <a:pt x="5319239" y="824367"/>
                </a:lnTo>
                <a:lnTo>
                  <a:pt x="5310730" y="848004"/>
                </a:lnTo>
                <a:lnTo>
                  <a:pt x="5302635" y="893031"/>
                </a:lnTo>
                <a:lnTo>
                  <a:pt x="5291083" y="917701"/>
                </a:lnTo>
                <a:lnTo>
                  <a:pt x="5273356" y="920892"/>
                </a:lnTo>
                <a:lnTo>
                  <a:pt x="5249454" y="934660"/>
                </a:lnTo>
                <a:lnTo>
                  <a:pt x="5243367" y="944085"/>
                </a:lnTo>
                <a:lnTo>
                  <a:pt x="5208681" y="944853"/>
                </a:lnTo>
                <a:lnTo>
                  <a:pt x="5191722" y="922458"/>
                </a:lnTo>
                <a:lnTo>
                  <a:pt x="5176566" y="977944"/>
                </a:lnTo>
                <a:lnTo>
                  <a:pt x="5228270" y="985774"/>
                </a:lnTo>
                <a:lnTo>
                  <a:pt x="5242156" y="998980"/>
                </a:lnTo>
                <a:lnTo>
                  <a:pt x="5364207" y="964767"/>
                </a:lnTo>
                <a:lnTo>
                  <a:pt x="5413488" y="967721"/>
                </a:lnTo>
                <a:lnTo>
                  <a:pt x="5440079" y="943435"/>
                </a:lnTo>
                <a:lnTo>
                  <a:pt x="5445072" y="896340"/>
                </a:lnTo>
                <a:lnTo>
                  <a:pt x="5464187" y="857251"/>
                </a:lnTo>
                <a:lnTo>
                  <a:pt x="5471633" y="853795"/>
                </a:lnTo>
                <a:lnTo>
                  <a:pt x="5473081" y="847620"/>
                </a:lnTo>
                <a:lnTo>
                  <a:pt x="5528301" y="872970"/>
                </a:lnTo>
                <a:lnTo>
                  <a:pt x="5534446" y="836835"/>
                </a:lnTo>
                <a:lnTo>
                  <a:pt x="5510662" y="831311"/>
                </a:lnTo>
                <a:lnTo>
                  <a:pt x="5473435" y="847206"/>
                </a:lnTo>
                <a:lnTo>
                  <a:pt x="5470215" y="845227"/>
                </a:lnTo>
                <a:lnTo>
                  <a:pt x="5466019" y="829272"/>
                </a:lnTo>
                <a:lnTo>
                  <a:pt x="5488858" y="807261"/>
                </a:lnTo>
                <a:lnTo>
                  <a:pt x="5580891" y="781497"/>
                </a:lnTo>
                <a:lnTo>
                  <a:pt x="5605502" y="786372"/>
                </a:lnTo>
                <a:lnTo>
                  <a:pt x="5639302" y="779222"/>
                </a:lnTo>
                <a:lnTo>
                  <a:pt x="5659008" y="761584"/>
                </a:lnTo>
                <a:lnTo>
                  <a:pt x="5641281" y="751125"/>
                </a:lnTo>
                <a:lnTo>
                  <a:pt x="5630852" y="751391"/>
                </a:lnTo>
                <a:lnTo>
                  <a:pt x="5523219" y="772250"/>
                </a:lnTo>
                <a:lnTo>
                  <a:pt x="5482564" y="770300"/>
                </a:lnTo>
                <a:lnTo>
                  <a:pt x="5441438" y="742380"/>
                </a:lnTo>
                <a:lnTo>
                  <a:pt x="5439783" y="731803"/>
                </a:lnTo>
                <a:lnTo>
                  <a:pt x="5430447" y="703676"/>
                </a:lnTo>
                <a:lnTo>
                  <a:pt x="5429117" y="659594"/>
                </a:lnTo>
                <a:lnTo>
                  <a:pt x="5524755" y="579172"/>
                </a:lnTo>
                <a:close/>
                <a:moveTo>
                  <a:pt x="4227132" y="532491"/>
                </a:moveTo>
                <a:lnTo>
                  <a:pt x="4263827" y="546466"/>
                </a:lnTo>
                <a:lnTo>
                  <a:pt x="4273134" y="557575"/>
                </a:lnTo>
                <a:lnTo>
                  <a:pt x="4297893" y="542624"/>
                </a:lnTo>
                <a:lnTo>
                  <a:pt x="4330008" y="545461"/>
                </a:lnTo>
                <a:lnTo>
                  <a:pt x="4344929" y="542477"/>
                </a:lnTo>
                <a:lnTo>
                  <a:pt x="4393855" y="540852"/>
                </a:lnTo>
                <a:lnTo>
                  <a:pt x="4418289" y="536096"/>
                </a:lnTo>
                <a:lnTo>
                  <a:pt x="4439680" y="540970"/>
                </a:lnTo>
                <a:lnTo>
                  <a:pt x="4466477" y="568566"/>
                </a:lnTo>
                <a:lnTo>
                  <a:pt x="4461957" y="583574"/>
                </a:lnTo>
                <a:lnTo>
                  <a:pt x="4438409" y="600829"/>
                </a:lnTo>
                <a:lnTo>
                  <a:pt x="4328560" y="641129"/>
                </a:lnTo>
                <a:lnTo>
                  <a:pt x="4287493" y="640066"/>
                </a:lnTo>
                <a:lnTo>
                  <a:pt x="4233868" y="630730"/>
                </a:lnTo>
                <a:lnTo>
                  <a:pt x="4216141" y="625884"/>
                </a:lnTo>
                <a:lnTo>
                  <a:pt x="4230825" y="606945"/>
                </a:lnTo>
                <a:lnTo>
                  <a:pt x="4211710" y="597845"/>
                </a:lnTo>
                <a:lnTo>
                  <a:pt x="4230352" y="573559"/>
                </a:lnTo>
                <a:lnTo>
                  <a:pt x="4209937" y="567147"/>
                </a:lnTo>
                <a:lnTo>
                  <a:pt x="4200246" y="569925"/>
                </a:lnTo>
                <a:lnTo>
                  <a:pt x="4181278" y="566320"/>
                </a:lnTo>
                <a:lnTo>
                  <a:pt x="4195076" y="547145"/>
                </a:lnTo>
                <a:close/>
                <a:moveTo>
                  <a:pt x="2305233" y="414281"/>
                </a:moveTo>
                <a:lnTo>
                  <a:pt x="2345828" y="443000"/>
                </a:lnTo>
                <a:lnTo>
                  <a:pt x="2316283" y="457595"/>
                </a:lnTo>
                <a:lnTo>
                  <a:pt x="2229242" y="442676"/>
                </a:lnTo>
                <a:close/>
                <a:moveTo>
                  <a:pt x="6730907" y="368190"/>
                </a:moveTo>
                <a:lnTo>
                  <a:pt x="6731014" y="368230"/>
                </a:lnTo>
                <a:lnTo>
                  <a:pt x="6731113" y="368397"/>
                </a:lnTo>
                <a:lnTo>
                  <a:pt x="6731030" y="368365"/>
                </a:lnTo>
                <a:close/>
                <a:moveTo>
                  <a:pt x="6730257" y="366950"/>
                </a:moveTo>
                <a:lnTo>
                  <a:pt x="6731522" y="366950"/>
                </a:lnTo>
                <a:lnTo>
                  <a:pt x="6732739" y="368870"/>
                </a:lnTo>
                <a:lnTo>
                  <a:pt x="6731014" y="368230"/>
                </a:lnTo>
                <a:close/>
                <a:moveTo>
                  <a:pt x="6731409" y="366772"/>
                </a:moveTo>
                <a:lnTo>
                  <a:pt x="6731559" y="366950"/>
                </a:lnTo>
                <a:lnTo>
                  <a:pt x="6731522" y="366950"/>
                </a:lnTo>
                <a:close/>
                <a:moveTo>
                  <a:pt x="2876134" y="278316"/>
                </a:moveTo>
                <a:lnTo>
                  <a:pt x="2918117" y="279380"/>
                </a:lnTo>
                <a:lnTo>
                  <a:pt x="2968344" y="302218"/>
                </a:lnTo>
                <a:lnTo>
                  <a:pt x="2947101" y="316311"/>
                </a:lnTo>
                <a:lnTo>
                  <a:pt x="3048618" y="363583"/>
                </a:lnTo>
                <a:lnTo>
                  <a:pt x="3101209" y="402966"/>
                </a:lnTo>
                <a:lnTo>
                  <a:pt x="3100264" y="433664"/>
                </a:lnTo>
                <a:lnTo>
                  <a:pt x="3072196" y="450740"/>
                </a:lnTo>
                <a:lnTo>
                  <a:pt x="3138791" y="483388"/>
                </a:lnTo>
                <a:lnTo>
                  <a:pt x="3170109" y="520526"/>
                </a:lnTo>
                <a:lnTo>
                  <a:pt x="3157403" y="550071"/>
                </a:lnTo>
                <a:lnTo>
                  <a:pt x="3115391" y="584432"/>
                </a:lnTo>
                <a:lnTo>
                  <a:pt x="3079611" y="583989"/>
                </a:lnTo>
                <a:lnTo>
                  <a:pt x="3070748" y="575125"/>
                </a:lnTo>
                <a:lnTo>
                  <a:pt x="3061885" y="562451"/>
                </a:lnTo>
                <a:lnTo>
                  <a:pt x="3059787" y="556128"/>
                </a:lnTo>
                <a:lnTo>
                  <a:pt x="3049770" y="543365"/>
                </a:lnTo>
                <a:lnTo>
                  <a:pt x="3021998" y="539584"/>
                </a:lnTo>
                <a:lnTo>
                  <a:pt x="2996472" y="545670"/>
                </a:lnTo>
                <a:lnTo>
                  <a:pt x="3006488" y="558817"/>
                </a:lnTo>
                <a:lnTo>
                  <a:pt x="3033283" y="585733"/>
                </a:lnTo>
                <a:lnTo>
                  <a:pt x="3040287" y="634688"/>
                </a:lnTo>
                <a:lnTo>
                  <a:pt x="3004508" y="662372"/>
                </a:lnTo>
                <a:lnTo>
                  <a:pt x="2983117" y="661545"/>
                </a:lnTo>
                <a:lnTo>
                  <a:pt x="2944473" y="646418"/>
                </a:lnTo>
                <a:lnTo>
                  <a:pt x="2962938" y="692568"/>
                </a:lnTo>
                <a:lnTo>
                  <a:pt x="2944502" y="701698"/>
                </a:lnTo>
                <a:lnTo>
                  <a:pt x="2934101" y="699186"/>
                </a:lnTo>
                <a:lnTo>
                  <a:pt x="2857107" y="669256"/>
                </a:lnTo>
                <a:lnTo>
                  <a:pt x="2848419" y="662580"/>
                </a:lnTo>
                <a:lnTo>
                  <a:pt x="2823868" y="618114"/>
                </a:lnTo>
                <a:lnTo>
                  <a:pt x="2800233" y="609723"/>
                </a:lnTo>
                <a:lnTo>
                  <a:pt x="2717329" y="611259"/>
                </a:lnTo>
                <a:lnTo>
                  <a:pt x="2702911" y="608926"/>
                </a:lnTo>
                <a:lnTo>
                  <a:pt x="2707460" y="576988"/>
                </a:lnTo>
                <a:lnTo>
                  <a:pt x="2761173" y="566646"/>
                </a:lnTo>
                <a:lnTo>
                  <a:pt x="2800764" y="571049"/>
                </a:lnTo>
                <a:lnTo>
                  <a:pt x="2828861" y="564312"/>
                </a:lnTo>
                <a:lnTo>
                  <a:pt x="2834150" y="550486"/>
                </a:lnTo>
                <a:lnTo>
                  <a:pt x="2860742" y="529035"/>
                </a:lnTo>
                <a:lnTo>
                  <a:pt x="2878231" y="518103"/>
                </a:lnTo>
                <a:lnTo>
                  <a:pt x="2902813" y="495619"/>
                </a:lnTo>
                <a:lnTo>
                  <a:pt x="2903404" y="476445"/>
                </a:lnTo>
                <a:lnTo>
                  <a:pt x="2902015" y="474524"/>
                </a:lnTo>
                <a:lnTo>
                  <a:pt x="2898204" y="470655"/>
                </a:lnTo>
                <a:lnTo>
                  <a:pt x="2878969" y="458393"/>
                </a:lnTo>
                <a:lnTo>
                  <a:pt x="2869250" y="449529"/>
                </a:lnTo>
                <a:lnTo>
                  <a:pt x="2857727" y="434756"/>
                </a:lnTo>
                <a:lnTo>
                  <a:pt x="2834534" y="416114"/>
                </a:lnTo>
                <a:lnTo>
                  <a:pt x="2821830" y="413632"/>
                </a:lnTo>
                <a:lnTo>
                  <a:pt x="2800705" y="418329"/>
                </a:lnTo>
                <a:lnTo>
                  <a:pt x="2699483" y="413484"/>
                </a:lnTo>
                <a:lnTo>
                  <a:pt x="2700695" y="417768"/>
                </a:lnTo>
                <a:lnTo>
                  <a:pt x="2702024" y="419778"/>
                </a:lnTo>
                <a:lnTo>
                  <a:pt x="2712335" y="428138"/>
                </a:lnTo>
                <a:lnTo>
                  <a:pt x="2710740" y="458305"/>
                </a:lnTo>
                <a:lnTo>
                  <a:pt x="2692423" y="470299"/>
                </a:lnTo>
                <a:lnTo>
                  <a:pt x="2681077" y="488825"/>
                </a:lnTo>
                <a:lnTo>
                  <a:pt x="2680604" y="493020"/>
                </a:lnTo>
                <a:lnTo>
                  <a:pt x="2660218" y="511485"/>
                </a:lnTo>
                <a:lnTo>
                  <a:pt x="2615339" y="539731"/>
                </a:lnTo>
                <a:lnTo>
                  <a:pt x="2591703" y="544133"/>
                </a:lnTo>
                <a:lnTo>
                  <a:pt x="2566530" y="537545"/>
                </a:lnTo>
                <a:lnTo>
                  <a:pt x="2541299" y="545433"/>
                </a:lnTo>
                <a:lnTo>
                  <a:pt x="2574036" y="587091"/>
                </a:lnTo>
                <a:lnTo>
                  <a:pt x="2593298" y="621393"/>
                </a:lnTo>
                <a:lnTo>
                  <a:pt x="2589014" y="632119"/>
                </a:lnTo>
                <a:lnTo>
                  <a:pt x="2577935" y="637229"/>
                </a:lnTo>
                <a:lnTo>
                  <a:pt x="2560209" y="632088"/>
                </a:lnTo>
                <a:lnTo>
                  <a:pt x="2549011" y="624436"/>
                </a:lnTo>
                <a:lnTo>
                  <a:pt x="2520794" y="623669"/>
                </a:lnTo>
                <a:lnTo>
                  <a:pt x="2462649" y="653686"/>
                </a:lnTo>
                <a:lnTo>
                  <a:pt x="2429853" y="628160"/>
                </a:lnTo>
                <a:lnTo>
                  <a:pt x="2458188" y="600417"/>
                </a:lnTo>
                <a:lnTo>
                  <a:pt x="2468027" y="584020"/>
                </a:lnTo>
                <a:lnTo>
                  <a:pt x="2472548" y="569867"/>
                </a:lnTo>
                <a:lnTo>
                  <a:pt x="2458661" y="580976"/>
                </a:lnTo>
                <a:lnTo>
                  <a:pt x="2288688" y="668606"/>
                </a:lnTo>
                <a:lnTo>
                  <a:pt x="2260028" y="673983"/>
                </a:lnTo>
                <a:lnTo>
                  <a:pt x="2227971" y="684739"/>
                </a:lnTo>
                <a:lnTo>
                  <a:pt x="2150150" y="729470"/>
                </a:lnTo>
                <a:lnTo>
                  <a:pt x="2108786" y="765515"/>
                </a:lnTo>
                <a:lnTo>
                  <a:pt x="2084087" y="800201"/>
                </a:lnTo>
                <a:lnTo>
                  <a:pt x="2083732" y="802447"/>
                </a:lnTo>
                <a:lnTo>
                  <a:pt x="2083732" y="805579"/>
                </a:lnTo>
                <a:lnTo>
                  <a:pt x="2107368" y="814590"/>
                </a:lnTo>
                <a:lnTo>
                  <a:pt x="2107606" y="825049"/>
                </a:lnTo>
                <a:lnTo>
                  <a:pt x="2097619" y="859262"/>
                </a:lnTo>
                <a:lnTo>
                  <a:pt x="2096290" y="870548"/>
                </a:lnTo>
                <a:lnTo>
                  <a:pt x="2106955" y="870548"/>
                </a:lnTo>
                <a:lnTo>
                  <a:pt x="2113131" y="868924"/>
                </a:lnTo>
                <a:lnTo>
                  <a:pt x="2136766" y="866235"/>
                </a:lnTo>
                <a:lnTo>
                  <a:pt x="2162973" y="871583"/>
                </a:lnTo>
                <a:lnTo>
                  <a:pt x="2170418" y="875157"/>
                </a:lnTo>
                <a:lnTo>
                  <a:pt x="2180906" y="881717"/>
                </a:lnTo>
                <a:lnTo>
                  <a:pt x="2206551" y="906268"/>
                </a:lnTo>
                <a:lnTo>
                  <a:pt x="2214706" y="911558"/>
                </a:lnTo>
                <a:lnTo>
                  <a:pt x="2272674" y="938769"/>
                </a:lnTo>
                <a:lnTo>
                  <a:pt x="2314362" y="942757"/>
                </a:lnTo>
                <a:lnTo>
                  <a:pt x="2348664" y="952448"/>
                </a:lnTo>
                <a:lnTo>
                  <a:pt x="2312058" y="1014936"/>
                </a:lnTo>
                <a:lnTo>
                  <a:pt x="2302722" y="1045397"/>
                </a:lnTo>
                <a:lnTo>
                  <a:pt x="2325471" y="1091754"/>
                </a:lnTo>
                <a:lnTo>
                  <a:pt x="2343937" y="1085726"/>
                </a:lnTo>
                <a:lnTo>
                  <a:pt x="2377619" y="1064099"/>
                </a:lnTo>
                <a:lnTo>
                  <a:pt x="2397059" y="1023770"/>
                </a:lnTo>
                <a:lnTo>
                  <a:pt x="2407192" y="970589"/>
                </a:lnTo>
                <a:lnTo>
                  <a:pt x="2509538" y="919002"/>
                </a:lnTo>
                <a:lnTo>
                  <a:pt x="2551138" y="870489"/>
                </a:lnTo>
                <a:lnTo>
                  <a:pt x="2549984" y="840501"/>
                </a:lnTo>
                <a:lnTo>
                  <a:pt x="2539320" y="827058"/>
                </a:lnTo>
                <a:lnTo>
                  <a:pt x="2549069" y="802122"/>
                </a:lnTo>
                <a:lnTo>
                  <a:pt x="2569455" y="793583"/>
                </a:lnTo>
                <a:lnTo>
                  <a:pt x="2599000" y="744006"/>
                </a:lnTo>
                <a:lnTo>
                  <a:pt x="2601956" y="732838"/>
                </a:lnTo>
                <a:lnTo>
                  <a:pt x="2636404" y="676703"/>
                </a:lnTo>
                <a:lnTo>
                  <a:pt x="2686838" y="668666"/>
                </a:lnTo>
                <a:lnTo>
                  <a:pt x="2731481" y="679657"/>
                </a:lnTo>
                <a:lnTo>
                  <a:pt x="2761028" y="674989"/>
                </a:lnTo>
                <a:lnTo>
                  <a:pt x="2808447" y="718479"/>
                </a:lnTo>
                <a:lnTo>
                  <a:pt x="2838669" y="738363"/>
                </a:lnTo>
                <a:lnTo>
                  <a:pt x="2825316" y="769977"/>
                </a:lnTo>
                <a:lnTo>
                  <a:pt x="2843634" y="820203"/>
                </a:lnTo>
                <a:lnTo>
                  <a:pt x="2914542" y="792549"/>
                </a:lnTo>
                <a:lnTo>
                  <a:pt x="2967725" y="757568"/>
                </a:lnTo>
                <a:lnTo>
                  <a:pt x="2997653" y="854210"/>
                </a:lnTo>
                <a:lnTo>
                  <a:pt x="2997653" y="895308"/>
                </a:lnTo>
                <a:lnTo>
                  <a:pt x="2995023" y="901925"/>
                </a:lnTo>
                <a:lnTo>
                  <a:pt x="3004655" y="926980"/>
                </a:lnTo>
                <a:lnTo>
                  <a:pt x="3027139" y="951267"/>
                </a:lnTo>
                <a:lnTo>
                  <a:pt x="3068945" y="968166"/>
                </a:lnTo>
                <a:lnTo>
                  <a:pt x="3075681" y="992098"/>
                </a:lnTo>
                <a:lnTo>
                  <a:pt x="3098136" y="1017566"/>
                </a:lnTo>
                <a:lnTo>
                  <a:pt x="3098579" y="1036357"/>
                </a:lnTo>
                <a:lnTo>
                  <a:pt x="3095004" y="1056211"/>
                </a:lnTo>
                <a:lnTo>
                  <a:pt x="3089332" y="1073938"/>
                </a:lnTo>
                <a:lnTo>
                  <a:pt x="3078814" y="1085933"/>
                </a:lnTo>
                <a:lnTo>
                  <a:pt x="3076362" y="1089656"/>
                </a:lnTo>
                <a:lnTo>
                  <a:pt x="3075417" y="1100233"/>
                </a:lnTo>
                <a:lnTo>
                  <a:pt x="3073141" y="1106940"/>
                </a:lnTo>
                <a:lnTo>
                  <a:pt x="3047378" y="1146235"/>
                </a:lnTo>
                <a:lnTo>
                  <a:pt x="3054528" y="1160624"/>
                </a:lnTo>
                <a:lnTo>
                  <a:pt x="3059166" y="1166533"/>
                </a:lnTo>
                <a:lnTo>
                  <a:pt x="3082388" y="1166533"/>
                </a:lnTo>
                <a:lnTo>
                  <a:pt x="3106556" y="1162958"/>
                </a:lnTo>
                <a:lnTo>
                  <a:pt x="3119852" y="1173594"/>
                </a:lnTo>
                <a:lnTo>
                  <a:pt x="3099023" y="1238209"/>
                </a:lnTo>
                <a:lnTo>
                  <a:pt x="3120680" y="1250324"/>
                </a:lnTo>
                <a:lnTo>
                  <a:pt x="3100854" y="1276914"/>
                </a:lnTo>
                <a:lnTo>
                  <a:pt x="3089569" y="1281434"/>
                </a:lnTo>
                <a:lnTo>
                  <a:pt x="3055827" y="1270828"/>
                </a:lnTo>
                <a:lnTo>
                  <a:pt x="3035944" y="1260723"/>
                </a:lnTo>
                <a:lnTo>
                  <a:pt x="3006664" y="1253898"/>
                </a:lnTo>
                <a:lnTo>
                  <a:pt x="2918295" y="1256055"/>
                </a:lnTo>
                <a:lnTo>
                  <a:pt x="2913421" y="1254903"/>
                </a:lnTo>
                <a:lnTo>
                  <a:pt x="2904557" y="1249319"/>
                </a:lnTo>
                <a:lnTo>
                  <a:pt x="2925888" y="1225682"/>
                </a:lnTo>
                <a:lnTo>
                  <a:pt x="2946126" y="1208399"/>
                </a:lnTo>
                <a:lnTo>
                  <a:pt x="3037864" y="1102213"/>
                </a:lnTo>
                <a:lnTo>
                  <a:pt x="3031068" y="1100558"/>
                </a:lnTo>
                <a:lnTo>
                  <a:pt x="3013135" y="1099760"/>
                </a:lnTo>
                <a:lnTo>
                  <a:pt x="3001317" y="1102715"/>
                </a:lnTo>
                <a:lnTo>
                  <a:pt x="2994433" y="1105847"/>
                </a:lnTo>
                <a:lnTo>
                  <a:pt x="2958446" y="1130517"/>
                </a:lnTo>
                <a:lnTo>
                  <a:pt x="2930557" y="1144108"/>
                </a:lnTo>
                <a:lnTo>
                  <a:pt x="2903404" y="1150253"/>
                </a:lnTo>
                <a:lnTo>
                  <a:pt x="2873653" y="1150874"/>
                </a:lnTo>
                <a:lnTo>
                  <a:pt x="2842510" y="1147712"/>
                </a:lnTo>
                <a:lnTo>
                  <a:pt x="2732160" y="1151878"/>
                </a:lnTo>
                <a:lnTo>
                  <a:pt x="2705334" y="1158496"/>
                </a:lnTo>
                <a:lnTo>
                  <a:pt x="2651296" y="1183225"/>
                </a:lnTo>
                <a:lnTo>
                  <a:pt x="2627335" y="1198766"/>
                </a:lnTo>
                <a:lnTo>
                  <a:pt x="2618264" y="1210113"/>
                </a:lnTo>
                <a:lnTo>
                  <a:pt x="2632741" y="1208074"/>
                </a:lnTo>
                <a:lnTo>
                  <a:pt x="2655727" y="1193980"/>
                </a:lnTo>
                <a:lnTo>
                  <a:pt x="2703591" y="1179207"/>
                </a:lnTo>
                <a:lnTo>
                  <a:pt x="2745308" y="1177848"/>
                </a:lnTo>
                <a:lnTo>
                  <a:pt x="2768501" y="1210674"/>
                </a:lnTo>
                <a:lnTo>
                  <a:pt x="2754733" y="1222255"/>
                </a:lnTo>
                <a:lnTo>
                  <a:pt x="2735618" y="1273900"/>
                </a:lnTo>
                <a:lnTo>
                  <a:pt x="2769801" y="1312812"/>
                </a:lnTo>
                <a:lnTo>
                  <a:pt x="2817546" y="1328293"/>
                </a:lnTo>
                <a:lnTo>
                  <a:pt x="2824902" y="1337364"/>
                </a:lnTo>
                <a:lnTo>
                  <a:pt x="2736267" y="1371399"/>
                </a:lnTo>
                <a:lnTo>
                  <a:pt x="2729088" y="1371104"/>
                </a:lnTo>
                <a:lnTo>
                  <a:pt x="2721110" y="1369568"/>
                </a:lnTo>
                <a:lnTo>
                  <a:pt x="2707018" y="1372699"/>
                </a:lnTo>
                <a:lnTo>
                  <a:pt x="2704861" y="1373940"/>
                </a:lnTo>
                <a:lnTo>
                  <a:pt x="2696736" y="1380499"/>
                </a:lnTo>
                <a:lnTo>
                  <a:pt x="2678064" y="1400088"/>
                </a:lnTo>
                <a:lnTo>
                  <a:pt x="2655876" y="1414122"/>
                </a:lnTo>
                <a:lnTo>
                  <a:pt x="2638149" y="1400442"/>
                </a:lnTo>
                <a:lnTo>
                  <a:pt x="2642728" y="1384872"/>
                </a:lnTo>
                <a:lnTo>
                  <a:pt x="2663409" y="1363570"/>
                </a:lnTo>
                <a:lnTo>
                  <a:pt x="2682702" y="1348089"/>
                </a:lnTo>
                <a:lnTo>
                  <a:pt x="2700193" y="1339225"/>
                </a:lnTo>
                <a:lnTo>
                  <a:pt x="2704506" y="1332991"/>
                </a:lnTo>
                <a:lnTo>
                  <a:pt x="2638060" y="1352195"/>
                </a:lnTo>
                <a:lnTo>
                  <a:pt x="2601956" y="1369006"/>
                </a:lnTo>
                <a:lnTo>
                  <a:pt x="2573681" y="1378077"/>
                </a:lnTo>
                <a:lnTo>
                  <a:pt x="2568924" y="1378343"/>
                </a:lnTo>
                <a:lnTo>
                  <a:pt x="2548626" y="1393765"/>
                </a:lnTo>
                <a:lnTo>
                  <a:pt x="2514235" y="1408745"/>
                </a:lnTo>
                <a:lnTo>
                  <a:pt x="2484336" y="1432735"/>
                </a:lnTo>
                <a:lnTo>
                  <a:pt x="2459518" y="1484579"/>
                </a:lnTo>
                <a:lnTo>
                  <a:pt x="2441348" y="1493945"/>
                </a:lnTo>
                <a:lnTo>
                  <a:pt x="2413162" y="1502602"/>
                </a:lnTo>
                <a:lnTo>
                  <a:pt x="2400162" y="1504020"/>
                </a:lnTo>
                <a:lnTo>
                  <a:pt x="2333921" y="1532206"/>
                </a:lnTo>
                <a:lnTo>
                  <a:pt x="2328012" y="1537760"/>
                </a:lnTo>
                <a:lnTo>
                  <a:pt x="2316608" y="1557969"/>
                </a:lnTo>
                <a:lnTo>
                  <a:pt x="2264727" y="1608698"/>
                </a:lnTo>
                <a:lnTo>
                  <a:pt x="2241090" y="1645157"/>
                </a:lnTo>
                <a:lnTo>
                  <a:pt x="2232905" y="1637889"/>
                </a:lnTo>
                <a:lnTo>
                  <a:pt x="2230305" y="1629882"/>
                </a:lnTo>
                <a:lnTo>
                  <a:pt x="2224397" y="1633162"/>
                </a:lnTo>
                <a:lnTo>
                  <a:pt x="2221737" y="1665100"/>
                </a:lnTo>
                <a:lnTo>
                  <a:pt x="2210244" y="1719285"/>
                </a:lnTo>
                <a:lnTo>
                  <a:pt x="2179725" y="1758197"/>
                </a:lnTo>
                <a:lnTo>
                  <a:pt x="2173521" y="1772319"/>
                </a:lnTo>
                <a:lnTo>
                  <a:pt x="2159368" y="1777755"/>
                </a:lnTo>
                <a:lnTo>
                  <a:pt x="2145392" y="1780414"/>
                </a:lnTo>
                <a:lnTo>
                  <a:pt x="2126691" y="1788214"/>
                </a:lnTo>
                <a:lnTo>
                  <a:pt x="2117354" y="1796280"/>
                </a:lnTo>
                <a:lnTo>
                  <a:pt x="2111150" y="1804375"/>
                </a:lnTo>
                <a:lnTo>
                  <a:pt x="2105832" y="1808423"/>
                </a:lnTo>
                <a:lnTo>
                  <a:pt x="2083200" y="1817819"/>
                </a:lnTo>
                <a:lnTo>
                  <a:pt x="1993619" y="1880986"/>
                </a:lnTo>
                <a:lnTo>
                  <a:pt x="1982362" y="1895227"/>
                </a:lnTo>
                <a:lnTo>
                  <a:pt x="1963484" y="1930326"/>
                </a:lnTo>
                <a:lnTo>
                  <a:pt x="1957042" y="1959133"/>
                </a:lnTo>
                <a:lnTo>
                  <a:pt x="1973882" y="2054948"/>
                </a:lnTo>
                <a:lnTo>
                  <a:pt x="1955417" y="2142963"/>
                </a:lnTo>
                <a:lnTo>
                  <a:pt x="1924719" y="2157204"/>
                </a:lnTo>
                <a:lnTo>
                  <a:pt x="1889649" y="2090727"/>
                </a:lnTo>
                <a:lnTo>
                  <a:pt x="1882323" y="2060621"/>
                </a:lnTo>
                <a:lnTo>
                  <a:pt x="1880224" y="2037516"/>
                </a:lnTo>
                <a:lnTo>
                  <a:pt x="1885071" y="2005755"/>
                </a:lnTo>
                <a:lnTo>
                  <a:pt x="1878245" y="1992135"/>
                </a:lnTo>
                <a:lnTo>
                  <a:pt x="1859632" y="1970892"/>
                </a:lnTo>
                <a:lnTo>
                  <a:pt x="1815047" y="1980169"/>
                </a:lnTo>
                <a:lnTo>
                  <a:pt x="1803467" y="1960817"/>
                </a:lnTo>
                <a:lnTo>
                  <a:pt x="1789964" y="1949383"/>
                </a:lnTo>
                <a:lnTo>
                  <a:pt x="1780155" y="1946813"/>
                </a:lnTo>
                <a:lnTo>
                  <a:pt x="1720266" y="1954613"/>
                </a:lnTo>
                <a:lnTo>
                  <a:pt x="1708242" y="1959162"/>
                </a:lnTo>
                <a:lnTo>
                  <a:pt x="1702747" y="1959842"/>
                </a:lnTo>
                <a:lnTo>
                  <a:pt x="1673584" y="1958306"/>
                </a:lnTo>
                <a:lnTo>
                  <a:pt x="1673584" y="1999226"/>
                </a:lnTo>
                <a:lnTo>
                  <a:pt x="1664191" y="1995769"/>
                </a:lnTo>
                <a:lnTo>
                  <a:pt x="1614318" y="1992519"/>
                </a:lnTo>
                <a:lnTo>
                  <a:pt x="1606400" y="1990096"/>
                </a:lnTo>
                <a:lnTo>
                  <a:pt x="1598365" y="1985605"/>
                </a:lnTo>
                <a:lnTo>
                  <a:pt x="1589796" y="1986433"/>
                </a:lnTo>
                <a:lnTo>
                  <a:pt x="1579159" y="1985428"/>
                </a:lnTo>
                <a:lnTo>
                  <a:pt x="1545240" y="1975767"/>
                </a:lnTo>
                <a:lnTo>
                  <a:pt x="1522698" y="1977008"/>
                </a:lnTo>
                <a:lnTo>
                  <a:pt x="1509137" y="1982474"/>
                </a:lnTo>
                <a:lnTo>
                  <a:pt x="1400500" y="2043366"/>
                </a:lnTo>
                <a:lnTo>
                  <a:pt x="1369182" y="2091584"/>
                </a:lnTo>
                <a:lnTo>
                  <a:pt x="1356536" y="2147040"/>
                </a:lnTo>
                <a:lnTo>
                  <a:pt x="1336622" y="2194105"/>
                </a:lnTo>
                <a:lnTo>
                  <a:pt x="1325809" y="2242234"/>
                </a:lnTo>
                <a:lnTo>
                  <a:pt x="1325484" y="2276566"/>
                </a:lnTo>
                <a:lnTo>
                  <a:pt x="1333787" y="2348538"/>
                </a:lnTo>
                <a:lnTo>
                  <a:pt x="1354881" y="2397406"/>
                </a:lnTo>
                <a:lnTo>
                  <a:pt x="1381266" y="2415724"/>
                </a:lnTo>
                <a:lnTo>
                  <a:pt x="1387441" y="2417821"/>
                </a:lnTo>
                <a:lnTo>
                  <a:pt x="1392168" y="2424233"/>
                </a:lnTo>
                <a:lnTo>
                  <a:pt x="1427297" y="2429758"/>
                </a:lnTo>
                <a:lnTo>
                  <a:pt x="1500155" y="2425178"/>
                </a:lnTo>
                <a:lnTo>
                  <a:pt x="1540219" y="2396874"/>
                </a:lnTo>
                <a:lnTo>
                  <a:pt x="1563204" y="2328418"/>
                </a:lnTo>
                <a:lnTo>
                  <a:pt x="1588436" y="2314088"/>
                </a:lnTo>
                <a:lnTo>
                  <a:pt x="1630774" y="2302270"/>
                </a:lnTo>
                <a:lnTo>
                  <a:pt x="1676806" y="2301561"/>
                </a:lnTo>
                <a:lnTo>
                  <a:pt x="1693647" y="2311695"/>
                </a:lnTo>
                <a:lnTo>
                  <a:pt x="1687738" y="2336336"/>
                </a:lnTo>
                <a:lnTo>
                  <a:pt x="1677308" y="2350842"/>
                </a:lnTo>
                <a:lnTo>
                  <a:pt x="1666937" y="2398588"/>
                </a:lnTo>
                <a:lnTo>
                  <a:pt x="1626284" y="2478566"/>
                </a:lnTo>
                <a:lnTo>
                  <a:pt x="1619902" y="2507402"/>
                </a:lnTo>
                <a:lnTo>
                  <a:pt x="1602972" y="2532220"/>
                </a:lnTo>
                <a:lnTo>
                  <a:pt x="1617568" y="2540020"/>
                </a:lnTo>
                <a:lnTo>
                  <a:pt x="1733592" y="2534791"/>
                </a:lnTo>
                <a:lnTo>
                  <a:pt x="1756401" y="2543654"/>
                </a:lnTo>
                <a:lnTo>
                  <a:pt x="1788516" y="2567290"/>
                </a:lnTo>
                <a:lnTo>
                  <a:pt x="1790084" y="2583540"/>
                </a:lnTo>
                <a:lnTo>
                  <a:pt x="1783877" y="2618581"/>
                </a:lnTo>
                <a:lnTo>
                  <a:pt x="1777969" y="2634239"/>
                </a:lnTo>
                <a:lnTo>
                  <a:pt x="1757938" y="2733334"/>
                </a:lnTo>
                <a:lnTo>
                  <a:pt x="1771381" y="2775465"/>
                </a:lnTo>
                <a:lnTo>
                  <a:pt x="1782520" y="2786426"/>
                </a:lnTo>
                <a:lnTo>
                  <a:pt x="1815019" y="2811244"/>
                </a:lnTo>
                <a:lnTo>
                  <a:pt x="1865925" y="2810003"/>
                </a:lnTo>
                <a:lnTo>
                  <a:pt x="1901203" y="2796886"/>
                </a:lnTo>
                <a:lnTo>
                  <a:pt x="1953202" y="2806488"/>
                </a:lnTo>
                <a:lnTo>
                  <a:pt x="1982748" y="2838662"/>
                </a:lnTo>
                <a:lnTo>
                  <a:pt x="2020476" y="2803385"/>
                </a:lnTo>
                <a:lnTo>
                  <a:pt x="2034452" y="2780577"/>
                </a:lnTo>
                <a:lnTo>
                  <a:pt x="2037199" y="2768758"/>
                </a:lnTo>
                <a:lnTo>
                  <a:pt x="2063553" y="2734457"/>
                </a:lnTo>
                <a:lnTo>
                  <a:pt x="2140370" y="2707541"/>
                </a:lnTo>
                <a:lnTo>
                  <a:pt x="2160136" y="2695723"/>
                </a:lnTo>
                <a:lnTo>
                  <a:pt x="2175914" y="2680950"/>
                </a:lnTo>
                <a:lnTo>
                  <a:pt x="2184098" y="2677996"/>
                </a:lnTo>
                <a:lnTo>
                  <a:pt x="2193965" y="2678350"/>
                </a:lnTo>
                <a:lnTo>
                  <a:pt x="2203745" y="2681305"/>
                </a:lnTo>
                <a:lnTo>
                  <a:pt x="2204719" y="2681984"/>
                </a:lnTo>
                <a:lnTo>
                  <a:pt x="2206877" y="2685323"/>
                </a:lnTo>
                <a:lnTo>
                  <a:pt x="2208621" y="2695516"/>
                </a:lnTo>
                <a:lnTo>
                  <a:pt x="2196449" y="2710289"/>
                </a:lnTo>
                <a:lnTo>
                  <a:pt x="2184807" y="2721220"/>
                </a:lnTo>
                <a:lnTo>
                  <a:pt x="2190715" y="2735727"/>
                </a:lnTo>
                <a:lnTo>
                  <a:pt x="2251755" y="2693359"/>
                </a:lnTo>
                <a:lnTo>
                  <a:pt x="2266764" y="2712948"/>
                </a:lnTo>
                <a:lnTo>
                  <a:pt x="2346302" y="2743556"/>
                </a:lnTo>
                <a:lnTo>
                  <a:pt x="2434788" y="2762465"/>
                </a:lnTo>
                <a:lnTo>
                  <a:pt x="2464156" y="2746156"/>
                </a:lnTo>
                <a:lnTo>
                  <a:pt x="2528003" y="2745950"/>
                </a:lnTo>
                <a:lnTo>
                  <a:pt x="2524134" y="2769320"/>
                </a:lnTo>
                <a:lnTo>
                  <a:pt x="2528092" y="2774372"/>
                </a:lnTo>
                <a:lnTo>
                  <a:pt x="2533647" y="2778774"/>
                </a:lnTo>
                <a:lnTo>
                  <a:pt x="2544637" y="2746275"/>
                </a:lnTo>
                <a:lnTo>
                  <a:pt x="2570135" y="2745743"/>
                </a:lnTo>
                <a:lnTo>
                  <a:pt x="2574095" y="2762554"/>
                </a:lnTo>
                <a:lnTo>
                  <a:pt x="2558464" y="2785688"/>
                </a:lnTo>
                <a:lnTo>
                  <a:pt x="2572056" y="2798481"/>
                </a:lnTo>
                <a:lnTo>
                  <a:pt x="2573001" y="2827287"/>
                </a:lnTo>
                <a:lnTo>
                  <a:pt x="2615013" y="2842237"/>
                </a:lnTo>
                <a:lnTo>
                  <a:pt x="2646420" y="2866996"/>
                </a:lnTo>
                <a:lnTo>
                  <a:pt x="2657499" y="2892109"/>
                </a:lnTo>
                <a:lnTo>
                  <a:pt x="2669851" y="2905405"/>
                </a:lnTo>
                <a:lnTo>
                  <a:pt x="2689527" y="2920946"/>
                </a:lnTo>
                <a:lnTo>
                  <a:pt x="2697121" y="2928863"/>
                </a:lnTo>
                <a:lnTo>
                  <a:pt x="2742058" y="2939972"/>
                </a:lnTo>
                <a:lnTo>
                  <a:pt x="2794796" y="2943607"/>
                </a:lnTo>
                <a:lnTo>
                  <a:pt x="2847358" y="2957759"/>
                </a:lnTo>
                <a:lnTo>
                  <a:pt x="2851374" y="2959738"/>
                </a:lnTo>
                <a:lnTo>
                  <a:pt x="2894244" y="3001870"/>
                </a:lnTo>
                <a:lnTo>
                  <a:pt x="2920392" y="3038506"/>
                </a:lnTo>
                <a:lnTo>
                  <a:pt x="2927808" y="3074373"/>
                </a:lnTo>
                <a:lnTo>
                  <a:pt x="2949937" y="3115027"/>
                </a:lnTo>
                <a:lnTo>
                  <a:pt x="2957709" y="3162832"/>
                </a:lnTo>
                <a:lnTo>
                  <a:pt x="2988287" y="3185729"/>
                </a:lnTo>
                <a:lnTo>
                  <a:pt x="3010032" y="3191638"/>
                </a:lnTo>
                <a:lnTo>
                  <a:pt x="3018217" y="3214683"/>
                </a:lnTo>
                <a:lnTo>
                  <a:pt x="3028527" y="3210695"/>
                </a:lnTo>
                <a:lnTo>
                  <a:pt x="3064779" y="3214181"/>
                </a:lnTo>
                <a:lnTo>
                  <a:pt x="3112791" y="3234124"/>
                </a:lnTo>
                <a:lnTo>
                  <a:pt x="3145290" y="3256785"/>
                </a:lnTo>
                <a:lnTo>
                  <a:pt x="3157109" y="3281751"/>
                </a:lnTo>
                <a:lnTo>
                  <a:pt x="3185738" y="3276728"/>
                </a:lnTo>
                <a:lnTo>
                  <a:pt x="3261315" y="3300009"/>
                </a:lnTo>
                <a:lnTo>
                  <a:pt x="3274963" y="3300896"/>
                </a:lnTo>
                <a:lnTo>
                  <a:pt x="3305426" y="3297646"/>
                </a:lnTo>
                <a:lnTo>
                  <a:pt x="3317243" y="3299567"/>
                </a:lnTo>
                <a:lnTo>
                  <a:pt x="3324571" y="3302107"/>
                </a:lnTo>
                <a:lnTo>
                  <a:pt x="3354428" y="3319421"/>
                </a:lnTo>
                <a:lnTo>
                  <a:pt x="3404655" y="3366339"/>
                </a:lnTo>
                <a:lnTo>
                  <a:pt x="3416975" y="3375025"/>
                </a:lnTo>
                <a:lnTo>
                  <a:pt x="3425661" y="3379102"/>
                </a:lnTo>
                <a:lnTo>
                  <a:pt x="3466315" y="3389709"/>
                </a:lnTo>
                <a:lnTo>
                  <a:pt x="3474499" y="3394643"/>
                </a:lnTo>
                <a:lnTo>
                  <a:pt x="3481118" y="3400256"/>
                </a:lnTo>
                <a:lnTo>
                  <a:pt x="3487027" y="3407229"/>
                </a:lnTo>
                <a:lnTo>
                  <a:pt x="3491517" y="3415265"/>
                </a:lnTo>
                <a:lnTo>
                  <a:pt x="3502242" y="3446849"/>
                </a:lnTo>
                <a:lnTo>
                  <a:pt x="3506142" y="3470544"/>
                </a:lnTo>
                <a:lnTo>
                  <a:pt x="3506467" y="3493678"/>
                </a:lnTo>
                <a:lnTo>
                  <a:pt x="3503099" y="3518496"/>
                </a:lnTo>
                <a:lnTo>
                  <a:pt x="3494531" y="3547066"/>
                </a:lnTo>
                <a:lnTo>
                  <a:pt x="3474352" y="3586214"/>
                </a:lnTo>
                <a:lnTo>
                  <a:pt x="3375021" y="3726760"/>
                </a:lnTo>
                <a:lnTo>
                  <a:pt x="3368787" y="3743128"/>
                </a:lnTo>
                <a:lnTo>
                  <a:pt x="3366512" y="3760677"/>
                </a:lnTo>
                <a:lnTo>
                  <a:pt x="3378330" y="3846122"/>
                </a:lnTo>
                <a:lnTo>
                  <a:pt x="3377503" y="3852031"/>
                </a:lnTo>
                <a:lnTo>
                  <a:pt x="3371801" y="3871265"/>
                </a:lnTo>
                <a:lnTo>
                  <a:pt x="3369082" y="3908285"/>
                </a:lnTo>
                <a:lnTo>
                  <a:pt x="3366335" y="3918596"/>
                </a:lnTo>
                <a:lnTo>
                  <a:pt x="3362494" y="3927460"/>
                </a:lnTo>
                <a:lnTo>
                  <a:pt x="3357087" y="3936323"/>
                </a:lnTo>
                <a:lnTo>
                  <a:pt x="3355817" y="3939278"/>
                </a:lnTo>
                <a:lnTo>
                  <a:pt x="3354664" y="3944655"/>
                </a:lnTo>
                <a:lnTo>
                  <a:pt x="3354398" y="3951421"/>
                </a:lnTo>
                <a:lnTo>
                  <a:pt x="3355994" y="3969473"/>
                </a:lnTo>
                <a:lnTo>
                  <a:pt x="3354694" y="3982325"/>
                </a:lnTo>
                <a:lnTo>
                  <a:pt x="3352064" y="3992518"/>
                </a:lnTo>
                <a:lnTo>
                  <a:pt x="3343792" y="4011250"/>
                </a:lnTo>
                <a:lnTo>
                  <a:pt x="3329297" y="4035241"/>
                </a:lnTo>
                <a:lnTo>
                  <a:pt x="3322442" y="4070251"/>
                </a:lnTo>
                <a:lnTo>
                  <a:pt x="3322237" y="4074388"/>
                </a:lnTo>
                <a:lnTo>
                  <a:pt x="3320670" y="4080297"/>
                </a:lnTo>
                <a:lnTo>
                  <a:pt x="3317715" y="4086206"/>
                </a:lnTo>
                <a:lnTo>
                  <a:pt x="3315234" y="4089840"/>
                </a:lnTo>
                <a:lnTo>
                  <a:pt x="3305750" y="4098999"/>
                </a:lnTo>
                <a:lnTo>
                  <a:pt x="3288229" y="4120981"/>
                </a:lnTo>
                <a:lnTo>
                  <a:pt x="3278775" y="4127332"/>
                </a:lnTo>
                <a:lnTo>
                  <a:pt x="3213598" y="4136728"/>
                </a:lnTo>
                <a:lnTo>
                  <a:pt x="3201780" y="4140421"/>
                </a:lnTo>
                <a:lnTo>
                  <a:pt x="3099111" y="4194341"/>
                </a:lnTo>
                <a:lnTo>
                  <a:pt x="3068858" y="4266018"/>
                </a:lnTo>
                <a:lnTo>
                  <a:pt x="3079169" y="4328062"/>
                </a:lnTo>
                <a:lnTo>
                  <a:pt x="3061145" y="4372173"/>
                </a:lnTo>
                <a:lnTo>
                  <a:pt x="3038368" y="4398262"/>
                </a:lnTo>
                <a:lnTo>
                  <a:pt x="3031807" y="4419357"/>
                </a:lnTo>
                <a:lnTo>
                  <a:pt x="3030892" y="4428457"/>
                </a:lnTo>
                <a:lnTo>
                  <a:pt x="3024628" y="4438532"/>
                </a:lnTo>
                <a:lnTo>
                  <a:pt x="3021673" y="4440038"/>
                </a:lnTo>
                <a:lnTo>
                  <a:pt x="3018187" y="4441102"/>
                </a:lnTo>
                <a:lnTo>
                  <a:pt x="3001997" y="4443111"/>
                </a:lnTo>
                <a:lnTo>
                  <a:pt x="2949524" y="4575887"/>
                </a:lnTo>
                <a:lnTo>
                  <a:pt x="2930231" y="4602684"/>
                </a:lnTo>
                <a:lnTo>
                  <a:pt x="2922668" y="4609894"/>
                </a:lnTo>
                <a:lnTo>
                  <a:pt x="2915577" y="4613793"/>
                </a:lnTo>
                <a:lnTo>
                  <a:pt x="2911292" y="4615123"/>
                </a:lnTo>
                <a:lnTo>
                  <a:pt x="2902605" y="4616246"/>
                </a:lnTo>
                <a:lnTo>
                  <a:pt x="2791486" y="4598016"/>
                </a:lnTo>
                <a:lnTo>
                  <a:pt x="2802625" y="4605255"/>
                </a:lnTo>
                <a:lnTo>
                  <a:pt x="2817751" y="4611696"/>
                </a:lnTo>
                <a:lnTo>
                  <a:pt x="2827384" y="4617959"/>
                </a:lnTo>
                <a:lnTo>
                  <a:pt x="2834770" y="4625405"/>
                </a:lnTo>
                <a:lnTo>
                  <a:pt x="2839143" y="4632289"/>
                </a:lnTo>
                <a:lnTo>
                  <a:pt x="2842510" y="4641152"/>
                </a:lnTo>
                <a:lnTo>
                  <a:pt x="2844078" y="4649602"/>
                </a:lnTo>
                <a:lnTo>
                  <a:pt x="2846677" y="4655689"/>
                </a:lnTo>
                <a:lnTo>
                  <a:pt x="2850016" y="4659618"/>
                </a:lnTo>
                <a:lnTo>
                  <a:pt x="2858259" y="4665970"/>
                </a:lnTo>
                <a:lnTo>
                  <a:pt x="2861922" y="4670491"/>
                </a:lnTo>
                <a:lnTo>
                  <a:pt x="2864375" y="4675632"/>
                </a:lnTo>
                <a:lnTo>
                  <a:pt x="2865202" y="4678734"/>
                </a:lnTo>
                <a:lnTo>
                  <a:pt x="2865822" y="4683638"/>
                </a:lnTo>
                <a:lnTo>
                  <a:pt x="2865822" y="4688188"/>
                </a:lnTo>
                <a:lnTo>
                  <a:pt x="2853384" y="4736731"/>
                </a:lnTo>
                <a:lnTo>
                  <a:pt x="2849543" y="4745003"/>
                </a:lnTo>
                <a:lnTo>
                  <a:pt x="2846915" y="4748490"/>
                </a:lnTo>
                <a:lnTo>
                  <a:pt x="2837134" y="4756260"/>
                </a:lnTo>
                <a:lnTo>
                  <a:pt x="2813498" y="4770206"/>
                </a:lnTo>
                <a:lnTo>
                  <a:pt x="2800586" y="4774637"/>
                </a:lnTo>
                <a:lnTo>
                  <a:pt x="2714227" y="4783028"/>
                </a:lnTo>
                <a:lnTo>
                  <a:pt x="2728703" y="4849032"/>
                </a:lnTo>
                <a:lnTo>
                  <a:pt x="2724716" y="4854350"/>
                </a:lnTo>
                <a:lnTo>
                  <a:pt x="2710917" y="4865725"/>
                </a:lnTo>
                <a:lnTo>
                  <a:pt x="2694284" y="4870157"/>
                </a:lnTo>
                <a:lnTo>
                  <a:pt x="2681549" y="4869684"/>
                </a:lnTo>
                <a:lnTo>
                  <a:pt x="2637233" y="4860170"/>
                </a:lnTo>
                <a:lnTo>
                  <a:pt x="2650144" y="4890720"/>
                </a:lnTo>
                <a:lnTo>
                  <a:pt x="2654634" y="4896777"/>
                </a:lnTo>
                <a:lnTo>
                  <a:pt x="2659628" y="4899554"/>
                </a:lnTo>
                <a:lnTo>
                  <a:pt x="2673455" y="4903454"/>
                </a:lnTo>
                <a:lnTo>
                  <a:pt x="2685273" y="4904429"/>
                </a:lnTo>
                <a:lnTo>
                  <a:pt x="2694639" y="4908920"/>
                </a:lnTo>
                <a:lnTo>
                  <a:pt x="2700016" y="4918049"/>
                </a:lnTo>
                <a:lnTo>
                  <a:pt x="2701345" y="4923160"/>
                </a:lnTo>
                <a:lnTo>
                  <a:pt x="2701492" y="4926115"/>
                </a:lnTo>
                <a:lnTo>
                  <a:pt x="2700666" y="4928124"/>
                </a:lnTo>
                <a:lnTo>
                  <a:pt x="2697031" y="4931285"/>
                </a:lnTo>
                <a:lnTo>
                  <a:pt x="2686662" y="4936840"/>
                </a:lnTo>
                <a:lnTo>
                  <a:pt x="2683174" y="4937342"/>
                </a:lnTo>
                <a:lnTo>
                  <a:pt x="2674488" y="4935924"/>
                </a:lnTo>
                <a:lnTo>
                  <a:pt x="2676881" y="4949279"/>
                </a:lnTo>
                <a:lnTo>
                  <a:pt x="2676232" y="4953474"/>
                </a:lnTo>
                <a:lnTo>
                  <a:pt x="2674016" y="4958733"/>
                </a:lnTo>
                <a:lnTo>
                  <a:pt x="2672863" y="4969960"/>
                </a:lnTo>
                <a:lnTo>
                  <a:pt x="2675079" y="4979710"/>
                </a:lnTo>
                <a:lnTo>
                  <a:pt x="2678034" y="4986771"/>
                </a:lnTo>
                <a:lnTo>
                  <a:pt x="2680339" y="4995635"/>
                </a:lnTo>
                <a:lnTo>
                  <a:pt x="2679098" y="5003346"/>
                </a:lnTo>
                <a:lnTo>
                  <a:pt x="2675612" y="5008694"/>
                </a:lnTo>
                <a:lnTo>
                  <a:pt x="2640158" y="5036053"/>
                </a:lnTo>
                <a:lnTo>
                  <a:pt x="2633776" y="5043232"/>
                </a:lnTo>
                <a:lnTo>
                  <a:pt x="2631649" y="5047250"/>
                </a:lnTo>
                <a:lnTo>
                  <a:pt x="2630378" y="5051268"/>
                </a:lnTo>
                <a:lnTo>
                  <a:pt x="2629903" y="5055966"/>
                </a:lnTo>
                <a:lnTo>
                  <a:pt x="2630349" y="5059659"/>
                </a:lnTo>
                <a:lnTo>
                  <a:pt x="2631796" y="5063914"/>
                </a:lnTo>
                <a:lnTo>
                  <a:pt x="2632417" y="5065095"/>
                </a:lnTo>
                <a:lnTo>
                  <a:pt x="2635371" y="5069084"/>
                </a:lnTo>
                <a:lnTo>
                  <a:pt x="2657383" y="5086339"/>
                </a:lnTo>
                <a:lnTo>
                  <a:pt x="2670648" y="5093784"/>
                </a:lnTo>
                <a:lnTo>
                  <a:pt x="2690384" y="5101643"/>
                </a:lnTo>
                <a:lnTo>
                  <a:pt x="2697889" y="5105897"/>
                </a:lnTo>
                <a:lnTo>
                  <a:pt x="2702941" y="5110300"/>
                </a:lnTo>
                <a:lnTo>
                  <a:pt x="2705540" y="5113609"/>
                </a:lnTo>
                <a:lnTo>
                  <a:pt x="2707076" y="5116149"/>
                </a:lnTo>
                <a:lnTo>
                  <a:pt x="2709854" y="5122974"/>
                </a:lnTo>
                <a:lnTo>
                  <a:pt x="2711154" y="5128883"/>
                </a:lnTo>
                <a:lnTo>
                  <a:pt x="2711390" y="5136417"/>
                </a:lnTo>
                <a:lnTo>
                  <a:pt x="2709972" y="5143301"/>
                </a:lnTo>
                <a:lnTo>
                  <a:pt x="2708465" y="5146994"/>
                </a:lnTo>
                <a:lnTo>
                  <a:pt x="2705512" y="5152194"/>
                </a:lnTo>
                <a:lnTo>
                  <a:pt x="2682555" y="5175269"/>
                </a:lnTo>
                <a:lnTo>
                  <a:pt x="2678034" y="5182981"/>
                </a:lnTo>
                <a:lnTo>
                  <a:pt x="2675996" y="5188890"/>
                </a:lnTo>
                <a:lnTo>
                  <a:pt x="2674902" y="5197753"/>
                </a:lnTo>
                <a:lnTo>
                  <a:pt x="2674902" y="5205346"/>
                </a:lnTo>
                <a:lnTo>
                  <a:pt x="2666539" y="5221862"/>
                </a:lnTo>
                <a:lnTo>
                  <a:pt x="2660839" y="5237787"/>
                </a:lnTo>
                <a:lnTo>
                  <a:pt x="2660071" y="5243873"/>
                </a:lnTo>
                <a:lnTo>
                  <a:pt x="2660395" y="5250314"/>
                </a:lnTo>
                <a:lnTo>
                  <a:pt x="2661606" y="5255218"/>
                </a:lnTo>
                <a:lnTo>
                  <a:pt x="2663734" y="5260271"/>
                </a:lnTo>
                <a:lnTo>
                  <a:pt x="2669851" y="5269341"/>
                </a:lnTo>
                <a:lnTo>
                  <a:pt x="2699100" y="5302077"/>
                </a:lnTo>
                <a:lnTo>
                  <a:pt x="2725690" y="5343204"/>
                </a:lnTo>
                <a:lnTo>
                  <a:pt x="2733342" y="5351713"/>
                </a:lnTo>
                <a:lnTo>
                  <a:pt x="2751069" y="5365983"/>
                </a:lnTo>
                <a:lnTo>
                  <a:pt x="2850635" y="5411039"/>
                </a:lnTo>
                <a:lnTo>
                  <a:pt x="2847682" y="5412842"/>
                </a:lnTo>
                <a:lnTo>
                  <a:pt x="2838404" y="5417274"/>
                </a:lnTo>
                <a:lnTo>
                  <a:pt x="2826764" y="5420464"/>
                </a:lnTo>
                <a:lnTo>
                  <a:pt x="2816984" y="5421351"/>
                </a:lnTo>
                <a:lnTo>
                  <a:pt x="2713044" y="5414467"/>
                </a:lnTo>
                <a:lnTo>
                  <a:pt x="2707135" y="5412812"/>
                </a:lnTo>
                <a:lnTo>
                  <a:pt x="2704564" y="5411571"/>
                </a:lnTo>
                <a:lnTo>
                  <a:pt x="2702497" y="5410271"/>
                </a:lnTo>
                <a:lnTo>
                  <a:pt x="2700134" y="5408174"/>
                </a:lnTo>
                <a:lnTo>
                  <a:pt x="2698450" y="5406017"/>
                </a:lnTo>
                <a:lnTo>
                  <a:pt x="2697238" y="5403801"/>
                </a:lnTo>
                <a:lnTo>
                  <a:pt x="2691832" y="5386074"/>
                </a:lnTo>
                <a:lnTo>
                  <a:pt x="2687133" y="5377860"/>
                </a:lnTo>
                <a:lnTo>
                  <a:pt x="2683146" y="5373340"/>
                </a:lnTo>
                <a:lnTo>
                  <a:pt x="2670087" y="5364476"/>
                </a:lnTo>
                <a:lnTo>
                  <a:pt x="2665418" y="5359631"/>
                </a:lnTo>
                <a:lnTo>
                  <a:pt x="2663321" y="5356410"/>
                </a:lnTo>
                <a:lnTo>
                  <a:pt x="2661282" y="5351329"/>
                </a:lnTo>
                <a:lnTo>
                  <a:pt x="2660426" y="5345833"/>
                </a:lnTo>
                <a:lnTo>
                  <a:pt x="2660604" y="5340693"/>
                </a:lnTo>
                <a:lnTo>
                  <a:pt x="2661312" y="5336320"/>
                </a:lnTo>
                <a:lnTo>
                  <a:pt x="2655195" y="5335108"/>
                </a:lnTo>
                <a:lnTo>
                  <a:pt x="2652241" y="5335108"/>
                </a:lnTo>
                <a:lnTo>
                  <a:pt x="2649286" y="5335522"/>
                </a:lnTo>
                <a:lnTo>
                  <a:pt x="2645269" y="5336852"/>
                </a:lnTo>
                <a:lnTo>
                  <a:pt x="2642313" y="5338506"/>
                </a:lnTo>
                <a:lnTo>
                  <a:pt x="2618204" y="5357592"/>
                </a:lnTo>
                <a:lnTo>
                  <a:pt x="2612560" y="5360547"/>
                </a:lnTo>
                <a:lnTo>
                  <a:pt x="2609756" y="5361433"/>
                </a:lnTo>
                <a:lnTo>
                  <a:pt x="2606801" y="5361877"/>
                </a:lnTo>
                <a:lnTo>
                  <a:pt x="2605058" y="5361877"/>
                </a:lnTo>
                <a:lnTo>
                  <a:pt x="2601660" y="5361522"/>
                </a:lnTo>
                <a:lnTo>
                  <a:pt x="2595042" y="5359631"/>
                </a:lnTo>
                <a:lnTo>
                  <a:pt x="2569219" y="5346631"/>
                </a:lnTo>
                <a:lnTo>
                  <a:pt x="2528151" y="5306095"/>
                </a:lnTo>
                <a:lnTo>
                  <a:pt x="2527826" y="5305357"/>
                </a:lnTo>
                <a:lnTo>
                  <a:pt x="2522834" y="5287630"/>
                </a:lnTo>
                <a:lnTo>
                  <a:pt x="2474112" y="5207858"/>
                </a:lnTo>
                <a:lnTo>
                  <a:pt x="2458513" y="5170513"/>
                </a:lnTo>
                <a:lnTo>
                  <a:pt x="2458336" y="5169272"/>
                </a:lnTo>
                <a:lnTo>
                  <a:pt x="2459755" y="5154499"/>
                </a:lnTo>
                <a:lnTo>
                  <a:pt x="2459281" y="5147526"/>
                </a:lnTo>
                <a:lnTo>
                  <a:pt x="2456061" y="5133699"/>
                </a:lnTo>
                <a:lnTo>
                  <a:pt x="2417179" y="5028253"/>
                </a:lnTo>
                <a:lnTo>
                  <a:pt x="2416884" y="5022344"/>
                </a:lnTo>
                <a:lnTo>
                  <a:pt x="2391239" y="4911017"/>
                </a:lnTo>
                <a:lnTo>
                  <a:pt x="2380072" y="4900204"/>
                </a:lnTo>
                <a:lnTo>
                  <a:pt x="2360542" y="4897693"/>
                </a:lnTo>
                <a:lnTo>
                  <a:pt x="2353037" y="4890070"/>
                </a:lnTo>
                <a:lnTo>
                  <a:pt x="2348458" y="4879759"/>
                </a:lnTo>
                <a:lnTo>
                  <a:pt x="2301184" y="4710554"/>
                </a:lnTo>
                <a:lnTo>
                  <a:pt x="2301184" y="4706831"/>
                </a:lnTo>
                <a:lnTo>
                  <a:pt x="2302071" y="4703167"/>
                </a:lnTo>
                <a:lnTo>
                  <a:pt x="2308188" y="4691172"/>
                </a:lnTo>
                <a:lnTo>
                  <a:pt x="2310403" y="4681097"/>
                </a:lnTo>
                <a:lnTo>
                  <a:pt x="2309546" y="4625641"/>
                </a:lnTo>
                <a:lnTo>
                  <a:pt x="2316814" y="4584101"/>
                </a:lnTo>
                <a:lnTo>
                  <a:pt x="2317198" y="4555471"/>
                </a:lnTo>
                <a:lnTo>
                  <a:pt x="2294656" y="4437852"/>
                </a:lnTo>
                <a:lnTo>
                  <a:pt x="2294863" y="4409282"/>
                </a:lnTo>
                <a:lnTo>
                  <a:pt x="2290814" y="4394184"/>
                </a:lnTo>
                <a:lnTo>
                  <a:pt x="2287535" y="4364816"/>
                </a:lnTo>
                <a:lnTo>
                  <a:pt x="2292056" y="4274408"/>
                </a:lnTo>
                <a:lnTo>
                  <a:pt x="2265760" y="3968173"/>
                </a:lnTo>
                <a:lnTo>
                  <a:pt x="2258522" y="3942262"/>
                </a:lnTo>
                <a:lnTo>
                  <a:pt x="2255567" y="3936914"/>
                </a:lnTo>
                <a:lnTo>
                  <a:pt x="2248890" y="3927578"/>
                </a:lnTo>
                <a:lnTo>
                  <a:pt x="2237071" y="3914932"/>
                </a:lnTo>
                <a:lnTo>
                  <a:pt x="2192222" y="3877794"/>
                </a:lnTo>
                <a:lnTo>
                  <a:pt x="2144950" y="3850199"/>
                </a:lnTo>
                <a:lnTo>
                  <a:pt x="2093393" y="3830168"/>
                </a:lnTo>
                <a:lnTo>
                  <a:pt x="2084766" y="3825529"/>
                </a:lnTo>
                <a:lnTo>
                  <a:pt x="2076050" y="3818084"/>
                </a:lnTo>
                <a:lnTo>
                  <a:pt x="2031230" y="3762273"/>
                </a:lnTo>
                <a:lnTo>
                  <a:pt x="2027921" y="3755034"/>
                </a:lnTo>
                <a:lnTo>
                  <a:pt x="2025676" y="3745609"/>
                </a:lnTo>
                <a:lnTo>
                  <a:pt x="2025321" y="3738637"/>
                </a:lnTo>
                <a:lnTo>
                  <a:pt x="2024996" y="3737544"/>
                </a:lnTo>
                <a:lnTo>
                  <a:pt x="2024435" y="3736391"/>
                </a:lnTo>
                <a:lnTo>
                  <a:pt x="2006383" y="3711337"/>
                </a:lnTo>
                <a:lnTo>
                  <a:pt x="1877064" y="3475153"/>
                </a:lnTo>
                <a:lnTo>
                  <a:pt x="1872572" y="3469953"/>
                </a:lnTo>
                <a:lnTo>
                  <a:pt x="1867342" y="3465256"/>
                </a:lnTo>
                <a:lnTo>
                  <a:pt x="1861759" y="3461385"/>
                </a:lnTo>
                <a:lnTo>
                  <a:pt x="1844326" y="3453172"/>
                </a:lnTo>
                <a:lnTo>
                  <a:pt x="1839955" y="3449892"/>
                </a:lnTo>
                <a:lnTo>
                  <a:pt x="1838300" y="3448149"/>
                </a:lnTo>
                <a:lnTo>
                  <a:pt x="1835906" y="3444544"/>
                </a:lnTo>
                <a:lnTo>
                  <a:pt x="1834460" y="3440851"/>
                </a:lnTo>
                <a:lnTo>
                  <a:pt x="1833751" y="3437188"/>
                </a:lnTo>
                <a:lnTo>
                  <a:pt x="1834105" y="3425370"/>
                </a:lnTo>
                <a:lnTo>
                  <a:pt x="1833455" y="3419874"/>
                </a:lnTo>
                <a:lnTo>
                  <a:pt x="1832066" y="3414911"/>
                </a:lnTo>
                <a:lnTo>
                  <a:pt x="1820247" y="3388822"/>
                </a:lnTo>
                <a:lnTo>
                  <a:pt x="1819361" y="3385159"/>
                </a:lnTo>
                <a:lnTo>
                  <a:pt x="1819008" y="3379486"/>
                </a:lnTo>
                <a:lnTo>
                  <a:pt x="1819538" y="3374552"/>
                </a:lnTo>
                <a:lnTo>
                  <a:pt x="1821933" y="3367048"/>
                </a:lnTo>
                <a:lnTo>
                  <a:pt x="1824355" y="3362468"/>
                </a:lnTo>
                <a:lnTo>
                  <a:pt x="1862232" y="3317087"/>
                </a:lnTo>
                <a:lnTo>
                  <a:pt x="1864418" y="3313453"/>
                </a:lnTo>
                <a:lnTo>
                  <a:pt x="1864861" y="3312153"/>
                </a:lnTo>
                <a:lnTo>
                  <a:pt x="1865068" y="3310912"/>
                </a:lnTo>
                <a:lnTo>
                  <a:pt x="1865068" y="3309937"/>
                </a:lnTo>
                <a:lnTo>
                  <a:pt x="1864802" y="3308696"/>
                </a:lnTo>
                <a:lnTo>
                  <a:pt x="1864094" y="3307041"/>
                </a:lnTo>
                <a:lnTo>
                  <a:pt x="1862971" y="3305476"/>
                </a:lnTo>
                <a:lnTo>
                  <a:pt x="1848199" y="3292682"/>
                </a:lnTo>
                <a:lnTo>
                  <a:pt x="1841462" y="3283523"/>
                </a:lnTo>
                <a:lnTo>
                  <a:pt x="1836646" y="3272296"/>
                </a:lnTo>
                <a:lnTo>
                  <a:pt x="1834606" y="3262665"/>
                </a:lnTo>
                <a:lnTo>
                  <a:pt x="1834193" y="3251437"/>
                </a:lnTo>
                <a:lnTo>
                  <a:pt x="1836054" y="3237699"/>
                </a:lnTo>
                <a:lnTo>
                  <a:pt x="1842230" y="3219736"/>
                </a:lnTo>
                <a:lnTo>
                  <a:pt x="1859336" y="3189274"/>
                </a:lnTo>
                <a:lnTo>
                  <a:pt x="1861522" y="3182509"/>
                </a:lnTo>
                <a:lnTo>
                  <a:pt x="1862467" y="3175832"/>
                </a:lnTo>
                <a:lnTo>
                  <a:pt x="1862202" y="3169154"/>
                </a:lnTo>
                <a:lnTo>
                  <a:pt x="1860606" y="3161473"/>
                </a:lnTo>
                <a:lnTo>
                  <a:pt x="1860606" y="3159818"/>
                </a:lnTo>
                <a:lnTo>
                  <a:pt x="1860606" y="3158016"/>
                </a:lnTo>
                <a:lnTo>
                  <a:pt x="1861228" y="3155889"/>
                </a:lnTo>
                <a:lnTo>
                  <a:pt x="1862024" y="3154263"/>
                </a:lnTo>
                <a:lnTo>
                  <a:pt x="1863030" y="3152816"/>
                </a:lnTo>
                <a:lnTo>
                  <a:pt x="1864153" y="3151516"/>
                </a:lnTo>
                <a:lnTo>
                  <a:pt x="1866220" y="3149743"/>
                </a:lnTo>
                <a:lnTo>
                  <a:pt x="1870091" y="3147409"/>
                </a:lnTo>
                <a:lnTo>
                  <a:pt x="1891246" y="3141204"/>
                </a:lnTo>
                <a:lnTo>
                  <a:pt x="1896001" y="3139048"/>
                </a:lnTo>
                <a:lnTo>
                  <a:pt x="1899517" y="3136714"/>
                </a:lnTo>
                <a:lnTo>
                  <a:pt x="1902236" y="3134202"/>
                </a:lnTo>
                <a:lnTo>
                  <a:pt x="1904511" y="3131248"/>
                </a:lnTo>
                <a:lnTo>
                  <a:pt x="1906402" y="3127643"/>
                </a:lnTo>
                <a:lnTo>
                  <a:pt x="1907792" y="3123596"/>
                </a:lnTo>
                <a:lnTo>
                  <a:pt x="1910538" y="3105248"/>
                </a:lnTo>
                <a:lnTo>
                  <a:pt x="1913700" y="3098128"/>
                </a:lnTo>
                <a:lnTo>
                  <a:pt x="1916861" y="3093371"/>
                </a:lnTo>
                <a:lnTo>
                  <a:pt x="1921203" y="3088614"/>
                </a:lnTo>
                <a:lnTo>
                  <a:pt x="1939109" y="3075053"/>
                </a:lnTo>
                <a:lnTo>
                  <a:pt x="1946998" y="3066190"/>
                </a:lnTo>
                <a:lnTo>
                  <a:pt x="1954236" y="3053958"/>
                </a:lnTo>
                <a:lnTo>
                  <a:pt x="1958402" y="3043883"/>
                </a:lnTo>
                <a:lnTo>
                  <a:pt x="1965020" y="3018415"/>
                </a:lnTo>
                <a:lnTo>
                  <a:pt x="1970279" y="2957286"/>
                </a:lnTo>
                <a:lnTo>
                  <a:pt x="1968269" y="2935866"/>
                </a:lnTo>
                <a:lnTo>
                  <a:pt x="1961031" y="2912584"/>
                </a:lnTo>
                <a:lnTo>
                  <a:pt x="1941324" y="2873850"/>
                </a:lnTo>
                <a:lnTo>
                  <a:pt x="1940555" y="2869596"/>
                </a:lnTo>
                <a:lnTo>
                  <a:pt x="1942595" y="2851869"/>
                </a:lnTo>
                <a:lnTo>
                  <a:pt x="1917068" y="2831512"/>
                </a:lnTo>
                <a:lnTo>
                  <a:pt x="1911779" y="2829090"/>
                </a:lnTo>
                <a:lnTo>
                  <a:pt x="1908057" y="2828351"/>
                </a:lnTo>
                <a:lnTo>
                  <a:pt x="1904511" y="2828558"/>
                </a:lnTo>
                <a:lnTo>
                  <a:pt x="1901112" y="2829533"/>
                </a:lnTo>
                <a:lnTo>
                  <a:pt x="1897301" y="2831483"/>
                </a:lnTo>
                <a:lnTo>
                  <a:pt x="1874582" y="2850835"/>
                </a:lnTo>
                <a:lnTo>
                  <a:pt x="1874257" y="2857837"/>
                </a:lnTo>
                <a:lnTo>
                  <a:pt x="1876443" y="2866317"/>
                </a:lnTo>
                <a:lnTo>
                  <a:pt x="1876797" y="2869773"/>
                </a:lnTo>
                <a:lnTo>
                  <a:pt x="1876649" y="2872226"/>
                </a:lnTo>
                <a:lnTo>
                  <a:pt x="1876206" y="2874530"/>
                </a:lnTo>
                <a:lnTo>
                  <a:pt x="1875616" y="2876155"/>
                </a:lnTo>
                <a:lnTo>
                  <a:pt x="1874405" y="2878400"/>
                </a:lnTo>
                <a:lnTo>
                  <a:pt x="1872572" y="2880646"/>
                </a:lnTo>
                <a:lnTo>
                  <a:pt x="1869322" y="2883335"/>
                </a:lnTo>
                <a:lnTo>
                  <a:pt x="1867224" y="2884457"/>
                </a:lnTo>
                <a:lnTo>
                  <a:pt x="1863708" y="2885551"/>
                </a:lnTo>
                <a:lnTo>
                  <a:pt x="1857799" y="2886260"/>
                </a:lnTo>
                <a:lnTo>
                  <a:pt x="1851624" y="2885935"/>
                </a:lnTo>
                <a:lnTo>
                  <a:pt x="1845036" y="2884309"/>
                </a:lnTo>
                <a:lnTo>
                  <a:pt x="1841815" y="2882773"/>
                </a:lnTo>
                <a:lnTo>
                  <a:pt x="1840131" y="2881621"/>
                </a:lnTo>
                <a:lnTo>
                  <a:pt x="1838831" y="2880410"/>
                </a:lnTo>
                <a:lnTo>
                  <a:pt x="1834784" y="2875121"/>
                </a:lnTo>
                <a:lnTo>
                  <a:pt x="1827221" y="2868030"/>
                </a:lnTo>
                <a:lnTo>
                  <a:pt x="1820838" y="2864101"/>
                </a:lnTo>
                <a:lnTo>
                  <a:pt x="1813748" y="2861146"/>
                </a:lnTo>
                <a:lnTo>
                  <a:pt x="1786241" y="2855237"/>
                </a:lnTo>
                <a:lnTo>
                  <a:pt x="1774424" y="2851071"/>
                </a:lnTo>
                <a:lnTo>
                  <a:pt x="1767421" y="2847053"/>
                </a:lnTo>
                <a:lnTo>
                  <a:pt x="1759533" y="2840317"/>
                </a:lnTo>
                <a:lnTo>
                  <a:pt x="1754718" y="2834408"/>
                </a:lnTo>
                <a:lnTo>
                  <a:pt x="1743430" y="2815972"/>
                </a:lnTo>
                <a:lnTo>
                  <a:pt x="1737936" y="2810535"/>
                </a:lnTo>
                <a:lnTo>
                  <a:pt x="1729869" y="2804626"/>
                </a:lnTo>
                <a:lnTo>
                  <a:pt x="1694031" y="2786367"/>
                </a:lnTo>
                <a:lnTo>
                  <a:pt x="1689244" y="2782379"/>
                </a:lnTo>
                <a:lnTo>
                  <a:pt x="1684961" y="2777356"/>
                </a:lnTo>
                <a:lnTo>
                  <a:pt x="1682391" y="2773131"/>
                </a:lnTo>
                <a:lnTo>
                  <a:pt x="1679968" y="2766838"/>
                </a:lnTo>
                <a:lnTo>
                  <a:pt x="1679169" y="2762820"/>
                </a:lnTo>
                <a:lnTo>
                  <a:pt x="1678903" y="2758566"/>
                </a:lnTo>
                <a:lnTo>
                  <a:pt x="1679464" y="2752657"/>
                </a:lnTo>
                <a:lnTo>
                  <a:pt x="1681091" y="2746748"/>
                </a:lnTo>
                <a:lnTo>
                  <a:pt x="1683690" y="2740838"/>
                </a:lnTo>
                <a:lnTo>
                  <a:pt x="1686644" y="2736259"/>
                </a:lnTo>
                <a:lnTo>
                  <a:pt x="1689244" y="2733541"/>
                </a:lnTo>
                <a:lnTo>
                  <a:pt x="1706410" y="2723613"/>
                </a:lnTo>
                <a:lnTo>
                  <a:pt x="1697251" y="2711382"/>
                </a:lnTo>
                <a:lnTo>
                  <a:pt x="1682125" y="2718384"/>
                </a:lnTo>
                <a:lnTo>
                  <a:pt x="1676216" y="2719891"/>
                </a:lnTo>
                <a:lnTo>
                  <a:pt x="1672551" y="2720127"/>
                </a:lnTo>
                <a:lnTo>
                  <a:pt x="1669597" y="2719773"/>
                </a:lnTo>
                <a:lnTo>
                  <a:pt x="1667085" y="2718975"/>
                </a:lnTo>
                <a:lnTo>
                  <a:pt x="1664131" y="2717350"/>
                </a:lnTo>
                <a:lnTo>
                  <a:pt x="1662211" y="2715754"/>
                </a:lnTo>
                <a:lnTo>
                  <a:pt x="1659937" y="2713184"/>
                </a:lnTo>
                <a:lnTo>
                  <a:pt x="1658075" y="2710525"/>
                </a:lnTo>
                <a:lnTo>
                  <a:pt x="1648207" y="2689312"/>
                </a:lnTo>
                <a:lnTo>
                  <a:pt x="1638930" y="2675928"/>
                </a:lnTo>
                <a:lnTo>
                  <a:pt x="1619134" y="2657787"/>
                </a:lnTo>
                <a:lnTo>
                  <a:pt x="1616535" y="2656428"/>
                </a:lnTo>
                <a:lnTo>
                  <a:pt x="1611954" y="2654921"/>
                </a:lnTo>
                <a:lnTo>
                  <a:pt x="1581552" y="2651966"/>
                </a:lnTo>
                <a:lnTo>
                  <a:pt x="1564800" y="2646323"/>
                </a:lnTo>
                <a:lnTo>
                  <a:pt x="1534899" y="2631255"/>
                </a:lnTo>
                <a:lnTo>
                  <a:pt x="1533865" y="2630517"/>
                </a:lnTo>
                <a:lnTo>
                  <a:pt x="1532360" y="2628921"/>
                </a:lnTo>
                <a:lnTo>
                  <a:pt x="1526598" y="2618728"/>
                </a:lnTo>
                <a:lnTo>
                  <a:pt x="1523378" y="2617428"/>
                </a:lnTo>
                <a:lnTo>
                  <a:pt x="1521960" y="2617221"/>
                </a:lnTo>
                <a:lnTo>
                  <a:pt x="1504232" y="2617901"/>
                </a:lnTo>
                <a:lnTo>
                  <a:pt x="1491469" y="2615390"/>
                </a:lnTo>
                <a:lnTo>
                  <a:pt x="1482931" y="2611992"/>
                </a:lnTo>
                <a:lnTo>
                  <a:pt x="1470787" y="2604428"/>
                </a:lnTo>
                <a:lnTo>
                  <a:pt x="1406438" y="2539429"/>
                </a:lnTo>
                <a:lnTo>
                  <a:pt x="1398726" y="2535352"/>
                </a:lnTo>
                <a:lnTo>
                  <a:pt x="1390069" y="2533106"/>
                </a:lnTo>
                <a:lnTo>
                  <a:pt x="1381974" y="2532722"/>
                </a:lnTo>
                <a:lnTo>
                  <a:pt x="1374766" y="2533520"/>
                </a:lnTo>
                <a:lnTo>
                  <a:pt x="1328143" y="2544836"/>
                </a:lnTo>
                <a:lnTo>
                  <a:pt x="1318068" y="2545220"/>
                </a:lnTo>
                <a:lnTo>
                  <a:pt x="1304477" y="2543506"/>
                </a:lnTo>
                <a:lnTo>
                  <a:pt x="1159175" y="2481875"/>
                </a:lnTo>
                <a:lnTo>
                  <a:pt x="1138729" y="2463410"/>
                </a:lnTo>
                <a:lnTo>
                  <a:pt x="1133499" y="2459923"/>
                </a:lnTo>
                <a:lnTo>
                  <a:pt x="1109538" y="2451060"/>
                </a:lnTo>
                <a:lnTo>
                  <a:pt x="1091397" y="2441339"/>
                </a:lnTo>
                <a:lnTo>
                  <a:pt x="1082268" y="2433539"/>
                </a:lnTo>
                <a:lnTo>
                  <a:pt x="1073818" y="2422992"/>
                </a:lnTo>
                <a:lnTo>
                  <a:pt x="1065782" y="2416403"/>
                </a:lnTo>
                <a:lnTo>
                  <a:pt x="1044301" y="2404585"/>
                </a:lnTo>
                <a:lnTo>
                  <a:pt x="1032278" y="2390669"/>
                </a:lnTo>
                <a:lnTo>
                  <a:pt x="1023148" y="2366620"/>
                </a:lnTo>
                <a:lnTo>
                  <a:pt x="1022528" y="2350577"/>
                </a:lnTo>
                <a:lnTo>
                  <a:pt x="1036177" y="2312079"/>
                </a:lnTo>
                <a:lnTo>
                  <a:pt x="1034050" y="2287557"/>
                </a:lnTo>
                <a:lnTo>
                  <a:pt x="990678" y="2203944"/>
                </a:lnTo>
                <a:lnTo>
                  <a:pt x="975905" y="2183972"/>
                </a:lnTo>
                <a:lnTo>
                  <a:pt x="934334" y="2143140"/>
                </a:lnTo>
                <a:lnTo>
                  <a:pt x="932887" y="2111084"/>
                </a:lnTo>
                <a:lnTo>
                  <a:pt x="909695" y="2067652"/>
                </a:lnTo>
                <a:lnTo>
                  <a:pt x="904523" y="2048566"/>
                </a:lnTo>
                <a:lnTo>
                  <a:pt x="883517" y="2022921"/>
                </a:lnTo>
                <a:lnTo>
                  <a:pt x="870812" y="1997926"/>
                </a:lnTo>
                <a:lnTo>
                  <a:pt x="865140" y="1973374"/>
                </a:lnTo>
                <a:lnTo>
                  <a:pt x="863160" y="1951924"/>
                </a:lnTo>
                <a:lnTo>
                  <a:pt x="864460" y="1925008"/>
                </a:lnTo>
                <a:lnTo>
                  <a:pt x="855597" y="1909881"/>
                </a:lnTo>
                <a:lnTo>
                  <a:pt x="840825" y="1904563"/>
                </a:lnTo>
                <a:lnTo>
                  <a:pt x="818281" y="1900249"/>
                </a:lnTo>
                <a:lnTo>
                  <a:pt x="811811" y="1917977"/>
                </a:lnTo>
                <a:lnTo>
                  <a:pt x="807114" y="1940195"/>
                </a:lnTo>
                <a:lnTo>
                  <a:pt x="807852" y="1960019"/>
                </a:lnTo>
                <a:lnTo>
                  <a:pt x="808531" y="1962413"/>
                </a:lnTo>
                <a:lnTo>
                  <a:pt x="808531" y="1962265"/>
                </a:lnTo>
                <a:lnTo>
                  <a:pt x="808710" y="1962885"/>
                </a:lnTo>
                <a:lnTo>
                  <a:pt x="817129" y="1982030"/>
                </a:lnTo>
                <a:lnTo>
                  <a:pt x="832641" y="2004987"/>
                </a:lnTo>
                <a:lnTo>
                  <a:pt x="836955" y="2015328"/>
                </a:lnTo>
                <a:lnTo>
                  <a:pt x="838815" y="2025314"/>
                </a:lnTo>
                <a:lnTo>
                  <a:pt x="838815" y="2034621"/>
                </a:lnTo>
                <a:lnTo>
                  <a:pt x="839821" y="2037575"/>
                </a:lnTo>
                <a:lnTo>
                  <a:pt x="842155" y="2042362"/>
                </a:lnTo>
                <a:lnTo>
                  <a:pt x="887830" y="2183912"/>
                </a:lnTo>
                <a:lnTo>
                  <a:pt x="902958" y="2208346"/>
                </a:lnTo>
                <a:lnTo>
                  <a:pt x="905322" y="2214255"/>
                </a:lnTo>
                <a:lnTo>
                  <a:pt x="905942" y="2221848"/>
                </a:lnTo>
                <a:lnTo>
                  <a:pt x="904495" y="2227403"/>
                </a:lnTo>
                <a:lnTo>
                  <a:pt x="902515" y="2231096"/>
                </a:lnTo>
                <a:lnTo>
                  <a:pt x="899177" y="2235321"/>
                </a:lnTo>
                <a:lnTo>
                  <a:pt x="888539" y="2243771"/>
                </a:lnTo>
                <a:lnTo>
                  <a:pt x="865140" y="2205599"/>
                </a:lnTo>
                <a:lnTo>
                  <a:pt x="857458" y="2197592"/>
                </a:lnTo>
                <a:lnTo>
                  <a:pt x="849275" y="2191683"/>
                </a:lnTo>
                <a:lnTo>
                  <a:pt x="833261" y="2183085"/>
                </a:lnTo>
                <a:lnTo>
                  <a:pt x="827766" y="2176733"/>
                </a:lnTo>
                <a:lnTo>
                  <a:pt x="825728" y="2167278"/>
                </a:lnTo>
                <a:lnTo>
                  <a:pt x="830276" y="2137970"/>
                </a:lnTo>
                <a:lnTo>
                  <a:pt x="830100" y="2133508"/>
                </a:lnTo>
                <a:lnTo>
                  <a:pt x="829095" y="2128633"/>
                </a:lnTo>
                <a:lnTo>
                  <a:pt x="827411" y="2124438"/>
                </a:lnTo>
                <a:lnTo>
                  <a:pt x="825520" y="2121483"/>
                </a:lnTo>
                <a:lnTo>
                  <a:pt x="815150" y="2111084"/>
                </a:lnTo>
                <a:lnTo>
                  <a:pt x="813082" y="2110020"/>
                </a:lnTo>
                <a:lnTo>
                  <a:pt x="811546" y="2109813"/>
                </a:lnTo>
                <a:lnTo>
                  <a:pt x="810423" y="2109813"/>
                </a:lnTo>
                <a:lnTo>
                  <a:pt x="802357" y="2109104"/>
                </a:lnTo>
                <a:lnTo>
                  <a:pt x="792695" y="2105263"/>
                </a:lnTo>
                <a:lnTo>
                  <a:pt x="783508" y="2097907"/>
                </a:lnTo>
                <a:lnTo>
                  <a:pt x="764894" y="2076811"/>
                </a:lnTo>
                <a:lnTo>
                  <a:pt x="761141" y="2067741"/>
                </a:lnTo>
                <a:lnTo>
                  <a:pt x="761643" y="2059793"/>
                </a:lnTo>
                <a:lnTo>
                  <a:pt x="765071" y="2053116"/>
                </a:lnTo>
                <a:lnTo>
                  <a:pt x="773935" y="2044932"/>
                </a:lnTo>
                <a:lnTo>
                  <a:pt x="779548" y="2041209"/>
                </a:lnTo>
                <a:lnTo>
                  <a:pt x="789269" y="2027028"/>
                </a:lnTo>
                <a:lnTo>
                  <a:pt x="787082" y="2016835"/>
                </a:lnTo>
                <a:lnTo>
                  <a:pt x="782561" y="2007203"/>
                </a:lnTo>
                <a:lnTo>
                  <a:pt x="768174" y="1988058"/>
                </a:lnTo>
                <a:lnTo>
                  <a:pt x="760255" y="1968499"/>
                </a:lnTo>
                <a:lnTo>
                  <a:pt x="743710" y="1837171"/>
                </a:lnTo>
                <a:lnTo>
                  <a:pt x="738481" y="1823255"/>
                </a:lnTo>
                <a:lnTo>
                  <a:pt x="715258" y="1799294"/>
                </a:lnTo>
                <a:lnTo>
                  <a:pt x="688283" y="1786323"/>
                </a:lnTo>
                <a:lnTo>
                  <a:pt x="668547" y="1779942"/>
                </a:lnTo>
                <a:lnTo>
                  <a:pt x="662253" y="1757694"/>
                </a:lnTo>
                <a:lnTo>
                  <a:pt x="657053" y="1679370"/>
                </a:lnTo>
                <a:lnTo>
                  <a:pt x="660009" y="1651214"/>
                </a:lnTo>
                <a:lnTo>
                  <a:pt x="648191" y="1600810"/>
                </a:lnTo>
                <a:lnTo>
                  <a:pt x="652828" y="1553153"/>
                </a:lnTo>
                <a:lnTo>
                  <a:pt x="690943" y="1491256"/>
                </a:lnTo>
                <a:lnTo>
                  <a:pt x="699421" y="1462922"/>
                </a:lnTo>
                <a:lnTo>
                  <a:pt x="830483" y="1279307"/>
                </a:lnTo>
                <a:lnTo>
                  <a:pt x="856602" y="1214543"/>
                </a:lnTo>
                <a:lnTo>
                  <a:pt x="850929" y="1204617"/>
                </a:lnTo>
                <a:lnTo>
                  <a:pt x="823097" y="1170964"/>
                </a:lnTo>
                <a:lnTo>
                  <a:pt x="817188" y="1159501"/>
                </a:lnTo>
                <a:lnTo>
                  <a:pt x="814824" y="1145644"/>
                </a:lnTo>
                <a:lnTo>
                  <a:pt x="817779" y="1129719"/>
                </a:lnTo>
                <a:lnTo>
                  <a:pt x="867652" y="1133796"/>
                </a:lnTo>
                <a:lnTo>
                  <a:pt x="865732" y="1131492"/>
                </a:lnTo>
                <a:lnTo>
                  <a:pt x="870548" y="1128538"/>
                </a:lnTo>
                <a:lnTo>
                  <a:pt x="871972" y="1130561"/>
                </a:lnTo>
                <a:lnTo>
                  <a:pt x="871936" y="1130635"/>
                </a:lnTo>
                <a:lnTo>
                  <a:pt x="871988" y="1130711"/>
                </a:lnTo>
                <a:lnTo>
                  <a:pt x="870341" y="1134151"/>
                </a:lnTo>
                <a:lnTo>
                  <a:pt x="867652" y="1133944"/>
                </a:lnTo>
                <a:lnTo>
                  <a:pt x="911970" y="1209492"/>
                </a:lnTo>
                <a:lnTo>
                  <a:pt x="885999" y="1150785"/>
                </a:lnTo>
                <a:lnTo>
                  <a:pt x="871988" y="1130711"/>
                </a:lnTo>
                <a:lnTo>
                  <a:pt x="872024" y="1130635"/>
                </a:lnTo>
                <a:lnTo>
                  <a:pt x="871972" y="1130561"/>
                </a:lnTo>
                <a:lnTo>
                  <a:pt x="872527" y="1129424"/>
                </a:lnTo>
                <a:lnTo>
                  <a:pt x="860944" y="1120945"/>
                </a:lnTo>
                <a:lnTo>
                  <a:pt x="846172" y="1113026"/>
                </a:lnTo>
                <a:lnTo>
                  <a:pt x="839525" y="1103749"/>
                </a:lnTo>
                <a:lnTo>
                  <a:pt x="842627" y="1087588"/>
                </a:lnTo>
                <a:lnTo>
                  <a:pt x="849717" y="1070688"/>
                </a:lnTo>
                <a:lnTo>
                  <a:pt x="850870" y="991478"/>
                </a:lnTo>
                <a:lnTo>
                  <a:pt x="873471" y="957972"/>
                </a:lnTo>
                <a:lnTo>
                  <a:pt x="860502" y="930999"/>
                </a:lnTo>
                <a:lnTo>
                  <a:pt x="859616" y="926241"/>
                </a:lnTo>
                <a:lnTo>
                  <a:pt x="858610" y="903432"/>
                </a:lnTo>
                <a:lnTo>
                  <a:pt x="853884" y="887035"/>
                </a:lnTo>
                <a:lnTo>
                  <a:pt x="846585" y="875424"/>
                </a:lnTo>
                <a:lnTo>
                  <a:pt x="846822" y="871198"/>
                </a:lnTo>
                <a:lnTo>
                  <a:pt x="856218" y="851375"/>
                </a:lnTo>
                <a:lnTo>
                  <a:pt x="812314" y="814885"/>
                </a:lnTo>
                <a:lnTo>
                  <a:pt x="796655" y="782947"/>
                </a:lnTo>
                <a:lnTo>
                  <a:pt x="701401" y="760374"/>
                </a:lnTo>
                <a:lnTo>
                  <a:pt x="671708" y="757420"/>
                </a:lnTo>
                <a:lnTo>
                  <a:pt x="627391" y="727048"/>
                </a:lnTo>
                <a:lnTo>
                  <a:pt x="572997" y="744331"/>
                </a:lnTo>
                <a:lnTo>
                  <a:pt x="565701" y="762915"/>
                </a:lnTo>
                <a:lnTo>
                  <a:pt x="530393" y="779992"/>
                </a:lnTo>
                <a:lnTo>
                  <a:pt x="433279" y="803776"/>
                </a:lnTo>
                <a:lnTo>
                  <a:pt x="432717" y="793701"/>
                </a:lnTo>
                <a:lnTo>
                  <a:pt x="440016" y="780140"/>
                </a:lnTo>
                <a:lnTo>
                  <a:pt x="457300" y="765781"/>
                </a:lnTo>
                <a:lnTo>
                  <a:pt x="461819" y="758927"/>
                </a:lnTo>
                <a:lnTo>
                  <a:pt x="44585" y="936346"/>
                </a:lnTo>
                <a:lnTo>
                  <a:pt x="10223" y="931205"/>
                </a:lnTo>
                <a:lnTo>
                  <a:pt x="1152" y="931884"/>
                </a:lnTo>
                <a:lnTo>
                  <a:pt x="0" y="926625"/>
                </a:lnTo>
                <a:lnTo>
                  <a:pt x="216093" y="829717"/>
                </a:lnTo>
                <a:lnTo>
                  <a:pt x="193580" y="818992"/>
                </a:lnTo>
                <a:lnTo>
                  <a:pt x="161612" y="817840"/>
                </a:lnTo>
                <a:lnTo>
                  <a:pt x="142083" y="821356"/>
                </a:lnTo>
                <a:lnTo>
                  <a:pt x="122643" y="818785"/>
                </a:lnTo>
                <a:lnTo>
                  <a:pt x="112833" y="814176"/>
                </a:lnTo>
                <a:lnTo>
                  <a:pt x="141846" y="783804"/>
                </a:lnTo>
                <a:lnTo>
                  <a:pt x="126513" y="783095"/>
                </a:lnTo>
                <a:lnTo>
                  <a:pt x="113749" y="787586"/>
                </a:lnTo>
                <a:lnTo>
                  <a:pt x="96967" y="782947"/>
                </a:lnTo>
                <a:lnTo>
                  <a:pt x="89729" y="765486"/>
                </a:lnTo>
                <a:lnTo>
                  <a:pt x="94810" y="752190"/>
                </a:lnTo>
                <a:lnTo>
                  <a:pt x="102463" y="744834"/>
                </a:lnTo>
                <a:lnTo>
                  <a:pt x="107486" y="734404"/>
                </a:lnTo>
                <a:lnTo>
                  <a:pt x="111857" y="721493"/>
                </a:lnTo>
                <a:lnTo>
                  <a:pt x="128610" y="701964"/>
                </a:lnTo>
                <a:lnTo>
                  <a:pt x="368221" y="617729"/>
                </a:lnTo>
                <a:lnTo>
                  <a:pt x="384619" y="604849"/>
                </a:lnTo>
                <a:lnTo>
                  <a:pt x="266172" y="604849"/>
                </a:lnTo>
                <a:lnTo>
                  <a:pt x="269865" y="581981"/>
                </a:lnTo>
                <a:lnTo>
                  <a:pt x="275774" y="561948"/>
                </a:lnTo>
                <a:lnTo>
                  <a:pt x="294416" y="548890"/>
                </a:lnTo>
                <a:lnTo>
                  <a:pt x="394871" y="531162"/>
                </a:lnTo>
                <a:lnTo>
                  <a:pt x="403734" y="531162"/>
                </a:lnTo>
                <a:lnTo>
                  <a:pt x="414489" y="535417"/>
                </a:lnTo>
                <a:lnTo>
                  <a:pt x="424475" y="537455"/>
                </a:lnTo>
                <a:lnTo>
                  <a:pt x="457861" y="537455"/>
                </a:lnTo>
                <a:lnTo>
                  <a:pt x="491748" y="526288"/>
                </a:lnTo>
                <a:lnTo>
                  <a:pt x="480817" y="518931"/>
                </a:lnTo>
                <a:lnTo>
                  <a:pt x="468999" y="505223"/>
                </a:lnTo>
                <a:lnTo>
                  <a:pt x="447934" y="466813"/>
                </a:lnTo>
                <a:lnTo>
                  <a:pt x="455941" y="459457"/>
                </a:lnTo>
                <a:lnTo>
                  <a:pt x="467906" y="452041"/>
                </a:lnTo>
                <a:lnTo>
                  <a:pt x="717059" y="380040"/>
                </a:lnTo>
                <a:lnTo>
                  <a:pt x="823275" y="373067"/>
                </a:lnTo>
                <a:lnTo>
                  <a:pt x="860029" y="364026"/>
                </a:lnTo>
                <a:lnTo>
                  <a:pt x="883666" y="364795"/>
                </a:lnTo>
                <a:lnTo>
                  <a:pt x="1053077" y="395609"/>
                </a:lnTo>
                <a:lnTo>
                  <a:pt x="1160976" y="399805"/>
                </a:lnTo>
                <a:lnTo>
                  <a:pt x="1204143" y="416586"/>
                </a:lnTo>
                <a:lnTo>
                  <a:pt x="1246363" y="426219"/>
                </a:lnTo>
                <a:lnTo>
                  <a:pt x="1271564" y="436234"/>
                </a:lnTo>
                <a:lnTo>
                  <a:pt x="1299159" y="433280"/>
                </a:lnTo>
                <a:lnTo>
                  <a:pt x="1310237" y="428227"/>
                </a:lnTo>
                <a:lnTo>
                  <a:pt x="1327109" y="423796"/>
                </a:lnTo>
                <a:lnTo>
                  <a:pt x="1527188" y="400514"/>
                </a:lnTo>
                <a:lnTo>
                  <a:pt x="1550649" y="394368"/>
                </a:lnTo>
                <a:lnTo>
                  <a:pt x="1563884" y="394368"/>
                </a:lnTo>
                <a:lnTo>
                  <a:pt x="1569793" y="402848"/>
                </a:lnTo>
                <a:lnTo>
                  <a:pt x="1577977" y="422496"/>
                </a:lnTo>
                <a:lnTo>
                  <a:pt x="1600610" y="422792"/>
                </a:lnTo>
                <a:lnTo>
                  <a:pt x="1619400" y="416439"/>
                </a:lnTo>
                <a:lnTo>
                  <a:pt x="1695272" y="414962"/>
                </a:lnTo>
                <a:lnTo>
                  <a:pt x="1781337" y="441906"/>
                </a:lnTo>
                <a:lnTo>
                  <a:pt x="1796110" y="440429"/>
                </a:lnTo>
                <a:lnTo>
                  <a:pt x="1821311" y="447964"/>
                </a:lnTo>
                <a:lnTo>
                  <a:pt x="1837561" y="462382"/>
                </a:lnTo>
                <a:lnTo>
                  <a:pt x="1815786" y="481350"/>
                </a:lnTo>
                <a:lnTo>
                  <a:pt x="1823941" y="482621"/>
                </a:lnTo>
                <a:lnTo>
                  <a:pt x="1868259" y="484009"/>
                </a:lnTo>
                <a:lnTo>
                  <a:pt x="1914026" y="477833"/>
                </a:lnTo>
                <a:lnTo>
                  <a:pt x="1954413" y="477833"/>
                </a:lnTo>
                <a:lnTo>
                  <a:pt x="2007594" y="455114"/>
                </a:lnTo>
                <a:lnTo>
                  <a:pt x="2040568" y="449501"/>
                </a:lnTo>
                <a:lnTo>
                  <a:pt x="2079153" y="454315"/>
                </a:lnTo>
                <a:lnTo>
                  <a:pt x="2097087" y="468616"/>
                </a:lnTo>
                <a:lnTo>
                  <a:pt x="2127105" y="478956"/>
                </a:lnTo>
                <a:lnTo>
                  <a:pt x="2222270" y="477095"/>
                </a:lnTo>
                <a:lnTo>
                  <a:pt x="2239671" y="474555"/>
                </a:lnTo>
                <a:lnTo>
                  <a:pt x="2261240" y="465484"/>
                </a:lnTo>
                <a:lnTo>
                  <a:pt x="2300801" y="474081"/>
                </a:lnTo>
                <a:lnTo>
                  <a:pt x="2316756" y="480315"/>
                </a:lnTo>
                <a:lnTo>
                  <a:pt x="2335843" y="472722"/>
                </a:lnTo>
                <a:lnTo>
                  <a:pt x="2364560" y="456208"/>
                </a:lnTo>
                <a:lnTo>
                  <a:pt x="2385241" y="430207"/>
                </a:lnTo>
                <a:lnTo>
                  <a:pt x="2385654" y="429439"/>
                </a:lnTo>
                <a:lnTo>
                  <a:pt x="2364973" y="413455"/>
                </a:lnTo>
                <a:lnTo>
                  <a:pt x="2378090" y="387160"/>
                </a:lnTo>
                <a:lnTo>
                  <a:pt x="2407223" y="365001"/>
                </a:lnTo>
                <a:lnTo>
                  <a:pt x="2455380" y="347274"/>
                </a:lnTo>
                <a:lnTo>
                  <a:pt x="2488324" y="368606"/>
                </a:lnTo>
                <a:lnTo>
                  <a:pt x="2483953" y="403793"/>
                </a:lnTo>
                <a:lnTo>
                  <a:pt x="2470243" y="413839"/>
                </a:lnTo>
                <a:lnTo>
                  <a:pt x="2485016" y="425658"/>
                </a:lnTo>
                <a:lnTo>
                  <a:pt x="2484306" y="453607"/>
                </a:lnTo>
                <a:lnTo>
                  <a:pt x="2502034" y="444005"/>
                </a:lnTo>
                <a:lnTo>
                  <a:pt x="2535479" y="444713"/>
                </a:lnTo>
                <a:lnTo>
                  <a:pt x="2528151" y="472722"/>
                </a:lnTo>
                <a:lnTo>
                  <a:pt x="2514235" y="484216"/>
                </a:lnTo>
                <a:lnTo>
                  <a:pt x="2515181" y="489859"/>
                </a:lnTo>
                <a:lnTo>
                  <a:pt x="2544903" y="491483"/>
                </a:lnTo>
                <a:lnTo>
                  <a:pt x="2573354" y="472870"/>
                </a:lnTo>
                <a:lnTo>
                  <a:pt x="2609105" y="442321"/>
                </a:lnTo>
                <a:lnTo>
                  <a:pt x="2627985" y="415463"/>
                </a:lnTo>
                <a:lnTo>
                  <a:pt x="2578113" y="383851"/>
                </a:lnTo>
                <a:lnTo>
                  <a:pt x="2581066" y="349608"/>
                </a:lnTo>
                <a:lnTo>
                  <a:pt x="2641606" y="300504"/>
                </a:lnTo>
                <a:lnTo>
                  <a:pt x="2704950" y="283811"/>
                </a:lnTo>
                <a:lnTo>
                  <a:pt x="2830516" y="284520"/>
                </a:lnTo>
                <a:lnTo>
                  <a:pt x="2847889" y="287475"/>
                </a:lnTo>
                <a:lnTo>
                  <a:pt x="2849899" y="322929"/>
                </a:lnTo>
                <a:lnTo>
                  <a:pt x="2891940" y="322929"/>
                </a:lnTo>
                <a:lnTo>
                  <a:pt x="2878794" y="305675"/>
                </a:lnTo>
                <a:close/>
                <a:moveTo>
                  <a:pt x="2439368" y="269304"/>
                </a:moveTo>
                <a:lnTo>
                  <a:pt x="2467673" y="275922"/>
                </a:lnTo>
                <a:lnTo>
                  <a:pt x="2449029" y="304226"/>
                </a:lnTo>
                <a:lnTo>
                  <a:pt x="2446252" y="314272"/>
                </a:lnTo>
                <a:lnTo>
                  <a:pt x="2433016" y="338646"/>
                </a:lnTo>
                <a:lnTo>
                  <a:pt x="2387723" y="358767"/>
                </a:lnTo>
                <a:lnTo>
                  <a:pt x="2365506" y="364853"/>
                </a:lnTo>
                <a:lnTo>
                  <a:pt x="2332740" y="360067"/>
                </a:lnTo>
                <a:lnTo>
                  <a:pt x="2315661" y="347274"/>
                </a:lnTo>
                <a:lnTo>
                  <a:pt x="2304849" y="336874"/>
                </a:lnTo>
                <a:lnTo>
                  <a:pt x="2306090" y="319531"/>
                </a:lnTo>
                <a:lnTo>
                  <a:pt x="2313122" y="310165"/>
                </a:lnTo>
                <a:lnTo>
                  <a:pt x="2351323" y="300415"/>
                </a:lnTo>
                <a:lnTo>
                  <a:pt x="2354013" y="290754"/>
                </a:lnTo>
                <a:lnTo>
                  <a:pt x="2379540" y="272377"/>
                </a:lnTo>
                <a:close/>
                <a:moveTo>
                  <a:pt x="2540975" y="268240"/>
                </a:moveTo>
                <a:lnTo>
                  <a:pt x="2636140" y="279438"/>
                </a:lnTo>
                <a:lnTo>
                  <a:pt x="2624500" y="291433"/>
                </a:lnTo>
                <a:lnTo>
                  <a:pt x="2603551" y="306944"/>
                </a:lnTo>
                <a:lnTo>
                  <a:pt x="2573238" y="321511"/>
                </a:lnTo>
                <a:lnTo>
                  <a:pt x="2512995" y="328779"/>
                </a:lnTo>
                <a:lnTo>
                  <a:pt x="2499138" y="333802"/>
                </a:lnTo>
                <a:lnTo>
                  <a:pt x="2485489" y="336727"/>
                </a:lnTo>
                <a:lnTo>
                  <a:pt x="2470421" y="337465"/>
                </a:lnTo>
                <a:lnTo>
                  <a:pt x="2470510" y="325529"/>
                </a:lnTo>
                <a:lnTo>
                  <a:pt x="2472962" y="315364"/>
                </a:lnTo>
                <a:lnTo>
                  <a:pt x="2482415" y="301596"/>
                </a:lnTo>
                <a:lnTo>
                  <a:pt x="2497484" y="289158"/>
                </a:lnTo>
                <a:lnTo>
                  <a:pt x="2518521" y="275331"/>
                </a:lnTo>
                <a:close/>
                <a:moveTo>
                  <a:pt x="1905930" y="256659"/>
                </a:moveTo>
                <a:lnTo>
                  <a:pt x="1929152" y="263572"/>
                </a:lnTo>
                <a:lnTo>
                  <a:pt x="1954827" y="267797"/>
                </a:lnTo>
                <a:lnTo>
                  <a:pt x="1977103" y="264813"/>
                </a:lnTo>
                <a:lnTo>
                  <a:pt x="2002659" y="272642"/>
                </a:lnTo>
                <a:lnTo>
                  <a:pt x="2020684" y="305408"/>
                </a:lnTo>
                <a:lnTo>
                  <a:pt x="2080364" y="314302"/>
                </a:lnTo>
                <a:lnTo>
                  <a:pt x="2094664" y="313149"/>
                </a:lnTo>
                <a:lnTo>
                  <a:pt x="2106068" y="310254"/>
                </a:lnTo>
                <a:lnTo>
                  <a:pt x="2124268" y="311170"/>
                </a:lnTo>
                <a:lnTo>
                  <a:pt x="2126455" y="312854"/>
                </a:lnTo>
                <a:lnTo>
                  <a:pt x="2129647" y="316163"/>
                </a:lnTo>
                <a:lnTo>
                  <a:pt x="2139278" y="329251"/>
                </a:lnTo>
                <a:lnTo>
                  <a:pt x="2173934" y="299884"/>
                </a:lnTo>
                <a:lnTo>
                  <a:pt x="2183891" y="294033"/>
                </a:lnTo>
                <a:lnTo>
                  <a:pt x="2208797" y="294062"/>
                </a:lnTo>
                <a:lnTo>
                  <a:pt x="2221236" y="301213"/>
                </a:lnTo>
                <a:lnTo>
                  <a:pt x="2228889" y="321806"/>
                </a:lnTo>
                <a:lnTo>
                  <a:pt x="2227617" y="326651"/>
                </a:lnTo>
                <a:lnTo>
                  <a:pt x="2203065" y="377912"/>
                </a:lnTo>
                <a:lnTo>
                  <a:pt x="2227766" y="392626"/>
                </a:lnTo>
                <a:lnTo>
                  <a:pt x="2231576" y="395993"/>
                </a:lnTo>
                <a:lnTo>
                  <a:pt x="2238047" y="412715"/>
                </a:lnTo>
                <a:lnTo>
                  <a:pt x="2228444" y="422644"/>
                </a:lnTo>
                <a:lnTo>
                  <a:pt x="2226495" y="423531"/>
                </a:lnTo>
                <a:lnTo>
                  <a:pt x="2207763" y="428789"/>
                </a:lnTo>
                <a:lnTo>
                  <a:pt x="2192045" y="436884"/>
                </a:lnTo>
                <a:lnTo>
                  <a:pt x="2184540" y="444538"/>
                </a:lnTo>
                <a:lnTo>
                  <a:pt x="2183241" y="446368"/>
                </a:lnTo>
                <a:lnTo>
                  <a:pt x="2176091" y="450771"/>
                </a:lnTo>
                <a:lnTo>
                  <a:pt x="2126719" y="453519"/>
                </a:lnTo>
                <a:lnTo>
                  <a:pt x="2072831" y="442379"/>
                </a:lnTo>
                <a:lnTo>
                  <a:pt x="2042369" y="441582"/>
                </a:lnTo>
                <a:lnTo>
                  <a:pt x="1909032" y="459457"/>
                </a:lnTo>
                <a:lnTo>
                  <a:pt x="1880283" y="455617"/>
                </a:lnTo>
                <a:lnTo>
                  <a:pt x="1871598" y="450919"/>
                </a:lnTo>
                <a:lnTo>
                  <a:pt x="1827249" y="437948"/>
                </a:lnTo>
                <a:lnTo>
                  <a:pt x="1810882" y="420369"/>
                </a:lnTo>
                <a:lnTo>
                  <a:pt x="1809021" y="413572"/>
                </a:lnTo>
                <a:lnTo>
                  <a:pt x="1838803" y="394870"/>
                </a:lnTo>
                <a:lnTo>
                  <a:pt x="1834932" y="382876"/>
                </a:lnTo>
                <a:lnTo>
                  <a:pt x="1838152" y="367719"/>
                </a:lnTo>
                <a:lnTo>
                  <a:pt x="1833898" y="350376"/>
                </a:lnTo>
                <a:lnTo>
                  <a:pt x="1827308" y="345117"/>
                </a:lnTo>
                <a:lnTo>
                  <a:pt x="1736725" y="370142"/>
                </a:lnTo>
                <a:lnTo>
                  <a:pt x="1712202" y="369462"/>
                </a:lnTo>
                <a:lnTo>
                  <a:pt x="1684931" y="351056"/>
                </a:lnTo>
                <a:lnTo>
                  <a:pt x="1693115" y="326445"/>
                </a:lnTo>
                <a:lnTo>
                  <a:pt x="1808133" y="270751"/>
                </a:lnTo>
                <a:lnTo>
                  <a:pt x="1851507" y="260913"/>
                </a:lnTo>
                <a:close/>
                <a:moveTo>
                  <a:pt x="2593093" y="225931"/>
                </a:moveTo>
                <a:lnTo>
                  <a:pt x="2606417" y="235563"/>
                </a:lnTo>
                <a:lnTo>
                  <a:pt x="2606978" y="242772"/>
                </a:lnTo>
                <a:lnTo>
                  <a:pt x="2600922" y="256540"/>
                </a:lnTo>
                <a:lnTo>
                  <a:pt x="2571170" y="263719"/>
                </a:lnTo>
                <a:lnTo>
                  <a:pt x="2547770" y="251132"/>
                </a:lnTo>
                <a:lnTo>
                  <a:pt x="2540708" y="244426"/>
                </a:lnTo>
                <a:lnTo>
                  <a:pt x="2565260" y="229240"/>
                </a:lnTo>
                <a:close/>
                <a:moveTo>
                  <a:pt x="2298379" y="196091"/>
                </a:moveTo>
                <a:lnTo>
                  <a:pt x="2306061" y="213730"/>
                </a:lnTo>
                <a:lnTo>
                  <a:pt x="2342962" y="213730"/>
                </a:lnTo>
                <a:lnTo>
                  <a:pt x="2329785" y="238696"/>
                </a:lnTo>
                <a:lnTo>
                  <a:pt x="2306532" y="250278"/>
                </a:lnTo>
                <a:lnTo>
                  <a:pt x="2151567" y="258580"/>
                </a:lnTo>
                <a:lnTo>
                  <a:pt x="2072802" y="249155"/>
                </a:lnTo>
                <a:lnTo>
                  <a:pt x="2041009" y="241296"/>
                </a:lnTo>
                <a:lnTo>
                  <a:pt x="2070260" y="217098"/>
                </a:lnTo>
                <a:lnTo>
                  <a:pt x="2122584" y="199430"/>
                </a:lnTo>
                <a:lnTo>
                  <a:pt x="2176121" y="200493"/>
                </a:lnTo>
                <a:lnTo>
                  <a:pt x="2193168" y="212075"/>
                </a:lnTo>
                <a:lnTo>
                  <a:pt x="2196449" y="213404"/>
                </a:lnTo>
                <a:lnTo>
                  <a:pt x="2202504" y="216951"/>
                </a:lnTo>
                <a:lnTo>
                  <a:pt x="2246084" y="216802"/>
                </a:lnTo>
                <a:lnTo>
                  <a:pt x="2268745" y="196209"/>
                </a:lnTo>
                <a:close/>
                <a:moveTo>
                  <a:pt x="2700016" y="192811"/>
                </a:moveTo>
                <a:lnTo>
                  <a:pt x="2765340" y="216358"/>
                </a:lnTo>
                <a:lnTo>
                  <a:pt x="2886979" y="210863"/>
                </a:lnTo>
                <a:lnTo>
                  <a:pt x="2928224" y="218102"/>
                </a:lnTo>
                <a:lnTo>
                  <a:pt x="2922905" y="236036"/>
                </a:lnTo>
                <a:lnTo>
                  <a:pt x="2895691" y="257723"/>
                </a:lnTo>
                <a:lnTo>
                  <a:pt x="2846382" y="268270"/>
                </a:lnTo>
                <a:lnTo>
                  <a:pt x="2655934" y="253142"/>
                </a:lnTo>
                <a:lnTo>
                  <a:pt x="2640128" y="241649"/>
                </a:lnTo>
                <a:lnTo>
                  <a:pt x="2644205" y="236242"/>
                </a:lnTo>
                <a:lnTo>
                  <a:pt x="2649640" y="231338"/>
                </a:lnTo>
                <a:lnTo>
                  <a:pt x="2654574" y="228886"/>
                </a:lnTo>
                <a:lnTo>
                  <a:pt x="2667428" y="215472"/>
                </a:lnTo>
                <a:lnTo>
                  <a:pt x="2672953" y="206963"/>
                </a:lnTo>
                <a:close/>
                <a:moveTo>
                  <a:pt x="2493258" y="190211"/>
                </a:moveTo>
                <a:lnTo>
                  <a:pt x="2544844" y="191954"/>
                </a:lnTo>
                <a:lnTo>
                  <a:pt x="2549482" y="193550"/>
                </a:lnTo>
                <a:lnTo>
                  <a:pt x="2561123" y="201940"/>
                </a:lnTo>
                <a:lnTo>
                  <a:pt x="2532997" y="222267"/>
                </a:lnTo>
                <a:lnTo>
                  <a:pt x="2501795" y="239226"/>
                </a:lnTo>
                <a:lnTo>
                  <a:pt x="2467997" y="243422"/>
                </a:lnTo>
                <a:lnTo>
                  <a:pt x="2446725" y="234026"/>
                </a:lnTo>
                <a:lnTo>
                  <a:pt x="2444212" y="217688"/>
                </a:lnTo>
                <a:close/>
                <a:moveTo>
                  <a:pt x="2404210" y="188616"/>
                </a:moveTo>
                <a:lnTo>
                  <a:pt x="2422379" y="195736"/>
                </a:lnTo>
                <a:lnTo>
                  <a:pt x="2432602" y="211160"/>
                </a:lnTo>
                <a:lnTo>
                  <a:pt x="2428849" y="221826"/>
                </a:lnTo>
                <a:lnTo>
                  <a:pt x="2412423" y="227321"/>
                </a:lnTo>
                <a:lnTo>
                  <a:pt x="2407814" y="226523"/>
                </a:lnTo>
                <a:lnTo>
                  <a:pt x="2390146" y="218694"/>
                </a:lnTo>
                <a:lnTo>
                  <a:pt x="2384473" y="202680"/>
                </a:lnTo>
                <a:close/>
                <a:moveTo>
                  <a:pt x="2123088" y="169323"/>
                </a:moveTo>
                <a:lnTo>
                  <a:pt x="2132128" y="170623"/>
                </a:lnTo>
                <a:lnTo>
                  <a:pt x="2146013" y="174700"/>
                </a:lnTo>
                <a:lnTo>
                  <a:pt x="2145691" y="181584"/>
                </a:lnTo>
                <a:lnTo>
                  <a:pt x="2126219" y="191040"/>
                </a:lnTo>
                <a:lnTo>
                  <a:pt x="1987413" y="218722"/>
                </a:lnTo>
                <a:lnTo>
                  <a:pt x="1964133" y="215797"/>
                </a:lnTo>
                <a:lnTo>
                  <a:pt x="1942565" y="209918"/>
                </a:lnTo>
                <a:lnTo>
                  <a:pt x="1953437" y="198986"/>
                </a:lnTo>
                <a:lnTo>
                  <a:pt x="1961741" y="194643"/>
                </a:lnTo>
                <a:lnTo>
                  <a:pt x="2009781" y="179990"/>
                </a:lnTo>
                <a:close/>
                <a:moveTo>
                  <a:pt x="7283755" y="164329"/>
                </a:moveTo>
                <a:lnTo>
                  <a:pt x="7358682" y="166988"/>
                </a:lnTo>
                <a:lnTo>
                  <a:pt x="7367132" y="170268"/>
                </a:lnTo>
                <a:lnTo>
                  <a:pt x="7427108" y="179397"/>
                </a:lnTo>
                <a:lnTo>
                  <a:pt x="7433815" y="181879"/>
                </a:lnTo>
                <a:lnTo>
                  <a:pt x="7556752" y="195204"/>
                </a:lnTo>
                <a:lnTo>
                  <a:pt x="7608870" y="218840"/>
                </a:lnTo>
                <a:lnTo>
                  <a:pt x="7625150" y="231958"/>
                </a:lnTo>
                <a:lnTo>
                  <a:pt x="7565468" y="276276"/>
                </a:lnTo>
                <a:lnTo>
                  <a:pt x="7548006" y="294003"/>
                </a:lnTo>
                <a:lnTo>
                  <a:pt x="7576400" y="295125"/>
                </a:lnTo>
                <a:lnTo>
                  <a:pt x="7614188" y="284282"/>
                </a:lnTo>
                <a:lnTo>
                  <a:pt x="7663410" y="277398"/>
                </a:lnTo>
                <a:lnTo>
                  <a:pt x="7679660" y="281416"/>
                </a:lnTo>
                <a:lnTo>
                  <a:pt x="7914958" y="301684"/>
                </a:lnTo>
                <a:lnTo>
                  <a:pt x="7917292" y="297105"/>
                </a:lnTo>
                <a:lnTo>
                  <a:pt x="7947901" y="278610"/>
                </a:lnTo>
                <a:lnTo>
                  <a:pt x="7995616" y="293973"/>
                </a:lnTo>
                <a:lnTo>
                  <a:pt x="8046434" y="290073"/>
                </a:lnTo>
                <a:lnTo>
                  <a:pt x="8094976" y="300266"/>
                </a:lnTo>
                <a:lnTo>
                  <a:pt x="8114003" y="309484"/>
                </a:lnTo>
                <a:lnTo>
                  <a:pt x="8125644" y="317225"/>
                </a:lnTo>
                <a:lnTo>
                  <a:pt x="8132144" y="326236"/>
                </a:lnTo>
                <a:lnTo>
                  <a:pt x="8144819" y="338645"/>
                </a:lnTo>
                <a:lnTo>
                  <a:pt x="8211591" y="373331"/>
                </a:lnTo>
                <a:lnTo>
                  <a:pt x="8212004" y="373331"/>
                </a:lnTo>
                <a:lnTo>
                  <a:pt x="8218061" y="373125"/>
                </a:lnTo>
                <a:lnTo>
                  <a:pt x="8207514" y="343048"/>
                </a:lnTo>
                <a:lnTo>
                  <a:pt x="8225655" y="345116"/>
                </a:lnTo>
                <a:lnTo>
                  <a:pt x="8248936" y="351970"/>
                </a:lnTo>
                <a:lnTo>
                  <a:pt x="8291954" y="353802"/>
                </a:lnTo>
                <a:lnTo>
                  <a:pt x="8311749" y="347036"/>
                </a:lnTo>
                <a:lnTo>
                  <a:pt x="8344072" y="345529"/>
                </a:lnTo>
                <a:lnTo>
                  <a:pt x="8356362" y="347893"/>
                </a:lnTo>
                <a:lnTo>
                  <a:pt x="8382184" y="346859"/>
                </a:lnTo>
                <a:lnTo>
                  <a:pt x="8375240" y="331348"/>
                </a:lnTo>
                <a:lnTo>
                  <a:pt x="8385168" y="320564"/>
                </a:lnTo>
                <a:lnTo>
                  <a:pt x="8420326" y="312675"/>
                </a:lnTo>
                <a:lnTo>
                  <a:pt x="8634677" y="335839"/>
                </a:lnTo>
                <a:lnTo>
                  <a:pt x="8745353" y="367038"/>
                </a:lnTo>
                <a:lnTo>
                  <a:pt x="8801962" y="373154"/>
                </a:lnTo>
                <a:lnTo>
                  <a:pt x="8898929" y="370200"/>
                </a:lnTo>
                <a:lnTo>
                  <a:pt x="8988303" y="388754"/>
                </a:lnTo>
                <a:lnTo>
                  <a:pt x="9003873" y="399773"/>
                </a:lnTo>
                <a:lnTo>
                  <a:pt x="9078298" y="414398"/>
                </a:lnTo>
                <a:lnTo>
                  <a:pt x="9276812" y="427724"/>
                </a:lnTo>
                <a:lnTo>
                  <a:pt x="9275807" y="407041"/>
                </a:lnTo>
                <a:lnTo>
                  <a:pt x="9288128" y="404087"/>
                </a:lnTo>
                <a:lnTo>
                  <a:pt x="9700253" y="459100"/>
                </a:lnTo>
                <a:lnTo>
                  <a:pt x="9977652" y="544989"/>
                </a:lnTo>
                <a:lnTo>
                  <a:pt x="9980754" y="547116"/>
                </a:lnTo>
                <a:lnTo>
                  <a:pt x="9994227" y="559613"/>
                </a:lnTo>
                <a:lnTo>
                  <a:pt x="9981079" y="568300"/>
                </a:lnTo>
                <a:lnTo>
                  <a:pt x="9997978" y="607388"/>
                </a:lnTo>
                <a:lnTo>
                  <a:pt x="9983738" y="611642"/>
                </a:lnTo>
                <a:lnTo>
                  <a:pt x="9943055" y="609929"/>
                </a:lnTo>
                <a:lnTo>
                  <a:pt x="9813647" y="569244"/>
                </a:lnTo>
                <a:lnTo>
                  <a:pt x="9777690" y="582659"/>
                </a:lnTo>
                <a:lnTo>
                  <a:pt x="9757009" y="605704"/>
                </a:lnTo>
                <a:lnTo>
                  <a:pt x="9789509" y="624317"/>
                </a:lnTo>
                <a:lnTo>
                  <a:pt x="9835392" y="643256"/>
                </a:lnTo>
                <a:lnTo>
                  <a:pt x="9850165" y="646210"/>
                </a:lnTo>
                <a:lnTo>
                  <a:pt x="9876755" y="668133"/>
                </a:lnTo>
                <a:lnTo>
                  <a:pt x="9855453" y="683496"/>
                </a:lnTo>
                <a:lnTo>
                  <a:pt x="9845260" y="684855"/>
                </a:lnTo>
                <a:lnTo>
                  <a:pt x="9818019" y="684058"/>
                </a:lnTo>
                <a:lnTo>
                  <a:pt x="9809806" y="682019"/>
                </a:lnTo>
                <a:lnTo>
                  <a:pt x="9795033" y="680749"/>
                </a:lnTo>
                <a:lnTo>
                  <a:pt x="9792699" y="682078"/>
                </a:lnTo>
                <a:lnTo>
                  <a:pt x="9756211" y="713573"/>
                </a:lnTo>
                <a:lnTo>
                  <a:pt x="9752548" y="719069"/>
                </a:lnTo>
                <a:lnTo>
                  <a:pt x="9749149" y="727341"/>
                </a:lnTo>
                <a:lnTo>
                  <a:pt x="9730537" y="759309"/>
                </a:lnTo>
                <a:lnTo>
                  <a:pt x="9681432" y="759486"/>
                </a:lnTo>
                <a:lnTo>
                  <a:pt x="9660101" y="755114"/>
                </a:lnTo>
                <a:lnTo>
                  <a:pt x="9636465" y="768468"/>
                </a:lnTo>
                <a:lnTo>
                  <a:pt x="9627217" y="780582"/>
                </a:lnTo>
                <a:lnTo>
                  <a:pt x="9608987" y="771511"/>
                </a:lnTo>
                <a:lnTo>
                  <a:pt x="9594451" y="758836"/>
                </a:lnTo>
                <a:lnTo>
                  <a:pt x="9590374" y="763475"/>
                </a:lnTo>
                <a:lnTo>
                  <a:pt x="9577965" y="770832"/>
                </a:lnTo>
                <a:lnTo>
                  <a:pt x="9555452" y="770123"/>
                </a:lnTo>
                <a:lnTo>
                  <a:pt x="9557874" y="789918"/>
                </a:lnTo>
                <a:lnTo>
                  <a:pt x="9561715" y="797747"/>
                </a:lnTo>
                <a:lnTo>
                  <a:pt x="9562247" y="799313"/>
                </a:lnTo>
                <a:lnTo>
                  <a:pt x="9563724" y="811131"/>
                </a:lnTo>
                <a:lnTo>
                  <a:pt x="9566117" y="818872"/>
                </a:lnTo>
                <a:lnTo>
                  <a:pt x="9608958" y="838845"/>
                </a:lnTo>
                <a:lnTo>
                  <a:pt x="9648194" y="874477"/>
                </a:lnTo>
                <a:lnTo>
                  <a:pt x="9664148" y="914038"/>
                </a:lnTo>
                <a:lnTo>
                  <a:pt x="9698391" y="947040"/>
                </a:lnTo>
                <a:lnTo>
                  <a:pt x="9687784" y="978890"/>
                </a:lnTo>
                <a:lnTo>
                  <a:pt x="9673662" y="985449"/>
                </a:lnTo>
                <a:lnTo>
                  <a:pt x="9702852" y="1022025"/>
                </a:lnTo>
                <a:lnTo>
                  <a:pt x="9674135" y="1036266"/>
                </a:lnTo>
                <a:lnTo>
                  <a:pt x="9689439" y="1083213"/>
                </a:lnTo>
                <a:lnTo>
                  <a:pt x="9678094" y="1117338"/>
                </a:lnTo>
                <a:lnTo>
                  <a:pt x="9581156" y="1040018"/>
                </a:lnTo>
                <a:lnTo>
                  <a:pt x="9552172" y="1007253"/>
                </a:lnTo>
                <a:lnTo>
                  <a:pt x="9489507" y="952299"/>
                </a:lnTo>
                <a:lnTo>
                  <a:pt x="9464718" y="922517"/>
                </a:lnTo>
                <a:lnTo>
                  <a:pt x="9431894" y="854356"/>
                </a:lnTo>
                <a:lnTo>
                  <a:pt x="9475532" y="818902"/>
                </a:lnTo>
                <a:lnTo>
                  <a:pt x="9468235" y="809181"/>
                </a:lnTo>
                <a:lnTo>
                  <a:pt x="9464777" y="789327"/>
                </a:lnTo>
                <a:lnTo>
                  <a:pt x="9469475" y="758984"/>
                </a:lnTo>
                <a:lnTo>
                  <a:pt x="9471810" y="753341"/>
                </a:lnTo>
                <a:lnTo>
                  <a:pt x="9487084" y="737889"/>
                </a:lnTo>
                <a:lnTo>
                  <a:pt x="9485991" y="725332"/>
                </a:lnTo>
                <a:lnTo>
                  <a:pt x="9463625" y="703232"/>
                </a:lnTo>
                <a:lnTo>
                  <a:pt x="9448646" y="712539"/>
                </a:lnTo>
                <a:lnTo>
                  <a:pt x="9438128" y="725923"/>
                </a:lnTo>
                <a:lnTo>
                  <a:pt x="9433932" y="735023"/>
                </a:lnTo>
                <a:lnTo>
                  <a:pt x="9416974" y="741434"/>
                </a:lnTo>
                <a:lnTo>
                  <a:pt x="9391594" y="732571"/>
                </a:lnTo>
                <a:lnTo>
                  <a:pt x="9375877" y="722289"/>
                </a:lnTo>
                <a:lnTo>
                  <a:pt x="9368579" y="708521"/>
                </a:lnTo>
                <a:lnTo>
                  <a:pt x="9295514" y="708521"/>
                </a:lnTo>
                <a:lnTo>
                  <a:pt x="9284316" y="752839"/>
                </a:lnTo>
                <a:lnTo>
                  <a:pt x="9284493" y="754493"/>
                </a:lnTo>
                <a:lnTo>
                  <a:pt x="9284877" y="755970"/>
                </a:lnTo>
                <a:lnTo>
                  <a:pt x="9286650" y="760077"/>
                </a:lnTo>
                <a:lnTo>
                  <a:pt x="9295957" y="772929"/>
                </a:lnTo>
                <a:lnTo>
                  <a:pt x="9297227" y="774023"/>
                </a:lnTo>
                <a:lnTo>
                  <a:pt x="9306741" y="777509"/>
                </a:lnTo>
                <a:lnTo>
                  <a:pt x="9307597" y="778188"/>
                </a:lnTo>
                <a:lnTo>
                  <a:pt x="9309577" y="780463"/>
                </a:lnTo>
                <a:lnTo>
                  <a:pt x="9318175" y="794113"/>
                </a:lnTo>
                <a:lnTo>
                  <a:pt x="9309016" y="799550"/>
                </a:lnTo>
                <a:lnTo>
                  <a:pt x="9304968" y="801293"/>
                </a:lnTo>
                <a:lnTo>
                  <a:pt x="9243218" y="810156"/>
                </a:lnTo>
                <a:lnTo>
                  <a:pt x="9230632" y="808118"/>
                </a:lnTo>
                <a:lnTo>
                  <a:pt x="9175442" y="787791"/>
                </a:lnTo>
                <a:lnTo>
                  <a:pt x="8976721" y="797304"/>
                </a:lnTo>
                <a:lnTo>
                  <a:pt x="8960472" y="809536"/>
                </a:lnTo>
                <a:lnTo>
                  <a:pt x="8935919" y="864550"/>
                </a:lnTo>
                <a:lnTo>
                  <a:pt x="8930838" y="874270"/>
                </a:lnTo>
                <a:lnTo>
                  <a:pt x="8924929" y="909193"/>
                </a:lnTo>
                <a:lnTo>
                  <a:pt x="8902238" y="958710"/>
                </a:lnTo>
                <a:lnTo>
                  <a:pt x="8944813" y="962285"/>
                </a:lnTo>
                <a:lnTo>
                  <a:pt x="8959585" y="972183"/>
                </a:lnTo>
                <a:lnTo>
                  <a:pt x="8961654" y="977176"/>
                </a:lnTo>
                <a:lnTo>
                  <a:pt x="8970517" y="990708"/>
                </a:lnTo>
                <a:lnTo>
                  <a:pt x="8996103" y="997887"/>
                </a:lnTo>
                <a:lnTo>
                  <a:pt x="8999058" y="997887"/>
                </a:lnTo>
                <a:lnTo>
                  <a:pt x="9002958" y="998626"/>
                </a:lnTo>
                <a:lnTo>
                  <a:pt x="9012707" y="1001580"/>
                </a:lnTo>
                <a:lnTo>
                  <a:pt x="9017435" y="984533"/>
                </a:lnTo>
                <a:lnTo>
                  <a:pt x="9033951" y="984533"/>
                </a:lnTo>
                <a:lnTo>
                  <a:pt x="9084620" y="996351"/>
                </a:lnTo>
                <a:lnTo>
                  <a:pt x="9117681" y="1012748"/>
                </a:lnTo>
                <a:lnTo>
                  <a:pt x="9140431" y="1029678"/>
                </a:lnTo>
                <a:lnTo>
                  <a:pt x="9140756" y="1019189"/>
                </a:lnTo>
                <a:lnTo>
                  <a:pt x="9139279" y="1005126"/>
                </a:lnTo>
                <a:lnTo>
                  <a:pt x="9132750" y="989939"/>
                </a:lnTo>
                <a:lnTo>
                  <a:pt x="9138659" y="986069"/>
                </a:lnTo>
                <a:lnTo>
                  <a:pt x="9151510" y="990619"/>
                </a:lnTo>
                <a:lnTo>
                  <a:pt x="9185872" y="1027432"/>
                </a:lnTo>
                <a:lnTo>
                  <a:pt x="9213526" y="1049118"/>
                </a:lnTo>
                <a:lnTo>
                  <a:pt x="9286503" y="1141151"/>
                </a:lnTo>
                <a:lnTo>
                  <a:pt x="9300507" y="1153590"/>
                </a:lnTo>
                <a:lnTo>
                  <a:pt x="9323729" y="1164936"/>
                </a:lnTo>
                <a:lnTo>
                  <a:pt x="9328988" y="1168658"/>
                </a:lnTo>
                <a:lnTo>
                  <a:pt x="9340334" y="1188986"/>
                </a:lnTo>
                <a:lnTo>
                  <a:pt x="9315959" y="1192767"/>
                </a:lnTo>
                <a:lnTo>
                  <a:pt x="9319652" y="1208870"/>
                </a:lnTo>
                <a:lnTo>
                  <a:pt x="9324320" y="1220156"/>
                </a:lnTo>
                <a:lnTo>
                  <a:pt x="9337733" y="1240128"/>
                </a:lnTo>
                <a:lnTo>
                  <a:pt x="9390915" y="1291390"/>
                </a:lnTo>
                <a:lnTo>
                  <a:pt x="9367633" y="1316119"/>
                </a:lnTo>
                <a:lnTo>
                  <a:pt x="9365979" y="1316296"/>
                </a:lnTo>
                <a:lnTo>
                  <a:pt x="9359272" y="1315942"/>
                </a:lnTo>
                <a:lnTo>
                  <a:pt x="9340777" y="1301819"/>
                </a:lnTo>
                <a:lnTo>
                  <a:pt x="9203953" y="1100911"/>
                </a:lnTo>
                <a:lnTo>
                  <a:pt x="9174703" y="1077511"/>
                </a:lnTo>
                <a:lnTo>
                  <a:pt x="9175235" y="1099079"/>
                </a:lnTo>
                <a:lnTo>
                  <a:pt x="9178899" y="1105845"/>
                </a:lnTo>
                <a:lnTo>
                  <a:pt x="9223216" y="1165378"/>
                </a:lnTo>
                <a:lnTo>
                  <a:pt x="9235419" y="1212385"/>
                </a:lnTo>
                <a:lnTo>
                  <a:pt x="9193080" y="1414741"/>
                </a:lnTo>
                <a:lnTo>
                  <a:pt x="9162590" y="1446939"/>
                </a:lnTo>
                <a:lnTo>
                  <a:pt x="9113870" y="1440386"/>
                </a:lnTo>
                <a:lnTo>
                  <a:pt x="9098773" y="1431522"/>
                </a:lnTo>
                <a:lnTo>
                  <a:pt x="9083675" y="1448298"/>
                </a:lnTo>
                <a:lnTo>
                  <a:pt x="9076200" y="1499765"/>
                </a:lnTo>
                <a:lnTo>
                  <a:pt x="9061930" y="1540892"/>
                </a:lnTo>
                <a:lnTo>
                  <a:pt x="9045562" y="1556462"/>
                </a:lnTo>
                <a:lnTo>
                  <a:pt x="9059979" y="1596112"/>
                </a:lnTo>
                <a:lnTo>
                  <a:pt x="9073954" y="1605980"/>
                </a:lnTo>
                <a:lnTo>
                  <a:pt x="9145277" y="1683477"/>
                </a:lnTo>
                <a:lnTo>
                  <a:pt x="9153165" y="1697688"/>
                </a:lnTo>
                <a:lnTo>
                  <a:pt x="9168913" y="1737574"/>
                </a:lnTo>
                <a:lnTo>
                  <a:pt x="9157863" y="1759024"/>
                </a:lnTo>
                <a:lnTo>
                  <a:pt x="9082434" y="1786058"/>
                </a:lnTo>
                <a:lnTo>
                  <a:pt x="9041602" y="1683802"/>
                </a:lnTo>
                <a:lnTo>
                  <a:pt x="9043228" y="1663120"/>
                </a:lnTo>
                <a:lnTo>
                  <a:pt x="9024378" y="1648348"/>
                </a:lnTo>
                <a:lnTo>
                  <a:pt x="8973915" y="1634550"/>
                </a:lnTo>
                <a:lnTo>
                  <a:pt x="8962954" y="1613337"/>
                </a:lnTo>
                <a:lnTo>
                  <a:pt x="8962304" y="1603380"/>
                </a:lnTo>
                <a:lnTo>
                  <a:pt x="8959024" y="1586155"/>
                </a:lnTo>
                <a:lnTo>
                  <a:pt x="8958552" y="1585358"/>
                </a:lnTo>
                <a:lnTo>
                  <a:pt x="8957428" y="1583999"/>
                </a:lnTo>
                <a:lnTo>
                  <a:pt x="8956542" y="1583290"/>
                </a:lnTo>
                <a:lnTo>
                  <a:pt x="8924751" y="1569787"/>
                </a:lnTo>
                <a:lnTo>
                  <a:pt x="8877775" y="1577499"/>
                </a:lnTo>
                <a:lnTo>
                  <a:pt x="8841375" y="1608048"/>
                </a:lnTo>
                <a:lnTo>
                  <a:pt x="8827903" y="1580808"/>
                </a:lnTo>
                <a:lnTo>
                  <a:pt x="8826839" y="1555015"/>
                </a:lnTo>
                <a:lnTo>
                  <a:pt x="8820930" y="1535692"/>
                </a:lnTo>
                <a:lnTo>
                  <a:pt x="8799362" y="1531467"/>
                </a:lnTo>
                <a:lnTo>
                  <a:pt x="8794073" y="1531467"/>
                </a:lnTo>
                <a:lnTo>
                  <a:pt x="8768162" y="1561012"/>
                </a:lnTo>
                <a:lnTo>
                  <a:pt x="8767837" y="1561544"/>
                </a:lnTo>
                <a:lnTo>
                  <a:pt x="8767512" y="1563228"/>
                </a:lnTo>
                <a:lnTo>
                  <a:pt x="8767247" y="1568015"/>
                </a:lnTo>
                <a:lnTo>
                  <a:pt x="8755429" y="1589819"/>
                </a:lnTo>
                <a:lnTo>
                  <a:pt x="8732620" y="1598889"/>
                </a:lnTo>
                <a:lnTo>
                  <a:pt x="8721836" y="1601223"/>
                </a:lnTo>
                <a:lnTo>
                  <a:pt x="8726563" y="1610619"/>
                </a:lnTo>
                <a:lnTo>
                  <a:pt x="8751883" y="1621875"/>
                </a:lnTo>
                <a:lnTo>
                  <a:pt x="8777085" y="1628316"/>
                </a:lnTo>
                <a:lnTo>
                  <a:pt x="8787928" y="1644566"/>
                </a:lnTo>
                <a:lnTo>
                  <a:pt x="8789553" y="1651066"/>
                </a:lnTo>
                <a:lnTo>
                  <a:pt x="8793423" y="1659073"/>
                </a:lnTo>
                <a:lnTo>
                  <a:pt x="8820693" y="1656118"/>
                </a:lnTo>
                <a:lnTo>
                  <a:pt x="8827607" y="1649116"/>
                </a:lnTo>
                <a:lnTo>
                  <a:pt x="8849677" y="1646161"/>
                </a:lnTo>
                <a:lnTo>
                  <a:pt x="8875293" y="1656621"/>
                </a:lnTo>
                <a:lnTo>
                  <a:pt x="8904838" y="1658955"/>
                </a:lnTo>
                <a:lnTo>
                  <a:pt x="8916302" y="1669945"/>
                </a:lnTo>
                <a:lnTo>
                  <a:pt x="8908649" y="1682798"/>
                </a:lnTo>
                <a:lnTo>
                  <a:pt x="8906168" y="1684600"/>
                </a:lnTo>
                <a:lnTo>
                  <a:pt x="8904247" y="1685604"/>
                </a:lnTo>
                <a:lnTo>
                  <a:pt x="8903302" y="1685959"/>
                </a:lnTo>
                <a:lnTo>
                  <a:pt x="8892725" y="1687731"/>
                </a:lnTo>
                <a:lnTo>
                  <a:pt x="8860698" y="1716272"/>
                </a:lnTo>
                <a:lnTo>
                  <a:pt x="8854346" y="1723717"/>
                </a:lnTo>
                <a:lnTo>
                  <a:pt x="8841878" y="1734945"/>
                </a:lnTo>
                <a:lnTo>
                  <a:pt x="8838923" y="1761240"/>
                </a:lnTo>
                <a:lnTo>
                  <a:pt x="8848141" y="1763899"/>
                </a:lnTo>
                <a:lnTo>
                  <a:pt x="8854907" y="1764874"/>
                </a:lnTo>
                <a:lnTo>
                  <a:pt x="8885604" y="1782365"/>
                </a:lnTo>
                <a:lnTo>
                  <a:pt x="8975451" y="1907666"/>
                </a:lnTo>
                <a:lnTo>
                  <a:pt x="8972821" y="1931627"/>
                </a:lnTo>
                <a:lnTo>
                  <a:pt x="8964992" y="1945099"/>
                </a:lnTo>
                <a:lnTo>
                  <a:pt x="8978080" y="1949797"/>
                </a:lnTo>
                <a:lnTo>
                  <a:pt x="8991287" y="1959045"/>
                </a:lnTo>
                <a:lnTo>
                  <a:pt x="8994921" y="1973167"/>
                </a:lnTo>
                <a:lnTo>
                  <a:pt x="8991435" y="2023807"/>
                </a:lnTo>
                <a:lnTo>
                  <a:pt x="8962245" y="2110818"/>
                </a:lnTo>
                <a:lnTo>
                  <a:pt x="8961033" y="2124527"/>
                </a:lnTo>
                <a:lnTo>
                  <a:pt x="8941504" y="2170410"/>
                </a:lnTo>
                <a:lnTo>
                  <a:pt x="8885841" y="2233253"/>
                </a:lnTo>
                <a:lnTo>
                  <a:pt x="8873580" y="2242885"/>
                </a:lnTo>
                <a:lnTo>
                  <a:pt x="8846693" y="2257332"/>
                </a:lnTo>
                <a:lnTo>
                  <a:pt x="8836028" y="2260996"/>
                </a:lnTo>
                <a:lnTo>
                  <a:pt x="8809023" y="2277039"/>
                </a:lnTo>
                <a:lnTo>
                  <a:pt x="8805744" y="2280643"/>
                </a:lnTo>
                <a:lnTo>
                  <a:pt x="8796172" y="2288000"/>
                </a:lnTo>
                <a:lnTo>
                  <a:pt x="8775283" y="2281323"/>
                </a:lnTo>
                <a:lnTo>
                  <a:pt x="8770083" y="2277630"/>
                </a:lnTo>
                <a:lnTo>
                  <a:pt x="8764174" y="2285725"/>
                </a:lnTo>
                <a:lnTo>
                  <a:pt x="8750110" y="2297809"/>
                </a:lnTo>
                <a:lnTo>
                  <a:pt x="8725145" y="2303866"/>
                </a:lnTo>
                <a:lnTo>
                  <a:pt x="8720210" y="2303866"/>
                </a:lnTo>
                <a:lnTo>
                  <a:pt x="8674061" y="2316334"/>
                </a:lnTo>
                <a:lnTo>
                  <a:pt x="8674061" y="2352468"/>
                </a:lnTo>
                <a:lnTo>
                  <a:pt x="8665670" y="2355659"/>
                </a:lnTo>
                <a:lnTo>
                  <a:pt x="8654886" y="2357668"/>
                </a:lnTo>
                <a:lnTo>
                  <a:pt x="8646584" y="2347238"/>
                </a:lnTo>
                <a:lnTo>
                  <a:pt x="8645698" y="2343456"/>
                </a:lnTo>
                <a:lnTo>
                  <a:pt x="8629507" y="2317486"/>
                </a:lnTo>
                <a:lnTo>
                  <a:pt x="8590212" y="2307795"/>
                </a:lnTo>
                <a:lnTo>
                  <a:pt x="8578158" y="2313911"/>
                </a:lnTo>
                <a:lnTo>
                  <a:pt x="8556560" y="2332377"/>
                </a:lnTo>
                <a:lnTo>
                  <a:pt x="8533870" y="2361065"/>
                </a:lnTo>
                <a:lnTo>
                  <a:pt x="8521076" y="2410022"/>
                </a:lnTo>
                <a:lnTo>
                  <a:pt x="8545569" y="2447514"/>
                </a:lnTo>
                <a:lnTo>
                  <a:pt x="8642743" y="2558043"/>
                </a:lnTo>
                <a:lnTo>
                  <a:pt x="8673027" y="2644255"/>
                </a:lnTo>
                <a:lnTo>
                  <a:pt x="8675391" y="2702312"/>
                </a:lnTo>
                <a:lnTo>
                  <a:pt x="8650957" y="2739746"/>
                </a:lnTo>
                <a:lnTo>
                  <a:pt x="8593580" y="2774934"/>
                </a:lnTo>
                <a:lnTo>
                  <a:pt x="8590626" y="2785333"/>
                </a:lnTo>
                <a:lnTo>
                  <a:pt x="8572249" y="2806902"/>
                </a:lnTo>
                <a:lnTo>
                  <a:pt x="8564389" y="2813490"/>
                </a:lnTo>
                <a:lnTo>
                  <a:pt x="8559987" y="2820167"/>
                </a:lnTo>
                <a:lnTo>
                  <a:pt x="8544446" y="2835915"/>
                </a:lnTo>
                <a:lnTo>
                  <a:pt x="8525124" y="2842267"/>
                </a:lnTo>
                <a:lnTo>
                  <a:pt x="8513306" y="2776381"/>
                </a:lnTo>
                <a:lnTo>
                  <a:pt x="8513098" y="2775938"/>
                </a:lnTo>
                <a:lnTo>
                  <a:pt x="8505948" y="2771359"/>
                </a:lnTo>
                <a:lnTo>
                  <a:pt x="8491590" y="2774106"/>
                </a:lnTo>
                <a:lnTo>
                  <a:pt x="8464852" y="2751445"/>
                </a:lnTo>
                <a:lnTo>
                  <a:pt x="8458942" y="2741843"/>
                </a:lnTo>
                <a:lnTo>
                  <a:pt x="8456696" y="2735018"/>
                </a:lnTo>
                <a:lnTo>
                  <a:pt x="8447508" y="2718059"/>
                </a:lnTo>
                <a:lnTo>
                  <a:pt x="8410164" y="2677317"/>
                </a:lnTo>
                <a:lnTo>
                  <a:pt x="8409070" y="2676430"/>
                </a:lnTo>
                <a:lnTo>
                  <a:pt x="8386054" y="2670521"/>
                </a:lnTo>
                <a:lnTo>
                  <a:pt x="8369804" y="2670048"/>
                </a:lnTo>
                <a:lnTo>
                  <a:pt x="8360942" y="2641833"/>
                </a:lnTo>
                <a:lnTo>
                  <a:pt x="8354500" y="2640326"/>
                </a:lnTo>
                <a:lnTo>
                  <a:pt x="8342506" y="2654153"/>
                </a:lnTo>
                <a:lnTo>
                  <a:pt x="8342506" y="2684348"/>
                </a:lnTo>
                <a:lnTo>
                  <a:pt x="8325310" y="2770738"/>
                </a:lnTo>
                <a:lnTo>
                  <a:pt x="8323420" y="2797801"/>
                </a:lnTo>
                <a:lnTo>
                  <a:pt x="8338842" y="2800401"/>
                </a:lnTo>
                <a:lnTo>
                  <a:pt x="8356568" y="2824776"/>
                </a:lnTo>
                <a:lnTo>
                  <a:pt x="8381210" y="2890455"/>
                </a:lnTo>
                <a:lnTo>
                  <a:pt x="8385168" y="2893232"/>
                </a:lnTo>
                <a:lnTo>
                  <a:pt x="8395568" y="2897073"/>
                </a:lnTo>
                <a:lnTo>
                  <a:pt x="8421154" y="2922896"/>
                </a:lnTo>
                <a:lnTo>
                  <a:pt x="8432678" y="2929928"/>
                </a:lnTo>
                <a:lnTo>
                  <a:pt x="8450168" y="2945085"/>
                </a:lnTo>
                <a:lnTo>
                  <a:pt x="8480628" y="2983937"/>
                </a:lnTo>
                <a:lnTo>
                  <a:pt x="8488162" y="3023793"/>
                </a:lnTo>
                <a:lnTo>
                  <a:pt x="8488162" y="3035316"/>
                </a:lnTo>
                <a:lnTo>
                  <a:pt x="8496022" y="3071420"/>
                </a:lnTo>
                <a:lnTo>
                  <a:pt x="8513748" y="3113108"/>
                </a:lnTo>
                <a:lnTo>
                  <a:pt x="8506392" y="3132579"/>
                </a:lnTo>
                <a:lnTo>
                  <a:pt x="8485356" y="3134883"/>
                </a:lnTo>
                <a:lnTo>
                  <a:pt x="8420356" y="3092279"/>
                </a:lnTo>
                <a:lnTo>
                  <a:pt x="8401774" y="3056322"/>
                </a:lnTo>
                <a:lnTo>
                  <a:pt x="8390190" y="3040191"/>
                </a:lnTo>
                <a:lnTo>
                  <a:pt x="8356952" y="2939294"/>
                </a:lnTo>
                <a:lnTo>
                  <a:pt x="8315058" y="2878194"/>
                </a:lnTo>
                <a:lnTo>
                  <a:pt x="8305072" y="2870424"/>
                </a:lnTo>
                <a:lnTo>
                  <a:pt x="8290890" y="2864515"/>
                </a:lnTo>
                <a:lnTo>
                  <a:pt x="8288201" y="2856301"/>
                </a:lnTo>
                <a:lnTo>
                  <a:pt x="8285543" y="2825869"/>
                </a:lnTo>
                <a:lnTo>
                  <a:pt x="8288851" y="2802795"/>
                </a:lnTo>
                <a:lnTo>
                  <a:pt x="8290241" y="2798688"/>
                </a:lnTo>
                <a:lnTo>
                  <a:pt x="8291422" y="2788495"/>
                </a:lnTo>
                <a:lnTo>
                  <a:pt x="8284715" y="2663194"/>
                </a:lnTo>
                <a:lnTo>
                  <a:pt x="8212861" y="2497209"/>
                </a:lnTo>
                <a:lnTo>
                  <a:pt x="8212359" y="2501700"/>
                </a:lnTo>
                <a:lnTo>
                  <a:pt x="8207159" y="2518186"/>
                </a:lnTo>
                <a:lnTo>
                  <a:pt x="8194307" y="2530477"/>
                </a:lnTo>
                <a:lnTo>
                  <a:pt x="8175959" y="2536209"/>
                </a:lnTo>
                <a:lnTo>
                  <a:pt x="8173005" y="2537893"/>
                </a:lnTo>
                <a:lnTo>
                  <a:pt x="8157789" y="2549416"/>
                </a:lnTo>
                <a:lnTo>
                  <a:pt x="8116692" y="2535913"/>
                </a:lnTo>
                <a:lnTo>
                  <a:pt x="8115303" y="2528764"/>
                </a:lnTo>
                <a:lnTo>
                  <a:pt x="8115303" y="2519250"/>
                </a:lnTo>
                <a:lnTo>
                  <a:pt x="8117963" y="2500607"/>
                </a:lnTo>
                <a:lnTo>
                  <a:pt x="8106410" y="2448430"/>
                </a:lnTo>
                <a:lnTo>
                  <a:pt x="8071547" y="2384229"/>
                </a:lnTo>
                <a:lnTo>
                  <a:pt x="8059345" y="2374390"/>
                </a:lnTo>
                <a:lnTo>
                  <a:pt x="8021763" y="2331107"/>
                </a:lnTo>
                <a:lnTo>
                  <a:pt x="7989175" y="2273434"/>
                </a:lnTo>
                <a:lnTo>
                  <a:pt x="7919035" y="2296096"/>
                </a:lnTo>
                <a:lnTo>
                  <a:pt x="7905828" y="2296509"/>
                </a:lnTo>
                <a:lnTo>
                  <a:pt x="7882192" y="2301059"/>
                </a:lnTo>
                <a:lnTo>
                  <a:pt x="7839322" y="2322509"/>
                </a:lnTo>
                <a:lnTo>
                  <a:pt x="7841656" y="2330988"/>
                </a:lnTo>
                <a:lnTo>
                  <a:pt x="7826440" y="2370106"/>
                </a:lnTo>
                <a:lnTo>
                  <a:pt x="7787410" y="2395781"/>
                </a:lnTo>
                <a:lnTo>
                  <a:pt x="7772638" y="2410878"/>
                </a:lnTo>
                <a:lnTo>
                  <a:pt x="7736032" y="2459391"/>
                </a:lnTo>
                <a:lnTo>
                  <a:pt x="7706486" y="2484948"/>
                </a:lnTo>
                <a:lnTo>
                  <a:pt x="7704478" y="2486012"/>
                </a:lnTo>
                <a:lnTo>
                  <a:pt x="7694314" y="2495732"/>
                </a:lnTo>
                <a:lnTo>
                  <a:pt x="7693280" y="2499721"/>
                </a:lnTo>
                <a:lnTo>
                  <a:pt x="7671298" y="2521820"/>
                </a:lnTo>
                <a:lnTo>
                  <a:pt x="7649966" y="2533195"/>
                </a:lnTo>
                <a:lnTo>
                  <a:pt x="7627010" y="2553640"/>
                </a:lnTo>
                <a:lnTo>
                  <a:pt x="7638296" y="2626942"/>
                </a:lnTo>
                <a:lnTo>
                  <a:pt x="7628576" y="2684201"/>
                </a:lnTo>
                <a:lnTo>
                  <a:pt x="7627246" y="2688130"/>
                </a:lnTo>
                <a:lnTo>
                  <a:pt x="7625622" y="2737470"/>
                </a:lnTo>
                <a:lnTo>
                  <a:pt x="7626952" y="2741223"/>
                </a:lnTo>
                <a:lnTo>
                  <a:pt x="7628784" y="2750677"/>
                </a:lnTo>
                <a:lnTo>
                  <a:pt x="7616670" y="2769645"/>
                </a:lnTo>
                <a:lnTo>
                  <a:pt x="7608574" y="2777297"/>
                </a:lnTo>
                <a:lnTo>
                  <a:pt x="7603788" y="2787047"/>
                </a:lnTo>
                <a:lnTo>
                  <a:pt x="7600834" y="2797565"/>
                </a:lnTo>
                <a:lnTo>
                  <a:pt x="7596904" y="2804892"/>
                </a:lnTo>
                <a:lnTo>
                  <a:pt x="7594540" y="2806370"/>
                </a:lnTo>
                <a:lnTo>
                  <a:pt x="7553354" y="2844985"/>
                </a:lnTo>
                <a:lnTo>
                  <a:pt x="7520855" y="2839756"/>
                </a:lnTo>
                <a:lnTo>
                  <a:pt x="7505817" y="2819370"/>
                </a:lnTo>
                <a:lnTo>
                  <a:pt x="7353896" y="2463291"/>
                </a:lnTo>
                <a:lnTo>
                  <a:pt x="7326242" y="2324193"/>
                </a:lnTo>
                <a:lnTo>
                  <a:pt x="7326094" y="2291989"/>
                </a:lnTo>
                <a:lnTo>
                  <a:pt x="7320539" y="2291605"/>
                </a:lnTo>
                <a:lnTo>
                  <a:pt x="7315901" y="2321859"/>
                </a:lnTo>
                <a:lnTo>
                  <a:pt x="7305619" y="2331697"/>
                </a:lnTo>
                <a:lnTo>
                  <a:pt x="7303255" y="2332791"/>
                </a:lnTo>
                <a:lnTo>
                  <a:pt x="7267211" y="2343013"/>
                </a:lnTo>
                <a:lnTo>
                  <a:pt x="7257283" y="2340059"/>
                </a:lnTo>
                <a:lnTo>
                  <a:pt x="7228831" y="2310130"/>
                </a:lnTo>
                <a:lnTo>
                  <a:pt x="7206022" y="2291812"/>
                </a:lnTo>
                <a:lnTo>
                  <a:pt x="7201886" y="2287527"/>
                </a:lnTo>
                <a:lnTo>
                  <a:pt x="7196302" y="2271928"/>
                </a:lnTo>
                <a:lnTo>
                  <a:pt x="7213674" y="2263064"/>
                </a:lnTo>
                <a:lnTo>
                  <a:pt x="7182682" y="2244126"/>
                </a:lnTo>
                <a:lnTo>
                  <a:pt x="7128112" y="2198301"/>
                </a:lnTo>
                <a:lnTo>
                  <a:pt x="7094253" y="2153983"/>
                </a:lnTo>
                <a:lnTo>
                  <a:pt x="6975275" y="2165801"/>
                </a:lnTo>
                <a:lnTo>
                  <a:pt x="6905844" y="2163704"/>
                </a:lnTo>
                <a:lnTo>
                  <a:pt x="6785802" y="2140511"/>
                </a:lnTo>
                <a:lnTo>
                  <a:pt x="6772595" y="2132977"/>
                </a:lnTo>
                <a:lnTo>
                  <a:pt x="6765593" y="2121159"/>
                </a:lnTo>
                <a:lnTo>
                  <a:pt x="6756197" y="2099679"/>
                </a:lnTo>
                <a:lnTo>
                  <a:pt x="6747807" y="2089427"/>
                </a:lnTo>
                <a:lnTo>
                  <a:pt x="6695364" y="2103491"/>
                </a:lnTo>
                <a:lnTo>
                  <a:pt x="6636274" y="2091673"/>
                </a:lnTo>
                <a:lnTo>
                  <a:pt x="6559840" y="2049216"/>
                </a:lnTo>
                <a:lnTo>
                  <a:pt x="6557802" y="2047621"/>
                </a:lnTo>
                <a:lnTo>
                  <a:pt x="6545984" y="2029421"/>
                </a:lnTo>
                <a:lnTo>
                  <a:pt x="6538036" y="2005785"/>
                </a:lnTo>
                <a:lnTo>
                  <a:pt x="6528995" y="1990599"/>
                </a:lnTo>
                <a:lnTo>
                  <a:pt x="6512893" y="1970301"/>
                </a:lnTo>
                <a:lnTo>
                  <a:pt x="6494250" y="1960433"/>
                </a:lnTo>
                <a:lnTo>
                  <a:pt x="6470939" y="1958897"/>
                </a:lnTo>
                <a:lnTo>
                  <a:pt x="6456758" y="1967051"/>
                </a:lnTo>
                <a:lnTo>
                  <a:pt x="6448987" y="2003274"/>
                </a:lnTo>
                <a:lnTo>
                  <a:pt x="6451941" y="2011133"/>
                </a:lnTo>
                <a:lnTo>
                  <a:pt x="6473037" y="2048714"/>
                </a:lnTo>
                <a:lnTo>
                  <a:pt x="6534462" y="2105854"/>
                </a:lnTo>
                <a:lnTo>
                  <a:pt x="6546280" y="2098941"/>
                </a:lnTo>
                <a:lnTo>
                  <a:pt x="6542232" y="2125029"/>
                </a:lnTo>
                <a:lnTo>
                  <a:pt x="6559959" y="2115722"/>
                </a:lnTo>
                <a:lnTo>
                  <a:pt x="6572279" y="2133095"/>
                </a:lnTo>
                <a:lnTo>
                  <a:pt x="6574318" y="2180633"/>
                </a:lnTo>
                <a:lnTo>
                  <a:pt x="6590390" y="2195997"/>
                </a:lnTo>
                <a:lnTo>
                  <a:pt x="6649481" y="2196824"/>
                </a:lnTo>
                <a:lnTo>
                  <a:pt x="6729932" y="2113566"/>
                </a:lnTo>
                <a:lnTo>
                  <a:pt x="6740745" y="2146331"/>
                </a:lnTo>
                <a:lnTo>
                  <a:pt x="6769433" y="2196765"/>
                </a:lnTo>
                <a:lnTo>
                  <a:pt x="6788963" y="2214167"/>
                </a:lnTo>
                <a:lnTo>
                  <a:pt x="6809319" y="2213812"/>
                </a:lnTo>
                <a:lnTo>
                  <a:pt x="6820547" y="2216767"/>
                </a:lnTo>
                <a:lnTo>
                  <a:pt x="6824151" y="2219219"/>
                </a:lnTo>
                <a:lnTo>
                  <a:pt x="6831685" y="2226133"/>
                </a:lnTo>
                <a:lnTo>
                  <a:pt x="6861939" y="2264541"/>
                </a:lnTo>
                <a:lnTo>
                  <a:pt x="6868085" y="2287616"/>
                </a:lnTo>
                <a:lnTo>
                  <a:pt x="6836590" y="2354536"/>
                </a:lnTo>
                <a:lnTo>
                  <a:pt x="6832276" y="2357047"/>
                </a:lnTo>
                <a:lnTo>
                  <a:pt x="6824949" y="2359765"/>
                </a:lnTo>
                <a:lnTo>
                  <a:pt x="6814578" y="2379324"/>
                </a:lnTo>
                <a:lnTo>
                  <a:pt x="6814963" y="2395574"/>
                </a:lnTo>
                <a:lnTo>
                  <a:pt x="6812303" y="2413301"/>
                </a:lnTo>
                <a:lnTo>
                  <a:pt x="6798772" y="2421574"/>
                </a:lnTo>
                <a:lnTo>
                  <a:pt x="6795640" y="2422696"/>
                </a:lnTo>
                <a:lnTo>
                  <a:pt x="6773954" y="2440542"/>
                </a:lnTo>
                <a:lnTo>
                  <a:pt x="6770999" y="2446126"/>
                </a:lnTo>
                <a:lnTo>
                  <a:pt x="6768281" y="2449967"/>
                </a:lnTo>
                <a:lnTo>
                  <a:pt x="6765918" y="2452537"/>
                </a:lnTo>
                <a:lnTo>
                  <a:pt x="6757439" y="2457294"/>
                </a:lnTo>
                <a:lnTo>
                  <a:pt x="6722220" y="2485687"/>
                </a:lnTo>
                <a:lnTo>
                  <a:pt x="6630010" y="2519634"/>
                </a:lnTo>
                <a:lnTo>
                  <a:pt x="6621147" y="2533373"/>
                </a:lnTo>
                <a:lnTo>
                  <a:pt x="6620733" y="2545515"/>
                </a:lnTo>
                <a:lnTo>
                  <a:pt x="6580699" y="2578695"/>
                </a:lnTo>
                <a:lnTo>
                  <a:pt x="6526100" y="2592315"/>
                </a:lnTo>
                <a:lnTo>
                  <a:pt x="6520723" y="2595270"/>
                </a:lnTo>
                <a:lnTo>
                  <a:pt x="6513484" y="2600588"/>
                </a:lnTo>
                <a:lnTo>
                  <a:pt x="6504621" y="2609067"/>
                </a:lnTo>
                <a:lnTo>
                  <a:pt x="6499450" y="2612022"/>
                </a:lnTo>
                <a:lnTo>
                  <a:pt x="6468930" y="2620885"/>
                </a:lnTo>
                <a:lnTo>
                  <a:pt x="6422101" y="2643694"/>
                </a:lnTo>
                <a:lnTo>
                  <a:pt x="6405851" y="2647949"/>
                </a:lnTo>
                <a:lnTo>
                  <a:pt x="6384165" y="2657846"/>
                </a:lnTo>
                <a:lnTo>
                  <a:pt x="6380324" y="2660653"/>
                </a:lnTo>
                <a:lnTo>
                  <a:pt x="6373115" y="2664642"/>
                </a:lnTo>
                <a:lnTo>
                  <a:pt x="6319785" y="2666680"/>
                </a:lnTo>
                <a:lnTo>
                  <a:pt x="6304481" y="2651908"/>
                </a:lnTo>
                <a:lnTo>
                  <a:pt x="6303742" y="2645821"/>
                </a:lnTo>
                <a:lnTo>
                  <a:pt x="6304806" y="2636633"/>
                </a:lnTo>
                <a:lnTo>
                  <a:pt x="6304599" y="2628478"/>
                </a:lnTo>
                <a:lnTo>
                  <a:pt x="6301142" y="2611224"/>
                </a:lnTo>
                <a:lnTo>
                  <a:pt x="6287818" y="2573997"/>
                </a:lnTo>
                <a:lnTo>
                  <a:pt x="6281199" y="2541261"/>
                </a:lnTo>
                <a:lnTo>
                  <a:pt x="6281199" y="2527168"/>
                </a:lnTo>
                <a:lnTo>
                  <a:pt x="6257770" y="2473780"/>
                </a:lnTo>
                <a:lnTo>
                  <a:pt x="6246838" y="2464119"/>
                </a:lnTo>
                <a:lnTo>
                  <a:pt x="6229112" y="2434574"/>
                </a:lnTo>
                <a:lnTo>
                  <a:pt x="6224651" y="2421515"/>
                </a:lnTo>
                <a:lnTo>
                  <a:pt x="6191176" y="2377197"/>
                </a:lnTo>
                <a:lnTo>
                  <a:pt x="6181603" y="2371140"/>
                </a:lnTo>
                <a:lnTo>
                  <a:pt x="6163876" y="2356368"/>
                </a:lnTo>
                <a:lnTo>
                  <a:pt x="6156106" y="2346263"/>
                </a:lnTo>
                <a:lnTo>
                  <a:pt x="6123961" y="2247051"/>
                </a:lnTo>
                <a:lnTo>
                  <a:pt x="6121302" y="2241969"/>
                </a:lnTo>
                <a:lnTo>
                  <a:pt x="6088212" y="2203058"/>
                </a:lnTo>
                <a:lnTo>
                  <a:pt x="6080087" y="2196824"/>
                </a:lnTo>
                <a:lnTo>
                  <a:pt x="6072700" y="2186128"/>
                </a:lnTo>
                <a:lnTo>
                  <a:pt x="6066082" y="2169022"/>
                </a:lnTo>
                <a:lnTo>
                  <a:pt x="5987138" y="2046439"/>
                </a:lnTo>
                <a:lnTo>
                  <a:pt x="5969942" y="2038137"/>
                </a:lnTo>
                <a:lnTo>
                  <a:pt x="5962023" y="2051137"/>
                </a:lnTo>
                <a:lnTo>
                  <a:pt x="5931592" y="2036157"/>
                </a:lnTo>
                <a:lnTo>
                  <a:pt x="6021056" y="2237212"/>
                </a:lnTo>
                <a:lnTo>
                  <a:pt x="6024690" y="2241732"/>
                </a:lnTo>
                <a:lnTo>
                  <a:pt x="6049300" y="2263153"/>
                </a:lnTo>
                <a:lnTo>
                  <a:pt x="6071105" y="2304959"/>
                </a:lnTo>
                <a:lnTo>
                  <a:pt x="6085050" y="2353354"/>
                </a:lnTo>
                <a:lnTo>
                  <a:pt x="6091698" y="2405915"/>
                </a:lnTo>
                <a:lnTo>
                  <a:pt x="6095420" y="2416138"/>
                </a:lnTo>
                <a:lnTo>
                  <a:pt x="6136311" y="2453808"/>
                </a:lnTo>
                <a:lnTo>
                  <a:pt x="6155131" y="2492807"/>
                </a:lnTo>
                <a:lnTo>
                  <a:pt x="6159179" y="2521111"/>
                </a:lnTo>
                <a:lnTo>
                  <a:pt x="6188074" y="2564838"/>
                </a:lnTo>
                <a:lnTo>
                  <a:pt x="6217028" y="2578872"/>
                </a:lnTo>
                <a:lnTo>
                  <a:pt x="6242938" y="2597013"/>
                </a:lnTo>
                <a:lnTo>
                  <a:pt x="6306874" y="2673978"/>
                </a:lnTo>
                <a:lnTo>
                  <a:pt x="6313994" y="2697614"/>
                </a:lnTo>
                <a:lnTo>
                  <a:pt x="6312251" y="2710141"/>
                </a:lnTo>
                <a:lnTo>
                  <a:pt x="6326462" y="2732123"/>
                </a:lnTo>
                <a:lnTo>
                  <a:pt x="6347145" y="2748668"/>
                </a:lnTo>
                <a:lnTo>
                  <a:pt x="6379645" y="2748077"/>
                </a:lnTo>
                <a:lnTo>
                  <a:pt x="6386115" y="2745123"/>
                </a:lnTo>
                <a:lnTo>
                  <a:pt x="6413740" y="2744177"/>
                </a:lnTo>
                <a:lnTo>
                  <a:pt x="6418024" y="2745595"/>
                </a:lnTo>
                <a:lnTo>
                  <a:pt x="6444792" y="2735609"/>
                </a:lnTo>
                <a:lnTo>
                  <a:pt x="6457615" y="2726095"/>
                </a:lnTo>
                <a:lnTo>
                  <a:pt x="6463524" y="2725209"/>
                </a:lnTo>
                <a:lnTo>
                  <a:pt x="6467393" y="2726273"/>
                </a:lnTo>
                <a:lnTo>
                  <a:pt x="6505359" y="2721339"/>
                </a:lnTo>
                <a:lnTo>
                  <a:pt x="6573313" y="2695250"/>
                </a:lnTo>
                <a:lnTo>
                  <a:pt x="6594261" y="2704646"/>
                </a:lnTo>
                <a:lnTo>
                  <a:pt x="6586668" y="2794817"/>
                </a:lnTo>
                <a:lnTo>
                  <a:pt x="6584067" y="2806635"/>
                </a:lnTo>
                <a:lnTo>
                  <a:pt x="6479300" y="3021755"/>
                </a:lnTo>
                <a:lnTo>
                  <a:pt x="6411494" y="3095618"/>
                </a:lnTo>
                <a:lnTo>
                  <a:pt x="6348179" y="3138931"/>
                </a:lnTo>
                <a:lnTo>
                  <a:pt x="6257918" y="3257111"/>
                </a:lnTo>
                <a:lnTo>
                  <a:pt x="6234282" y="3275311"/>
                </a:lnTo>
                <a:lnTo>
                  <a:pt x="6219510" y="3291443"/>
                </a:lnTo>
                <a:lnTo>
                  <a:pt x="6212094" y="3302699"/>
                </a:lnTo>
                <a:lnTo>
                  <a:pt x="6163108" y="3401971"/>
                </a:lnTo>
                <a:lnTo>
                  <a:pt x="6170908" y="3449864"/>
                </a:lnTo>
                <a:lnTo>
                  <a:pt x="6176551" y="3454148"/>
                </a:lnTo>
                <a:lnTo>
                  <a:pt x="6176138" y="3478936"/>
                </a:lnTo>
                <a:lnTo>
                  <a:pt x="6172119" y="3499972"/>
                </a:lnTo>
                <a:lnTo>
                  <a:pt x="6173124" y="3532472"/>
                </a:lnTo>
                <a:lnTo>
                  <a:pt x="6189108" y="3585653"/>
                </a:lnTo>
                <a:lnTo>
                  <a:pt x="6197706" y="3594517"/>
                </a:lnTo>
                <a:lnTo>
                  <a:pt x="6209317" y="3644478"/>
                </a:lnTo>
                <a:lnTo>
                  <a:pt x="6208194" y="3660018"/>
                </a:lnTo>
                <a:lnTo>
                  <a:pt x="6214812" y="3763042"/>
                </a:lnTo>
                <a:lnTo>
                  <a:pt x="6198090" y="3834305"/>
                </a:lnTo>
                <a:lnTo>
                  <a:pt x="6181929" y="3855607"/>
                </a:lnTo>
                <a:lnTo>
                  <a:pt x="6168928" y="3867721"/>
                </a:lnTo>
                <a:lnTo>
                  <a:pt x="6080293" y="3921847"/>
                </a:lnTo>
                <a:lnTo>
                  <a:pt x="6068002" y="3938836"/>
                </a:lnTo>
                <a:lnTo>
                  <a:pt x="6008912" y="3995858"/>
                </a:lnTo>
                <a:lnTo>
                  <a:pt x="5992810" y="4007410"/>
                </a:lnTo>
                <a:lnTo>
                  <a:pt x="6017864" y="4097287"/>
                </a:lnTo>
                <a:lnTo>
                  <a:pt x="6015235" y="4147247"/>
                </a:lnTo>
                <a:lnTo>
                  <a:pt x="5996976" y="4195081"/>
                </a:lnTo>
                <a:lnTo>
                  <a:pt x="5980637" y="4210356"/>
                </a:lnTo>
                <a:lnTo>
                  <a:pt x="5921546" y="4230476"/>
                </a:lnTo>
                <a:lnTo>
                  <a:pt x="5916287" y="4253551"/>
                </a:lnTo>
                <a:lnTo>
                  <a:pt x="5917380" y="4282475"/>
                </a:lnTo>
                <a:lnTo>
                  <a:pt x="5896699" y="4347031"/>
                </a:lnTo>
                <a:lnTo>
                  <a:pt x="5880006" y="4369456"/>
                </a:lnTo>
                <a:lnTo>
                  <a:pt x="5868188" y="4380270"/>
                </a:lnTo>
                <a:lnTo>
                  <a:pt x="5799938" y="4474283"/>
                </a:lnTo>
                <a:lnTo>
                  <a:pt x="5731128" y="4542413"/>
                </a:lnTo>
                <a:lnTo>
                  <a:pt x="5712958" y="4553907"/>
                </a:lnTo>
                <a:lnTo>
                  <a:pt x="5700224" y="4559579"/>
                </a:lnTo>
                <a:lnTo>
                  <a:pt x="5604054" y="4585431"/>
                </a:lnTo>
                <a:lnTo>
                  <a:pt x="5549071" y="4586288"/>
                </a:lnTo>
                <a:lnTo>
                  <a:pt x="5444836" y="4604429"/>
                </a:lnTo>
                <a:lnTo>
                  <a:pt x="5438483" y="4602922"/>
                </a:lnTo>
                <a:lnTo>
                  <a:pt x="5404270" y="4587322"/>
                </a:lnTo>
                <a:lnTo>
                  <a:pt x="5398597" y="4579493"/>
                </a:lnTo>
                <a:lnTo>
                  <a:pt x="5393841" y="4554586"/>
                </a:lnTo>
                <a:lnTo>
                  <a:pt x="5385982" y="4542148"/>
                </a:lnTo>
                <a:lnTo>
                  <a:pt x="5386691" y="4523327"/>
                </a:lnTo>
                <a:lnTo>
                  <a:pt x="5395554" y="4514671"/>
                </a:lnTo>
                <a:lnTo>
                  <a:pt x="5392925" y="4485539"/>
                </a:lnTo>
                <a:lnTo>
                  <a:pt x="5379895" y="4463321"/>
                </a:lnTo>
                <a:lnTo>
                  <a:pt x="5367043" y="4431915"/>
                </a:lnTo>
                <a:lnTo>
                  <a:pt x="5361843" y="4412031"/>
                </a:lnTo>
                <a:lnTo>
                  <a:pt x="5336848" y="4358288"/>
                </a:lnTo>
                <a:lnTo>
                  <a:pt x="5324055" y="4348243"/>
                </a:lnTo>
                <a:lnTo>
                  <a:pt x="5314541" y="4338581"/>
                </a:lnTo>
                <a:lnTo>
                  <a:pt x="5290905" y="4292462"/>
                </a:lnTo>
                <a:lnTo>
                  <a:pt x="5276901" y="4231067"/>
                </a:lnTo>
                <a:lnTo>
                  <a:pt x="5269515" y="4141368"/>
                </a:lnTo>
                <a:lnTo>
                  <a:pt x="5272469" y="4118234"/>
                </a:lnTo>
                <a:lnTo>
                  <a:pt x="5266205" y="4093475"/>
                </a:lnTo>
                <a:lnTo>
                  <a:pt x="5244549" y="4064964"/>
                </a:lnTo>
                <a:lnTo>
                  <a:pt x="5178634" y="3930032"/>
                </a:lnTo>
                <a:lnTo>
                  <a:pt x="5173079" y="3869819"/>
                </a:lnTo>
                <a:lnTo>
                  <a:pt x="5203156" y="3742508"/>
                </a:lnTo>
                <a:lnTo>
                  <a:pt x="5247947" y="3671305"/>
                </a:lnTo>
                <a:lnTo>
                  <a:pt x="5245376" y="3619039"/>
                </a:lnTo>
                <a:lnTo>
                  <a:pt x="5229629" y="3578149"/>
                </a:lnTo>
                <a:lnTo>
                  <a:pt x="5225818" y="3557467"/>
                </a:lnTo>
                <a:lnTo>
                  <a:pt x="5229540" y="3546595"/>
                </a:lnTo>
                <a:lnTo>
                  <a:pt x="5221061" y="3487859"/>
                </a:lnTo>
                <a:lnTo>
                  <a:pt x="5201177" y="3448239"/>
                </a:lnTo>
                <a:lnTo>
                  <a:pt x="5188384" y="3406551"/>
                </a:lnTo>
                <a:lnTo>
                  <a:pt x="5168795" y="3364360"/>
                </a:lnTo>
                <a:lnTo>
                  <a:pt x="5084503" y="3249784"/>
                </a:lnTo>
                <a:lnTo>
                  <a:pt x="5075846" y="3229102"/>
                </a:lnTo>
                <a:lnTo>
                  <a:pt x="5077619" y="3213857"/>
                </a:lnTo>
                <a:lnTo>
                  <a:pt x="5089673" y="3189689"/>
                </a:lnTo>
                <a:lnTo>
                  <a:pt x="5103353" y="3090299"/>
                </a:lnTo>
                <a:lnTo>
                  <a:pt x="5103353" y="3051891"/>
                </a:lnTo>
                <a:lnTo>
                  <a:pt x="5097444" y="3033632"/>
                </a:lnTo>
                <a:lnTo>
                  <a:pt x="5085124" y="3025862"/>
                </a:lnTo>
                <a:lnTo>
                  <a:pt x="5076880" y="3022168"/>
                </a:lnTo>
                <a:lnTo>
                  <a:pt x="5075935" y="3020721"/>
                </a:lnTo>
                <a:lnTo>
                  <a:pt x="5072389" y="3013452"/>
                </a:lnTo>
                <a:lnTo>
                  <a:pt x="5045799" y="3005978"/>
                </a:lnTo>
                <a:lnTo>
                  <a:pt x="4970311" y="3010764"/>
                </a:lnTo>
                <a:lnTo>
                  <a:pt x="4949629" y="2988930"/>
                </a:lnTo>
                <a:lnTo>
                  <a:pt x="4940323" y="2965678"/>
                </a:lnTo>
                <a:lnTo>
                  <a:pt x="4906966" y="2933798"/>
                </a:lnTo>
                <a:lnTo>
                  <a:pt x="4850476" y="2930400"/>
                </a:lnTo>
                <a:lnTo>
                  <a:pt x="4805242" y="2941363"/>
                </a:lnTo>
                <a:lnTo>
                  <a:pt x="4689248" y="2990023"/>
                </a:lnTo>
                <a:lnTo>
                  <a:pt x="4678553" y="2992594"/>
                </a:lnTo>
                <a:lnTo>
                  <a:pt x="4669689" y="2991707"/>
                </a:lnTo>
                <a:lnTo>
                  <a:pt x="4665553" y="2990142"/>
                </a:lnTo>
                <a:lnTo>
                  <a:pt x="4657871" y="2985355"/>
                </a:lnTo>
                <a:lnTo>
                  <a:pt x="4652258" y="2984055"/>
                </a:lnTo>
                <a:lnTo>
                  <a:pt x="4644133" y="2983582"/>
                </a:lnTo>
                <a:lnTo>
                  <a:pt x="4638549" y="2984085"/>
                </a:lnTo>
                <a:lnTo>
                  <a:pt x="4633230" y="2983907"/>
                </a:lnTo>
                <a:lnTo>
                  <a:pt x="4607290" y="2976935"/>
                </a:lnTo>
                <a:lnTo>
                  <a:pt x="4535466" y="2989905"/>
                </a:lnTo>
                <a:lnTo>
                  <a:pt x="4482934" y="3009080"/>
                </a:lnTo>
                <a:lnTo>
                  <a:pt x="4455369" y="3002078"/>
                </a:lnTo>
                <a:lnTo>
                  <a:pt x="4379645" y="2941363"/>
                </a:lnTo>
                <a:lnTo>
                  <a:pt x="4367206" y="2935718"/>
                </a:lnTo>
                <a:lnTo>
                  <a:pt x="4346525" y="2913500"/>
                </a:lnTo>
                <a:lnTo>
                  <a:pt x="4342890" y="2904814"/>
                </a:lnTo>
                <a:lnTo>
                  <a:pt x="4319727" y="2887767"/>
                </a:lnTo>
                <a:lnTo>
                  <a:pt x="4307170" y="2883098"/>
                </a:lnTo>
                <a:lnTo>
                  <a:pt x="4300700" y="2878962"/>
                </a:lnTo>
                <a:lnTo>
                  <a:pt x="4294968" y="2873644"/>
                </a:lnTo>
                <a:lnTo>
                  <a:pt x="4289798" y="2866908"/>
                </a:lnTo>
                <a:lnTo>
                  <a:pt x="4283889" y="2855769"/>
                </a:lnTo>
                <a:lnTo>
                  <a:pt x="4265393" y="2802588"/>
                </a:lnTo>
                <a:lnTo>
                  <a:pt x="4260518" y="2794020"/>
                </a:lnTo>
                <a:lnTo>
                  <a:pt x="4192033" y="2720541"/>
                </a:lnTo>
                <a:lnTo>
                  <a:pt x="4166742" y="2703700"/>
                </a:lnTo>
                <a:lnTo>
                  <a:pt x="4153181" y="2681571"/>
                </a:lnTo>
                <a:lnTo>
                  <a:pt x="4150611" y="2656635"/>
                </a:lnTo>
                <a:lnTo>
                  <a:pt x="4155899" y="2636692"/>
                </a:lnTo>
                <a:lnTo>
                  <a:pt x="4157524" y="2624637"/>
                </a:lnTo>
                <a:lnTo>
                  <a:pt x="4151172" y="2609156"/>
                </a:lnTo>
                <a:lnTo>
                  <a:pt x="4147242" y="2602863"/>
                </a:lnTo>
                <a:lnTo>
                  <a:pt x="4132854" y="2586317"/>
                </a:lnTo>
                <a:lnTo>
                  <a:pt x="4173686" y="2490503"/>
                </a:lnTo>
                <a:lnTo>
                  <a:pt x="4180806" y="2430112"/>
                </a:lnTo>
                <a:lnTo>
                  <a:pt x="4178206" y="2419594"/>
                </a:lnTo>
                <a:lnTo>
                  <a:pt x="4175576" y="2413065"/>
                </a:lnTo>
                <a:lnTo>
                  <a:pt x="4173124" y="2395338"/>
                </a:lnTo>
                <a:lnTo>
                  <a:pt x="4175369" y="2376902"/>
                </a:lnTo>
                <a:lnTo>
                  <a:pt x="4170406" y="2350754"/>
                </a:lnTo>
                <a:lnTo>
                  <a:pt x="4155633" y="2337931"/>
                </a:lnTo>
                <a:lnTo>
                  <a:pt x="4153772" y="2329068"/>
                </a:lnTo>
                <a:lnTo>
                  <a:pt x="4154570" y="2313379"/>
                </a:lnTo>
                <a:lnTo>
                  <a:pt x="4167777" y="2271307"/>
                </a:lnTo>
                <a:lnTo>
                  <a:pt x="4190615" y="2224714"/>
                </a:lnTo>
                <a:lnTo>
                  <a:pt x="4234933" y="2183174"/>
                </a:lnTo>
                <a:lnTo>
                  <a:pt x="4240842" y="2137586"/>
                </a:lnTo>
                <a:lnTo>
                  <a:pt x="4323568" y="2036896"/>
                </a:lnTo>
                <a:lnTo>
                  <a:pt x="4374031" y="2014767"/>
                </a:lnTo>
                <a:lnTo>
                  <a:pt x="4424051" y="1944479"/>
                </a:lnTo>
                <a:lnTo>
                  <a:pt x="4424051" y="1937093"/>
                </a:lnTo>
                <a:lnTo>
                  <a:pt x="4422662" y="1929647"/>
                </a:lnTo>
                <a:lnTo>
                  <a:pt x="4424760" y="1907636"/>
                </a:lnTo>
                <a:lnTo>
                  <a:pt x="4446889" y="1858768"/>
                </a:lnTo>
                <a:lnTo>
                  <a:pt x="4449312" y="1855518"/>
                </a:lnTo>
                <a:lnTo>
                  <a:pt x="4487721" y="1821305"/>
                </a:lnTo>
                <a:lnTo>
                  <a:pt x="4518536" y="1803194"/>
                </a:lnTo>
                <a:lnTo>
                  <a:pt x="4525095" y="1797285"/>
                </a:lnTo>
                <a:lnTo>
                  <a:pt x="4539307" y="1779912"/>
                </a:lnTo>
                <a:lnTo>
                  <a:pt x="4571215" y="1726081"/>
                </a:lnTo>
                <a:lnTo>
                  <a:pt x="4594467" y="1728592"/>
                </a:lnTo>
                <a:lnTo>
                  <a:pt x="4606285" y="1740854"/>
                </a:lnTo>
                <a:lnTo>
                  <a:pt x="4700357" y="1748565"/>
                </a:lnTo>
                <a:lnTo>
                  <a:pt x="4711200" y="1746467"/>
                </a:lnTo>
                <a:lnTo>
                  <a:pt x="4716046" y="1744576"/>
                </a:lnTo>
                <a:lnTo>
                  <a:pt x="4720921" y="1741858"/>
                </a:lnTo>
                <a:lnTo>
                  <a:pt x="4729784" y="1735151"/>
                </a:lnTo>
                <a:lnTo>
                  <a:pt x="4768724" y="1712254"/>
                </a:lnTo>
                <a:lnTo>
                  <a:pt x="4784059" y="1699786"/>
                </a:lnTo>
                <a:lnTo>
                  <a:pt x="4813160" y="1689977"/>
                </a:lnTo>
                <a:lnTo>
                  <a:pt x="4911103" y="1676032"/>
                </a:lnTo>
                <a:lnTo>
                  <a:pt x="4976102" y="1678366"/>
                </a:lnTo>
                <a:lnTo>
                  <a:pt x="4988629" y="1673136"/>
                </a:lnTo>
                <a:lnTo>
                  <a:pt x="5113516" y="1663179"/>
                </a:lnTo>
                <a:lnTo>
                  <a:pt x="5115496" y="1664982"/>
                </a:lnTo>
                <a:lnTo>
                  <a:pt x="5144745" y="1670123"/>
                </a:lnTo>
                <a:lnTo>
                  <a:pt x="5149030" y="1678307"/>
                </a:lnTo>
                <a:lnTo>
                  <a:pt x="5144923" y="1702800"/>
                </a:lnTo>
                <a:lnTo>
                  <a:pt x="5138009" y="1713229"/>
                </a:lnTo>
                <a:lnTo>
                  <a:pt x="5144420" y="1722093"/>
                </a:lnTo>
                <a:lnTo>
                  <a:pt x="5148143" y="1751313"/>
                </a:lnTo>
                <a:lnTo>
                  <a:pt x="5139280" y="1769040"/>
                </a:lnTo>
                <a:lnTo>
                  <a:pt x="5126073" y="1787535"/>
                </a:lnTo>
                <a:lnTo>
                  <a:pt x="5125216" y="1797373"/>
                </a:lnTo>
                <a:lnTo>
                  <a:pt x="5126930" y="1799619"/>
                </a:lnTo>
                <a:lnTo>
                  <a:pt x="5129441" y="1801983"/>
                </a:lnTo>
                <a:lnTo>
                  <a:pt x="5185725" y="1837230"/>
                </a:lnTo>
                <a:lnTo>
                  <a:pt x="5255421" y="1844941"/>
                </a:lnTo>
                <a:lnTo>
                  <a:pt x="5287921" y="1854012"/>
                </a:lnTo>
                <a:lnTo>
                  <a:pt x="5301660" y="1871739"/>
                </a:lnTo>
                <a:lnTo>
                  <a:pt x="5306742" y="1887013"/>
                </a:lnTo>
                <a:lnTo>
                  <a:pt x="5328487" y="1901786"/>
                </a:lnTo>
                <a:lnTo>
                  <a:pt x="5362641" y="1906454"/>
                </a:lnTo>
                <a:lnTo>
                  <a:pt x="5374459" y="1910620"/>
                </a:lnTo>
                <a:lnTo>
                  <a:pt x="5389231" y="1918272"/>
                </a:lnTo>
                <a:lnTo>
                  <a:pt x="5406781" y="1930829"/>
                </a:lnTo>
                <a:lnTo>
                  <a:pt x="5411981" y="1933518"/>
                </a:lnTo>
                <a:lnTo>
                  <a:pt x="5435618" y="1937417"/>
                </a:lnTo>
                <a:lnTo>
                  <a:pt x="5454231" y="1924299"/>
                </a:lnTo>
                <a:lnTo>
                  <a:pt x="5453226" y="1901550"/>
                </a:lnTo>
                <a:lnTo>
                  <a:pt x="5450065" y="1889732"/>
                </a:lnTo>
                <a:lnTo>
                  <a:pt x="5450863" y="1882257"/>
                </a:lnTo>
                <a:lnTo>
                  <a:pt x="5464985" y="1862018"/>
                </a:lnTo>
                <a:lnTo>
                  <a:pt x="5477365" y="1852564"/>
                </a:lnTo>
                <a:lnTo>
                  <a:pt x="5498608" y="1845059"/>
                </a:lnTo>
                <a:lnTo>
                  <a:pt x="5536957" y="1840391"/>
                </a:lnTo>
                <a:lnTo>
                  <a:pt x="5554684" y="1846773"/>
                </a:lnTo>
                <a:lnTo>
                  <a:pt x="5556516" y="1847837"/>
                </a:lnTo>
                <a:lnTo>
                  <a:pt x="5562898" y="1850112"/>
                </a:lnTo>
                <a:lnTo>
                  <a:pt x="5566473" y="1853775"/>
                </a:lnTo>
                <a:lnTo>
                  <a:pt x="5579177" y="1863141"/>
                </a:lnTo>
                <a:lnTo>
                  <a:pt x="5600716" y="1872211"/>
                </a:lnTo>
                <a:lnTo>
                  <a:pt x="5762416" y="1916884"/>
                </a:lnTo>
                <a:lnTo>
                  <a:pt x="5786879" y="1916884"/>
                </a:lnTo>
                <a:lnTo>
                  <a:pt x="5805404" y="1904297"/>
                </a:lnTo>
                <a:lnTo>
                  <a:pt x="5837431" y="1894518"/>
                </a:lnTo>
                <a:lnTo>
                  <a:pt x="5900422" y="1914520"/>
                </a:lnTo>
                <a:lnTo>
                  <a:pt x="5941785" y="1909290"/>
                </a:lnTo>
                <a:lnTo>
                  <a:pt x="5956557" y="1892627"/>
                </a:lnTo>
                <a:lnTo>
                  <a:pt x="5990890" y="1782424"/>
                </a:lnTo>
                <a:lnTo>
                  <a:pt x="5990890" y="1697216"/>
                </a:lnTo>
                <a:lnTo>
                  <a:pt x="5976649" y="1698959"/>
                </a:lnTo>
                <a:lnTo>
                  <a:pt x="5964830" y="1698250"/>
                </a:lnTo>
                <a:lnTo>
                  <a:pt x="5961876" y="1697068"/>
                </a:lnTo>
                <a:lnTo>
                  <a:pt x="5944414" y="1696713"/>
                </a:lnTo>
                <a:lnTo>
                  <a:pt x="5911471" y="1715740"/>
                </a:lnTo>
                <a:lnTo>
                  <a:pt x="5907453" y="1717336"/>
                </a:lnTo>
                <a:lnTo>
                  <a:pt x="5867065" y="1706050"/>
                </a:lnTo>
                <a:lnTo>
                  <a:pt x="5856990" y="1698841"/>
                </a:lnTo>
                <a:lnTo>
                  <a:pt x="5828243" y="1689238"/>
                </a:lnTo>
                <a:lnTo>
                  <a:pt x="5816425" y="1688411"/>
                </a:lnTo>
                <a:lnTo>
                  <a:pt x="5804606" y="1700731"/>
                </a:lnTo>
                <a:lnTo>
                  <a:pt x="5799170" y="1704425"/>
                </a:lnTo>
                <a:lnTo>
                  <a:pt x="5780882" y="1706729"/>
                </a:lnTo>
                <a:lnTo>
                  <a:pt x="5746344" y="1688529"/>
                </a:lnTo>
                <a:lnTo>
                  <a:pt x="5726105" y="1684422"/>
                </a:lnTo>
                <a:lnTo>
                  <a:pt x="5711333" y="1687022"/>
                </a:lnTo>
                <a:lnTo>
                  <a:pt x="5701435" y="1683654"/>
                </a:lnTo>
                <a:lnTo>
                  <a:pt x="5698215" y="1679961"/>
                </a:lnTo>
                <a:lnTo>
                  <a:pt x="5691774" y="1661968"/>
                </a:lnTo>
                <a:lnTo>
                  <a:pt x="5664149" y="1633191"/>
                </a:lnTo>
                <a:lnTo>
                  <a:pt x="5659451" y="1631182"/>
                </a:lnTo>
                <a:lnTo>
                  <a:pt x="5674401" y="1608876"/>
                </a:lnTo>
                <a:lnTo>
                  <a:pt x="5654901" y="1569581"/>
                </a:lnTo>
                <a:lnTo>
                  <a:pt x="5654517" y="1556817"/>
                </a:lnTo>
                <a:lnTo>
                  <a:pt x="5659363" y="1536135"/>
                </a:lnTo>
                <a:lnTo>
                  <a:pt x="5601691" y="1523076"/>
                </a:lnTo>
                <a:lnTo>
                  <a:pt x="5598352" y="1523076"/>
                </a:lnTo>
                <a:lnTo>
                  <a:pt x="5596166" y="1523874"/>
                </a:lnTo>
                <a:lnTo>
                  <a:pt x="5558377" y="1548633"/>
                </a:lnTo>
                <a:lnTo>
                  <a:pt x="5568009" y="1573687"/>
                </a:lnTo>
                <a:lnTo>
                  <a:pt x="5568659" y="1581192"/>
                </a:lnTo>
                <a:lnTo>
                  <a:pt x="5567684" y="1584708"/>
                </a:lnTo>
                <a:lnTo>
                  <a:pt x="5575336" y="1601666"/>
                </a:lnTo>
                <a:lnTo>
                  <a:pt x="5577877" y="1605566"/>
                </a:lnTo>
                <a:lnTo>
                  <a:pt x="5583136" y="1617562"/>
                </a:lnTo>
                <a:lnTo>
                  <a:pt x="5577818" y="1641552"/>
                </a:lnTo>
                <a:lnTo>
                  <a:pt x="5552646" y="1639750"/>
                </a:lnTo>
                <a:lnTo>
                  <a:pt x="5562159" y="1675323"/>
                </a:lnTo>
                <a:lnTo>
                  <a:pt x="5558377" y="1694497"/>
                </a:lnTo>
                <a:lnTo>
                  <a:pt x="5516216" y="1689120"/>
                </a:lnTo>
                <a:lnTo>
                  <a:pt x="5503187" y="1672929"/>
                </a:lnTo>
                <a:lnTo>
                  <a:pt x="5498253" y="1652986"/>
                </a:lnTo>
                <a:lnTo>
                  <a:pt x="5488001" y="1632305"/>
                </a:lnTo>
                <a:lnTo>
                  <a:pt x="5461410" y="1597708"/>
                </a:lnTo>
                <a:lnTo>
                  <a:pt x="5438483" y="1557526"/>
                </a:lnTo>
                <a:lnTo>
                  <a:pt x="5430536" y="1548219"/>
                </a:lnTo>
                <a:lnTo>
                  <a:pt x="5425808" y="1529310"/>
                </a:lnTo>
                <a:lnTo>
                  <a:pt x="5425808" y="1510283"/>
                </a:lnTo>
                <a:lnTo>
                  <a:pt x="5416177" y="1479497"/>
                </a:lnTo>
                <a:lnTo>
                  <a:pt x="5406870" y="1466675"/>
                </a:lnTo>
                <a:lnTo>
                  <a:pt x="5293417" y="1388947"/>
                </a:lnTo>
                <a:lnTo>
                  <a:pt x="5236631" y="1333964"/>
                </a:lnTo>
                <a:lnTo>
                  <a:pt x="5200113" y="1343271"/>
                </a:lnTo>
                <a:lnTo>
                  <a:pt x="5197838" y="1346225"/>
                </a:lnTo>
                <a:lnTo>
                  <a:pt x="5197011" y="1347850"/>
                </a:lnTo>
                <a:lnTo>
                  <a:pt x="5195622" y="1352725"/>
                </a:lnTo>
                <a:lnTo>
                  <a:pt x="5195031" y="1369773"/>
                </a:lnTo>
                <a:lnTo>
                  <a:pt x="5206140" y="1390454"/>
                </a:lnTo>
                <a:lnTo>
                  <a:pt x="5230338" y="1411136"/>
                </a:lnTo>
                <a:lnTo>
                  <a:pt x="5251522" y="1446761"/>
                </a:lnTo>
                <a:lnTo>
                  <a:pt x="5263665" y="1457309"/>
                </a:lnTo>
                <a:lnTo>
                  <a:pt x="5309519" y="1477252"/>
                </a:lnTo>
                <a:lnTo>
                  <a:pt x="5323937" y="1493945"/>
                </a:lnTo>
                <a:lnTo>
                  <a:pt x="5393811" y="1535929"/>
                </a:lnTo>
                <a:lnTo>
                  <a:pt x="5398420" y="1541542"/>
                </a:lnTo>
                <a:lnTo>
                  <a:pt x="5398420" y="1547451"/>
                </a:lnTo>
                <a:lnTo>
                  <a:pt x="5397120" y="1550110"/>
                </a:lnTo>
                <a:lnTo>
                  <a:pt x="5389970" y="1558974"/>
                </a:lnTo>
                <a:lnTo>
                  <a:pt x="5345239" y="1541985"/>
                </a:lnTo>
                <a:lnTo>
                  <a:pt x="5343023" y="1559712"/>
                </a:lnTo>
                <a:lnTo>
                  <a:pt x="5343023" y="1567099"/>
                </a:lnTo>
                <a:lnTo>
                  <a:pt x="5345239" y="1574396"/>
                </a:lnTo>
                <a:lnTo>
                  <a:pt x="5340482" y="1615582"/>
                </a:lnTo>
                <a:lnTo>
                  <a:pt x="5317319" y="1635614"/>
                </a:lnTo>
                <a:lnTo>
                  <a:pt x="5302546" y="1641523"/>
                </a:lnTo>
                <a:lnTo>
                  <a:pt x="5291496" y="1664450"/>
                </a:lnTo>
                <a:lnTo>
                  <a:pt x="5291496" y="1669029"/>
                </a:lnTo>
                <a:lnTo>
                  <a:pt x="5289842" y="1678543"/>
                </a:lnTo>
                <a:lnTo>
                  <a:pt x="5269603" y="1684688"/>
                </a:lnTo>
                <a:lnTo>
                  <a:pt x="5206377" y="1651421"/>
                </a:lnTo>
                <a:lnTo>
                  <a:pt x="5197986" y="1641582"/>
                </a:lnTo>
                <a:lnTo>
                  <a:pt x="5199966" y="1630857"/>
                </a:lnTo>
                <a:lnTo>
                  <a:pt x="5216038" y="1626957"/>
                </a:lnTo>
                <a:lnTo>
                  <a:pt x="5297494" y="1623825"/>
                </a:lnTo>
                <a:lnTo>
                  <a:pt x="5301985" y="1618773"/>
                </a:lnTo>
                <a:lnTo>
                  <a:pt x="5309903" y="1603262"/>
                </a:lnTo>
                <a:lnTo>
                  <a:pt x="5308958" y="1579153"/>
                </a:lnTo>
                <a:lnTo>
                  <a:pt x="5302664" y="1559210"/>
                </a:lnTo>
                <a:lnTo>
                  <a:pt x="5301187" y="1557881"/>
                </a:lnTo>
                <a:lnTo>
                  <a:pt x="5296194" y="1556462"/>
                </a:lnTo>
                <a:lnTo>
                  <a:pt x="5289812" y="1553508"/>
                </a:lnTo>
                <a:lnTo>
                  <a:pt x="5284287" y="1549667"/>
                </a:lnTo>
                <a:lnTo>
                  <a:pt x="5263044" y="1529547"/>
                </a:lnTo>
                <a:lnTo>
                  <a:pt x="5159311" y="1465729"/>
                </a:lnTo>
                <a:lnTo>
                  <a:pt x="5137093" y="1441798"/>
                </a:lnTo>
                <a:lnTo>
                  <a:pt x="5120134" y="1414120"/>
                </a:lnTo>
                <a:lnTo>
                  <a:pt x="5106780" y="1399820"/>
                </a:lnTo>
                <a:lnTo>
                  <a:pt x="5087310" y="1385432"/>
                </a:lnTo>
                <a:lnTo>
                  <a:pt x="5071119" y="1387589"/>
                </a:lnTo>
                <a:lnTo>
                  <a:pt x="5057558" y="1398697"/>
                </a:lnTo>
                <a:lnTo>
                  <a:pt x="5037999" y="1405788"/>
                </a:lnTo>
                <a:lnTo>
                  <a:pt x="5008927" y="1423220"/>
                </a:lnTo>
                <a:lnTo>
                  <a:pt x="5001806" y="1428804"/>
                </a:lnTo>
                <a:lnTo>
                  <a:pt x="4994774" y="1430222"/>
                </a:lnTo>
                <a:lnTo>
                  <a:pt x="4944961" y="1419143"/>
                </a:lnTo>
                <a:lnTo>
                  <a:pt x="4936511" y="1418699"/>
                </a:lnTo>
                <a:lnTo>
                  <a:pt x="4913555" y="1422599"/>
                </a:lnTo>
                <a:lnTo>
                  <a:pt x="4892548" y="1443511"/>
                </a:lnTo>
                <a:lnTo>
                  <a:pt x="4893287" y="1454945"/>
                </a:lnTo>
                <a:lnTo>
                  <a:pt x="4887082" y="1483781"/>
                </a:lnTo>
                <a:lnTo>
                  <a:pt x="4846251" y="1512411"/>
                </a:lnTo>
                <a:lnTo>
                  <a:pt x="4836028" y="1516252"/>
                </a:lnTo>
                <a:lnTo>
                  <a:pt x="4805124" y="1538085"/>
                </a:lnTo>
                <a:lnTo>
                  <a:pt x="4775284" y="1579803"/>
                </a:lnTo>
                <a:lnTo>
                  <a:pt x="4778415" y="1605951"/>
                </a:lnTo>
                <a:lnTo>
                  <a:pt x="4751293" y="1655764"/>
                </a:lnTo>
                <a:lnTo>
                  <a:pt x="4708866" y="1688529"/>
                </a:lnTo>
                <a:lnTo>
                  <a:pt x="4698200" y="1693847"/>
                </a:lnTo>
                <a:lnTo>
                  <a:pt x="4635210" y="1700170"/>
                </a:lnTo>
                <a:lnTo>
                  <a:pt x="4617808" y="1707231"/>
                </a:lnTo>
                <a:lnTo>
                  <a:pt x="4590449" y="1713908"/>
                </a:lnTo>
                <a:lnTo>
                  <a:pt x="4561731" y="1693227"/>
                </a:lnTo>
                <a:lnTo>
                  <a:pt x="4558334" y="1689061"/>
                </a:lnTo>
                <a:lnTo>
                  <a:pt x="4550947" y="1682236"/>
                </a:lnTo>
                <a:lnTo>
                  <a:pt x="4513868" y="1674348"/>
                </a:lnTo>
                <a:lnTo>
                  <a:pt x="4473746" y="1674525"/>
                </a:lnTo>
                <a:lnTo>
                  <a:pt x="4473746" y="1634846"/>
                </a:lnTo>
                <a:lnTo>
                  <a:pt x="4464321" y="1611446"/>
                </a:lnTo>
                <a:lnTo>
                  <a:pt x="4458412" y="1603085"/>
                </a:lnTo>
                <a:lnTo>
                  <a:pt x="4460037" y="1592655"/>
                </a:lnTo>
                <a:lnTo>
                  <a:pt x="4489050" y="1524908"/>
                </a:lnTo>
                <a:lnTo>
                  <a:pt x="4489257" y="1427681"/>
                </a:lnTo>
                <a:lnTo>
                  <a:pt x="4524947" y="1403661"/>
                </a:lnTo>
                <a:lnTo>
                  <a:pt x="4536973" y="1402125"/>
                </a:lnTo>
                <a:lnTo>
                  <a:pt x="4722457" y="1415450"/>
                </a:lnTo>
                <a:lnTo>
                  <a:pt x="4736963" y="1403632"/>
                </a:lnTo>
                <a:lnTo>
                  <a:pt x="4749550" y="1354586"/>
                </a:lnTo>
                <a:lnTo>
                  <a:pt x="4748161" y="1314760"/>
                </a:lnTo>
                <a:lnTo>
                  <a:pt x="4743434" y="1305896"/>
                </a:lnTo>
                <a:lnTo>
                  <a:pt x="4712057" y="1262819"/>
                </a:lnTo>
                <a:lnTo>
                  <a:pt x="4672526" y="1242847"/>
                </a:lnTo>
                <a:lnTo>
                  <a:pt x="4659732" y="1240513"/>
                </a:lnTo>
                <a:lnTo>
                  <a:pt x="4642005" y="1221368"/>
                </a:lnTo>
                <a:lnTo>
                  <a:pt x="4637367" y="1205443"/>
                </a:lnTo>
                <a:lnTo>
                  <a:pt x="4675864" y="1195397"/>
                </a:lnTo>
                <a:lnTo>
                  <a:pt x="4729400" y="1200862"/>
                </a:lnTo>
                <a:lnTo>
                  <a:pt x="4737052" y="1178053"/>
                </a:lnTo>
                <a:lnTo>
                  <a:pt x="4737643" y="1168541"/>
                </a:lnTo>
                <a:lnTo>
                  <a:pt x="4742784" y="1165083"/>
                </a:lnTo>
                <a:lnTo>
                  <a:pt x="4767159" y="1167653"/>
                </a:lnTo>
                <a:lnTo>
                  <a:pt x="4804563" y="1165497"/>
                </a:lnTo>
                <a:lnTo>
                  <a:pt x="4820576" y="1156072"/>
                </a:lnTo>
                <a:lnTo>
                  <a:pt x="4834935" y="1149985"/>
                </a:lnTo>
                <a:lnTo>
                  <a:pt x="4839308" y="1145642"/>
                </a:lnTo>
                <a:lnTo>
                  <a:pt x="4858985" y="1115595"/>
                </a:lnTo>
                <a:lnTo>
                  <a:pt x="4904839" y="1089743"/>
                </a:lnTo>
                <a:lnTo>
                  <a:pt x="4932729" y="1065634"/>
                </a:lnTo>
                <a:lnTo>
                  <a:pt x="4938816" y="1053402"/>
                </a:lnTo>
                <a:lnTo>
                  <a:pt x="4956543" y="1033843"/>
                </a:lnTo>
                <a:lnTo>
                  <a:pt x="5032238" y="1006307"/>
                </a:lnTo>
                <a:lnTo>
                  <a:pt x="5057351" y="1005244"/>
                </a:lnTo>
                <a:lnTo>
                  <a:pt x="5065092" y="997503"/>
                </a:lnTo>
                <a:lnTo>
                  <a:pt x="5064353" y="963467"/>
                </a:lnTo>
                <a:lnTo>
                  <a:pt x="5062462" y="960512"/>
                </a:lnTo>
                <a:lnTo>
                  <a:pt x="5049197" y="932208"/>
                </a:lnTo>
                <a:lnTo>
                  <a:pt x="5057056" y="903934"/>
                </a:lnTo>
                <a:lnTo>
                  <a:pt x="5071208" y="879677"/>
                </a:lnTo>
                <a:lnTo>
                  <a:pt x="5075108" y="877461"/>
                </a:lnTo>
                <a:lnTo>
                  <a:pt x="5082849" y="875038"/>
                </a:lnTo>
                <a:lnTo>
                  <a:pt x="5085094" y="873856"/>
                </a:lnTo>
                <a:lnTo>
                  <a:pt x="5092953" y="867091"/>
                </a:lnTo>
                <a:lnTo>
                  <a:pt x="5103678" y="860206"/>
                </a:lnTo>
                <a:lnTo>
                  <a:pt x="5126428" y="855834"/>
                </a:lnTo>
                <a:lnTo>
                  <a:pt x="5131805" y="868597"/>
                </a:lnTo>
                <a:lnTo>
                  <a:pt x="5128850" y="874684"/>
                </a:lnTo>
                <a:lnTo>
                  <a:pt x="5122616" y="906652"/>
                </a:lnTo>
                <a:lnTo>
                  <a:pt x="5114048" y="928486"/>
                </a:lnTo>
                <a:lnTo>
                  <a:pt x="5107667" y="939270"/>
                </a:lnTo>
                <a:lnTo>
                  <a:pt x="5107223" y="941988"/>
                </a:lnTo>
                <a:lnTo>
                  <a:pt x="5117889" y="968874"/>
                </a:lnTo>
                <a:lnTo>
                  <a:pt x="5139221" y="980514"/>
                </a:lnTo>
                <a:lnTo>
                  <a:pt x="5148793" y="984208"/>
                </a:lnTo>
                <a:lnTo>
                  <a:pt x="5157066" y="989319"/>
                </a:lnTo>
                <a:lnTo>
                  <a:pt x="5160197" y="983410"/>
                </a:lnTo>
                <a:lnTo>
                  <a:pt x="5152752" y="978771"/>
                </a:lnTo>
                <a:lnTo>
                  <a:pt x="5147966" y="972862"/>
                </a:lnTo>
                <a:lnTo>
                  <a:pt x="5146902" y="970233"/>
                </a:lnTo>
                <a:lnTo>
                  <a:pt x="5146341" y="959242"/>
                </a:lnTo>
                <a:lnTo>
                  <a:pt x="5147257" y="957144"/>
                </a:lnTo>
                <a:lnTo>
                  <a:pt x="5146104" y="943760"/>
                </a:lnTo>
                <a:lnTo>
                  <a:pt x="5144096" y="938738"/>
                </a:lnTo>
                <a:lnTo>
                  <a:pt x="5144096" y="928692"/>
                </a:lnTo>
                <a:lnTo>
                  <a:pt x="5159784" y="920095"/>
                </a:lnTo>
                <a:lnTo>
                  <a:pt x="5168352" y="919504"/>
                </a:lnTo>
                <a:lnTo>
                  <a:pt x="5170716" y="918588"/>
                </a:lnTo>
                <a:lnTo>
                  <a:pt x="5187320" y="908927"/>
                </a:lnTo>
                <a:lnTo>
                  <a:pt x="5178722" y="868982"/>
                </a:lnTo>
                <a:lnTo>
                  <a:pt x="5128496" y="798959"/>
                </a:lnTo>
                <a:lnTo>
                  <a:pt x="5102378" y="810038"/>
                </a:lnTo>
                <a:lnTo>
                  <a:pt x="5071680" y="831872"/>
                </a:lnTo>
                <a:lnTo>
                  <a:pt x="5037556" y="843542"/>
                </a:lnTo>
                <a:lnTo>
                  <a:pt x="4997581" y="831724"/>
                </a:lnTo>
                <a:lnTo>
                  <a:pt x="4984138" y="805784"/>
                </a:lnTo>
                <a:lnTo>
                  <a:pt x="4977402" y="778986"/>
                </a:lnTo>
                <a:lnTo>
                  <a:pt x="4974447" y="773225"/>
                </a:lnTo>
                <a:lnTo>
                  <a:pt x="4967298" y="732984"/>
                </a:lnTo>
                <a:lnTo>
                  <a:pt x="4967298" y="710560"/>
                </a:lnTo>
                <a:lnTo>
                  <a:pt x="4979647" y="685151"/>
                </a:lnTo>
                <a:lnTo>
                  <a:pt x="5066362" y="641010"/>
                </a:lnTo>
                <a:lnTo>
                  <a:pt x="5091623" y="634924"/>
                </a:lnTo>
                <a:lnTo>
                  <a:pt x="5107312" y="628365"/>
                </a:lnTo>
                <a:lnTo>
                  <a:pt x="5174172" y="571136"/>
                </a:lnTo>
                <a:lnTo>
                  <a:pt x="5177334" y="566497"/>
                </a:lnTo>
                <a:lnTo>
                  <a:pt x="5180613" y="558402"/>
                </a:lnTo>
                <a:lnTo>
                  <a:pt x="5225345" y="513405"/>
                </a:lnTo>
                <a:lnTo>
                  <a:pt x="5240117" y="501912"/>
                </a:lnTo>
                <a:lnTo>
                  <a:pt x="5271405" y="461849"/>
                </a:lnTo>
                <a:lnTo>
                  <a:pt x="5278496" y="457534"/>
                </a:lnTo>
                <a:lnTo>
                  <a:pt x="5289782" y="453783"/>
                </a:lnTo>
                <a:lnTo>
                  <a:pt x="5347425" y="403230"/>
                </a:lnTo>
                <a:lnTo>
                  <a:pt x="5363055" y="402373"/>
                </a:lnTo>
                <a:lnTo>
                  <a:pt x="5371918" y="405328"/>
                </a:lnTo>
                <a:lnTo>
                  <a:pt x="5417034" y="400276"/>
                </a:lnTo>
                <a:lnTo>
                  <a:pt x="5476833" y="373893"/>
                </a:lnTo>
                <a:lnTo>
                  <a:pt x="5640158" y="382756"/>
                </a:lnTo>
                <a:lnTo>
                  <a:pt x="5661933" y="390911"/>
                </a:lnTo>
                <a:lnTo>
                  <a:pt x="5665094" y="405919"/>
                </a:lnTo>
                <a:lnTo>
                  <a:pt x="5863815" y="453577"/>
                </a:lnTo>
                <a:lnTo>
                  <a:pt x="5933187" y="484067"/>
                </a:lnTo>
                <a:lnTo>
                  <a:pt x="5936289" y="486430"/>
                </a:lnTo>
                <a:lnTo>
                  <a:pt x="5950648" y="505220"/>
                </a:lnTo>
                <a:lnTo>
                  <a:pt x="5940603" y="529271"/>
                </a:lnTo>
                <a:lnTo>
                  <a:pt x="5916967" y="542330"/>
                </a:lnTo>
                <a:lnTo>
                  <a:pt x="5880006" y="550069"/>
                </a:lnTo>
                <a:lnTo>
                  <a:pt x="5808359" y="545254"/>
                </a:lnTo>
                <a:lnTo>
                  <a:pt x="5795950" y="540143"/>
                </a:lnTo>
                <a:lnTo>
                  <a:pt x="5791400" y="540320"/>
                </a:lnTo>
                <a:lnTo>
                  <a:pt x="5789923" y="540674"/>
                </a:lnTo>
                <a:lnTo>
                  <a:pt x="5793084" y="559229"/>
                </a:lnTo>
                <a:lnTo>
                  <a:pt x="5798639" y="568891"/>
                </a:lnTo>
                <a:lnTo>
                  <a:pt x="5821802" y="596486"/>
                </a:lnTo>
                <a:lnTo>
                  <a:pt x="5850047" y="606472"/>
                </a:lnTo>
                <a:lnTo>
                  <a:pt x="5860063" y="602956"/>
                </a:lnTo>
                <a:lnTo>
                  <a:pt x="5846354" y="596220"/>
                </a:lnTo>
                <a:lnTo>
                  <a:pt x="5844877" y="575538"/>
                </a:lnTo>
                <a:lnTo>
                  <a:pt x="5873181" y="571195"/>
                </a:lnTo>
                <a:lnTo>
                  <a:pt x="5935964" y="594093"/>
                </a:lnTo>
                <a:lnTo>
                  <a:pt x="5923644" y="575036"/>
                </a:lnTo>
                <a:lnTo>
                  <a:pt x="5931739" y="559110"/>
                </a:lnTo>
                <a:lnTo>
                  <a:pt x="5947723" y="553202"/>
                </a:lnTo>
                <a:lnTo>
                  <a:pt x="5985542" y="531250"/>
                </a:lnTo>
                <a:lnTo>
                  <a:pt x="6004156" y="526198"/>
                </a:lnTo>
                <a:lnTo>
                  <a:pt x="6024837" y="523243"/>
                </a:lnTo>
                <a:lnTo>
                  <a:pt x="6020878" y="517571"/>
                </a:lnTo>
                <a:lnTo>
                  <a:pt x="6012576" y="501173"/>
                </a:lnTo>
                <a:lnTo>
                  <a:pt x="6012251" y="484687"/>
                </a:lnTo>
                <a:lnTo>
                  <a:pt x="6007464" y="470623"/>
                </a:lnTo>
                <a:lnTo>
                  <a:pt x="6001555" y="460489"/>
                </a:lnTo>
                <a:lnTo>
                  <a:pt x="6050542" y="452455"/>
                </a:lnTo>
                <a:lnTo>
                  <a:pt x="6075803" y="458363"/>
                </a:lnTo>
                <a:lnTo>
                  <a:pt x="6089837" y="475823"/>
                </a:lnTo>
                <a:lnTo>
                  <a:pt x="6062360" y="492605"/>
                </a:lnTo>
                <a:lnTo>
                  <a:pt x="6084104" y="505280"/>
                </a:lnTo>
                <a:lnTo>
                  <a:pt x="6118259" y="508234"/>
                </a:lnTo>
                <a:lnTo>
                  <a:pt x="6132765" y="483505"/>
                </a:lnTo>
                <a:lnTo>
                  <a:pt x="6187719" y="467816"/>
                </a:lnTo>
                <a:lnTo>
                  <a:pt x="6242229" y="443265"/>
                </a:lnTo>
                <a:lnTo>
                  <a:pt x="6301319" y="452127"/>
                </a:lnTo>
                <a:lnTo>
                  <a:pt x="6400504" y="438448"/>
                </a:lnTo>
                <a:lnTo>
                  <a:pt x="6423135" y="445422"/>
                </a:lnTo>
                <a:lnTo>
                  <a:pt x="6432796" y="444742"/>
                </a:lnTo>
                <a:lnTo>
                  <a:pt x="6428217" y="432422"/>
                </a:lnTo>
                <a:lnTo>
                  <a:pt x="6427272" y="415048"/>
                </a:lnTo>
                <a:lnTo>
                  <a:pt x="6444999" y="410263"/>
                </a:lnTo>
                <a:lnTo>
                  <a:pt x="6485977" y="407928"/>
                </a:lnTo>
                <a:lnTo>
                  <a:pt x="6533427" y="417029"/>
                </a:lnTo>
                <a:lnTo>
                  <a:pt x="6654414" y="459396"/>
                </a:lnTo>
                <a:lnTo>
                  <a:pt x="6637101" y="442703"/>
                </a:lnTo>
                <a:lnTo>
                  <a:pt x="6601972" y="427252"/>
                </a:lnTo>
                <a:lnTo>
                  <a:pt x="6566518" y="376168"/>
                </a:lnTo>
                <a:lnTo>
                  <a:pt x="6569059" y="367688"/>
                </a:lnTo>
                <a:lnTo>
                  <a:pt x="6592695" y="350700"/>
                </a:lnTo>
                <a:lnTo>
                  <a:pt x="6593669" y="347893"/>
                </a:lnTo>
                <a:lnTo>
                  <a:pt x="6594113" y="343432"/>
                </a:lnTo>
                <a:lnTo>
                  <a:pt x="6593404" y="325705"/>
                </a:lnTo>
                <a:lnTo>
                  <a:pt x="6600494" y="312498"/>
                </a:lnTo>
                <a:lnTo>
                  <a:pt x="6618222" y="306589"/>
                </a:lnTo>
                <a:lnTo>
                  <a:pt x="6660383" y="303959"/>
                </a:lnTo>
                <a:lnTo>
                  <a:pt x="6690785" y="314241"/>
                </a:lnTo>
                <a:lnTo>
                  <a:pt x="6701627" y="333209"/>
                </a:lnTo>
                <a:lnTo>
                  <a:pt x="6702869" y="357495"/>
                </a:lnTo>
                <a:lnTo>
                  <a:pt x="6731030" y="368365"/>
                </a:lnTo>
                <a:lnTo>
                  <a:pt x="6733862" y="372386"/>
                </a:lnTo>
                <a:lnTo>
                  <a:pt x="6734747" y="379595"/>
                </a:lnTo>
                <a:lnTo>
                  <a:pt x="6759950" y="430531"/>
                </a:lnTo>
                <a:lnTo>
                  <a:pt x="6791445" y="471125"/>
                </a:lnTo>
                <a:lnTo>
                  <a:pt x="6779627" y="507082"/>
                </a:lnTo>
                <a:lnTo>
                  <a:pt x="6758591" y="528887"/>
                </a:lnTo>
                <a:lnTo>
                  <a:pt x="6802584" y="530630"/>
                </a:lnTo>
                <a:lnTo>
                  <a:pt x="6826013" y="495352"/>
                </a:lnTo>
                <a:lnTo>
                  <a:pt x="6808286" y="444801"/>
                </a:lnTo>
                <a:lnTo>
                  <a:pt x="6772477" y="429585"/>
                </a:lnTo>
                <a:lnTo>
                  <a:pt x="6754573" y="394130"/>
                </a:lnTo>
                <a:lnTo>
                  <a:pt x="6731559" y="366950"/>
                </a:lnTo>
                <a:lnTo>
                  <a:pt x="6731616" y="366950"/>
                </a:lnTo>
                <a:lnTo>
                  <a:pt x="6727923" y="356875"/>
                </a:lnTo>
                <a:lnTo>
                  <a:pt x="6737850" y="341304"/>
                </a:lnTo>
                <a:lnTo>
                  <a:pt x="6746211" y="323577"/>
                </a:lnTo>
                <a:lnTo>
                  <a:pt x="6746004" y="316693"/>
                </a:lnTo>
                <a:lnTo>
                  <a:pt x="6764854" y="316309"/>
                </a:lnTo>
                <a:lnTo>
                  <a:pt x="6782582" y="328807"/>
                </a:lnTo>
                <a:lnTo>
                  <a:pt x="6811624" y="334036"/>
                </a:lnTo>
                <a:lnTo>
                  <a:pt x="6823767" y="330520"/>
                </a:lnTo>
                <a:lnTo>
                  <a:pt x="6888028" y="325468"/>
                </a:lnTo>
                <a:lnTo>
                  <a:pt x="6875235" y="311286"/>
                </a:lnTo>
                <a:lnTo>
                  <a:pt x="6867908" y="299705"/>
                </a:lnTo>
                <a:lnTo>
                  <a:pt x="6891544" y="280205"/>
                </a:lnTo>
                <a:lnTo>
                  <a:pt x="6986856" y="272996"/>
                </a:lnTo>
                <a:lnTo>
                  <a:pt x="6992293" y="271046"/>
                </a:lnTo>
                <a:lnTo>
                  <a:pt x="6985556" y="251251"/>
                </a:lnTo>
                <a:lnTo>
                  <a:pt x="6998113" y="242387"/>
                </a:lnTo>
                <a:lnTo>
                  <a:pt x="7011320" y="236833"/>
                </a:lnTo>
                <a:lnTo>
                  <a:pt x="7127048" y="206726"/>
                </a:lnTo>
                <a:lnTo>
                  <a:pt x="7261213" y="190181"/>
                </a:lnTo>
                <a:lnTo>
                  <a:pt x="7262453" y="178364"/>
                </a:lnTo>
                <a:close/>
                <a:moveTo>
                  <a:pt x="2308394" y="145657"/>
                </a:moveTo>
                <a:lnTo>
                  <a:pt x="2332267" y="154402"/>
                </a:lnTo>
                <a:lnTo>
                  <a:pt x="2289869" y="172633"/>
                </a:lnTo>
                <a:lnTo>
                  <a:pt x="2254119" y="163740"/>
                </a:lnTo>
                <a:close/>
                <a:moveTo>
                  <a:pt x="2644176" y="133869"/>
                </a:moveTo>
                <a:lnTo>
                  <a:pt x="2665775" y="135346"/>
                </a:lnTo>
                <a:lnTo>
                  <a:pt x="2691182" y="145568"/>
                </a:lnTo>
                <a:lnTo>
                  <a:pt x="2697328" y="157771"/>
                </a:lnTo>
                <a:lnTo>
                  <a:pt x="2689173" y="167580"/>
                </a:lnTo>
                <a:lnTo>
                  <a:pt x="2680339" y="169500"/>
                </a:lnTo>
                <a:lnTo>
                  <a:pt x="2645564" y="161701"/>
                </a:lnTo>
                <a:lnTo>
                  <a:pt x="2625739" y="142614"/>
                </a:lnTo>
                <a:lnTo>
                  <a:pt x="2628458" y="138035"/>
                </a:lnTo>
                <a:lnTo>
                  <a:pt x="2630437" y="135878"/>
                </a:lnTo>
                <a:close/>
                <a:moveTo>
                  <a:pt x="2518135" y="109524"/>
                </a:moveTo>
                <a:lnTo>
                  <a:pt x="2538936" y="111090"/>
                </a:lnTo>
                <a:lnTo>
                  <a:pt x="2582366" y="125922"/>
                </a:lnTo>
                <a:lnTo>
                  <a:pt x="2595928" y="137976"/>
                </a:lnTo>
                <a:lnTo>
                  <a:pt x="2584317" y="150356"/>
                </a:lnTo>
                <a:lnTo>
                  <a:pt x="2555688" y="154552"/>
                </a:lnTo>
                <a:lnTo>
                  <a:pt x="2522065" y="146250"/>
                </a:lnTo>
                <a:lnTo>
                  <a:pt x="2506287" y="137976"/>
                </a:lnTo>
                <a:lnTo>
                  <a:pt x="2501029" y="124769"/>
                </a:lnTo>
                <a:lnTo>
                  <a:pt x="2500939" y="121844"/>
                </a:lnTo>
                <a:lnTo>
                  <a:pt x="2505342" y="115581"/>
                </a:lnTo>
                <a:lnTo>
                  <a:pt x="2513585" y="110676"/>
                </a:lnTo>
                <a:close/>
                <a:moveTo>
                  <a:pt x="2840266" y="67717"/>
                </a:moveTo>
                <a:lnTo>
                  <a:pt x="2895544" y="74187"/>
                </a:lnTo>
                <a:lnTo>
                  <a:pt x="2941222" y="99537"/>
                </a:lnTo>
                <a:lnTo>
                  <a:pt x="2948844" y="113483"/>
                </a:lnTo>
                <a:lnTo>
                  <a:pt x="2940394" y="122140"/>
                </a:lnTo>
                <a:lnTo>
                  <a:pt x="2935076" y="124030"/>
                </a:lnTo>
                <a:lnTo>
                  <a:pt x="2795948" y="148879"/>
                </a:lnTo>
                <a:lnTo>
                  <a:pt x="2769712" y="146248"/>
                </a:lnTo>
                <a:lnTo>
                  <a:pt x="2752339" y="135789"/>
                </a:lnTo>
                <a:lnTo>
                  <a:pt x="2749030" y="101930"/>
                </a:lnTo>
                <a:close/>
                <a:moveTo>
                  <a:pt x="3426281" y="18022"/>
                </a:moveTo>
                <a:lnTo>
                  <a:pt x="3516630" y="23872"/>
                </a:lnTo>
                <a:lnTo>
                  <a:pt x="3538021" y="29810"/>
                </a:lnTo>
                <a:lnTo>
                  <a:pt x="3539587" y="31051"/>
                </a:lnTo>
                <a:lnTo>
                  <a:pt x="3542512" y="34804"/>
                </a:lnTo>
                <a:lnTo>
                  <a:pt x="3526469" y="41363"/>
                </a:lnTo>
                <a:lnTo>
                  <a:pt x="3027020" y="173016"/>
                </a:lnTo>
                <a:lnTo>
                  <a:pt x="3018423" y="180432"/>
                </a:lnTo>
                <a:lnTo>
                  <a:pt x="2979276" y="201912"/>
                </a:lnTo>
                <a:lnTo>
                  <a:pt x="2753580" y="204038"/>
                </a:lnTo>
                <a:lnTo>
                  <a:pt x="2758071" y="196830"/>
                </a:lnTo>
                <a:lnTo>
                  <a:pt x="2766284" y="187404"/>
                </a:lnTo>
                <a:lnTo>
                  <a:pt x="2794263" y="175232"/>
                </a:lnTo>
                <a:lnTo>
                  <a:pt x="2850844" y="158539"/>
                </a:lnTo>
                <a:lnTo>
                  <a:pt x="2856663" y="153841"/>
                </a:lnTo>
                <a:lnTo>
                  <a:pt x="2881068" y="148346"/>
                </a:lnTo>
                <a:lnTo>
                  <a:pt x="2888691" y="148523"/>
                </a:lnTo>
                <a:lnTo>
                  <a:pt x="2937203" y="141048"/>
                </a:lnTo>
                <a:lnTo>
                  <a:pt x="2955432" y="132982"/>
                </a:lnTo>
                <a:lnTo>
                  <a:pt x="2980044" y="115580"/>
                </a:lnTo>
                <a:lnTo>
                  <a:pt x="2978685" y="108991"/>
                </a:lnTo>
                <a:lnTo>
                  <a:pt x="2982023" y="95401"/>
                </a:lnTo>
                <a:lnTo>
                  <a:pt x="2992572" y="85060"/>
                </a:lnTo>
                <a:lnTo>
                  <a:pt x="2932623" y="68899"/>
                </a:lnTo>
                <a:lnTo>
                  <a:pt x="2916019" y="54540"/>
                </a:lnTo>
                <a:lnTo>
                  <a:pt x="3126735" y="20592"/>
                </a:lnTo>
                <a:lnTo>
                  <a:pt x="3382466" y="24345"/>
                </a:lnTo>
                <a:close/>
                <a:moveTo>
                  <a:pt x="4301054" y="0"/>
                </a:moveTo>
                <a:lnTo>
                  <a:pt x="4407801" y="18584"/>
                </a:lnTo>
                <a:lnTo>
                  <a:pt x="4432116" y="28600"/>
                </a:lnTo>
                <a:lnTo>
                  <a:pt x="4434952" y="38379"/>
                </a:lnTo>
                <a:lnTo>
                  <a:pt x="4603241" y="43018"/>
                </a:lnTo>
                <a:lnTo>
                  <a:pt x="4629921" y="51023"/>
                </a:lnTo>
                <a:lnTo>
                  <a:pt x="4621501" y="59120"/>
                </a:lnTo>
                <a:lnTo>
                  <a:pt x="4614469" y="63197"/>
                </a:lnTo>
                <a:lnTo>
                  <a:pt x="4473775" y="106775"/>
                </a:lnTo>
                <a:lnTo>
                  <a:pt x="4407801" y="147667"/>
                </a:lnTo>
                <a:lnTo>
                  <a:pt x="4419264" y="154994"/>
                </a:lnTo>
                <a:lnTo>
                  <a:pt x="4431111" y="168762"/>
                </a:lnTo>
                <a:lnTo>
                  <a:pt x="4426768" y="183357"/>
                </a:lnTo>
                <a:lnTo>
                  <a:pt x="4405939" y="191778"/>
                </a:lnTo>
                <a:lnTo>
                  <a:pt x="4389807" y="195382"/>
                </a:lnTo>
                <a:lnTo>
                  <a:pt x="4396485" y="213345"/>
                </a:lnTo>
                <a:lnTo>
                  <a:pt x="4396987" y="239759"/>
                </a:lnTo>
                <a:lnTo>
                  <a:pt x="4373676" y="267709"/>
                </a:lnTo>
                <a:lnTo>
                  <a:pt x="4316831" y="300208"/>
                </a:lnTo>
                <a:lnTo>
                  <a:pt x="4278806" y="303281"/>
                </a:lnTo>
                <a:lnTo>
                  <a:pt x="4237414" y="314538"/>
                </a:lnTo>
                <a:lnTo>
                  <a:pt x="4241225" y="322072"/>
                </a:lnTo>
                <a:lnTo>
                  <a:pt x="4253427" y="330049"/>
                </a:lnTo>
                <a:lnTo>
                  <a:pt x="4266486" y="335574"/>
                </a:lnTo>
                <a:lnTo>
                  <a:pt x="4289413" y="356049"/>
                </a:lnTo>
                <a:lnTo>
                  <a:pt x="4290802" y="387632"/>
                </a:lnTo>
                <a:lnTo>
                  <a:pt x="4272632" y="397381"/>
                </a:lnTo>
                <a:lnTo>
                  <a:pt x="4252807" y="398681"/>
                </a:lnTo>
                <a:lnTo>
                  <a:pt x="4252747" y="408904"/>
                </a:lnTo>
                <a:lnTo>
                  <a:pt x="4245745" y="420279"/>
                </a:lnTo>
                <a:lnTo>
                  <a:pt x="4194071" y="440548"/>
                </a:lnTo>
                <a:lnTo>
                  <a:pt x="4126383" y="463208"/>
                </a:lnTo>
                <a:lnTo>
                  <a:pt x="4032164" y="480935"/>
                </a:lnTo>
                <a:lnTo>
                  <a:pt x="4005603" y="476238"/>
                </a:lnTo>
                <a:lnTo>
                  <a:pt x="3906301" y="540468"/>
                </a:lnTo>
                <a:lnTo>
                  <a:pt x="3833768" y="560944"/>
                </a:lnTo>
                <a:lnTo>
                  <a:pt x="3813530" y="550987"/>
                </a:lnTo>
                <a:lnTo>
                  <a:pt x="3790928" y="567089"/>
                </a:lnTo>
                <a:lnTo>
                  <a:pt x="3757069" y="570959"/>
                </a:lnTo>
                <a:lnTo>
                  <a:pt x="3726785" y="588835"/>
                </a:lnTo>
                <a:lnTo>
                  <a:pt x="3707226" y="615632"/>
                </a:lnTo>
                <a:lnTo>
                  <a:pt x="3700106" y="628543"/>
                </a:lnTo>
                <a:lnTo>
                  <a:pt x="3643645" y="672979"/>
                </a:lnTo>
                <a:lnTo>
                  <a:pt x="3642493" y="682256"/>
                </a:lnTo>
                <a:lnTo>
                  <a:pt x="3616257" y="723560"/>
                </a:lnTo>
                <a:lnTo>
                  <a:pt x="3591320" y="748319"/>
                </a:lnTo>
                <a:lnTo>
                  <a:pt x="3552557" y="764067"/>
                </a:lnTo>
                <a:lnTo>
                  <a:pt x="3535155" y="752751"/>
                </a:lnTo>
                <a:lnTo>
                  <a:pt x="3508712" y="730415"/>
                </a:lnTo>
                <a:lnTo>
                  <a:pt x="3470894" y="728672"/>
                </a:lnTo>
                <a:lnTo>
                  <a:pt x="3443683" y="715642"/>
                </a:lnTo>
                <a:lnTo>
                  <a:pt x="3423297" y="674722"/>
                </a:lnTo>
                <a:lnTo>
                  <a:pt x="3411450" y="635634"/>
                </a:lnTo>
                <a:lnTo>
                  <a:pt x="3409618" y="589366"/>
                </a:lnTo>
                <a:lnTo>
                  <a:pt x="3402852" y="548150"/>
                </a:lnTo>
                <a:lnTo>
                  <a:pt x="3412720" y="495087"/>
                </a:lnTo>
                <a:lnTo>
                  <a:pt x="3503778" y="434815"/>
                </a:lnTo>
                <a:lnTo>
                  <a:pt x="3483067" y="404472"/>
                </a:lnTo>
                <a:lnTo>
                  <a:pt x="3483865" y="388075"/>
                </a:lnTo>
                <a:lnTo>
                  <a:pt x="3527001" y="389346"/>
                </a:lnTo>
                <a:lnTo>
                  <a:pt x="3529896" y="377735"/>
                </a:lnTo>
                <a:lnTo>
                  <a:pt x="3513144" y="366242"/>
                </a:lnTo>
                <a:lnTo>
                  <a:pt x="3499524" y="362608"/>
                </a:lnTo>
                <a:lnTo>
                  <a:pt x="3464395" y="358530"/>
                </a:lnTo>
                <a:lnTo>
                  <a:pt x="3464867" y="332678"/>
                </a:lnTo>
                <a:lnTo>
                  <a:pt x="3474174" y="310785"/>
                </a:lnTo>
                <a:lnTo>
                  <a:pt x="3458663" y="237838"/>
                </a:lnTo>
                <a:lnTo>
                  <a:pt x="3415291" y="216832"/>
                </a:lnTo>
                <a:lnTo>
                  <a:pt x="3361105" y="210007"/>
                </a:lnTo>
                <a:lnTo>
                  <a:pt x="3271122" y="211632"/>
                </a:lnTo>
                <a:lnTo>
                  <a:pt x="3251623" y="207614"/>
                </a:lnTo>
                <a:lnTo>
                  <a:pt x="3226982" y="197480"/>
                </a:lnTo>
                <a:lnTo>
                  <a:pt x="3221014" y="170475"/>
                </a:lnTo>
                <a:lnTo>
                  <a:pt x="3216316" y="162143"/>
                </a:lnTo>
                <a:lnTo>
                  <a:pt x="3208281" y="140487"/>
                </a:lnTo>
                <a:lnTo>
                  <a:pt x="3400843" y="113216"/>
                </a:lnTo>
                <a:lnTo>
                  <a:pt x="3399632" y="91708"/>
                </a:lnTo>
                <a:lnTo>
                  <a:pt x="3411036" y="86950"/>
                </a:lnTo>
                <a:lnTo>
                  <a:pt x="3592502" y="47389"/>
                </a:lnTo>
                <a:lnTo>
                  <a:pt x="3658831" y="42811"/>
                </a:lnTo>
                <a:lnTo>
                  <a:pt x="3674727" y="38644"/>
                </a:lnTo>
                <a:close/>
              </a:path>
            </a:pathLst>
          </a:custGeom>
          <a:solidFill>
            <a:schemeClr val="tx1"/>
          </a:solidFill>
          <a:ln w="2954" cap="flat">
            <a:noFill/>
            <a:prstDash val="solid"/>
            <a:miter/>
          </a:ln>
        </p:spPr>
        <p:txBody>
          <a:bodyPr rtlCol="0" anchor="ctr"/>
          <a:lstStyle/>
          <a:p>
            <a:endParaRPr lang="en-US" sz="1013" noProof="0">
              <a:solidFill>
                <a:schemeClr val="bg2"/>
              </a:solidFill>
            </a:endParaRPr>
          </a:p>
        </p:txBody>
      </p:sp>
      <p:sp>
        <p:nvSpPr>
          <p:cNvPr id="10" name="Rubrik 1">
            <a:extLst>
              <a:ext uri="{FF2B5EF4-FFF2-40B4-BE49-F238E27FC236}">
                <a16:creationId xmlns:a16="http://schemas.microsoft.com/office/drawing/2014/main" id="{A4789566-A7A7-2041-9258-0FB720AF0BDA}"/>
              </a:ext>
            </a:extLst>
          </p:cNvPr>
          <p:cNvSpPr>
            <a:spLocks noGrp="1"/>
          </p:cNvSpPr>
          <p:nvPr>
            <p:ph type="ctrTitle" hasCustomPrompt="1"/>
          </p:nvPr>
        </p:nvSpPr>
        <p:spPr>
          <a:xfrm>
            <a:off x="162000" y="374957"/>
            <a:ext cx="8756972" cy="455470"/>
          </a:xfrm>
        </p:spPr>
        <p:txBody>
          <a:bodyPr anchor="t">
            <a:noAutofit/>
          </a:bodyPr>
          <a:lstStyle>
            <a:lvl1pPr algn="l">
              <a:defRPr sz="2700" baseline="0">
                <a:solidFill>
                  <a:schemeClr val="tx1"/>
                </a:solidFill>
              </a:defRPr>
            </a:lvl1pPr>
          </a:lstStyle>
          <a:p>
            <a:r>
              <a:rPr lang="en-US" noProof="0"/>
              <a:t>CLICK TO ADD HEADLINE</a:t>
            </a:r>
          </a:p>
        </p:txBody>
      </p:sp>
    </p:spTree>
    <p:extLst>
      <p:ext uri="{BB962C8B-B14F-4D97-AF65-F5344CB8AC3E}">
        <p14:creationId xmlns:p14="http://schemas.microsoft.com/office/powerpoint/2010/main" val="37780260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WorldMap_Orange">
    <p:bg>
      <p:bgPr>
        <a:solidFill>
          <a:schemeClr val="accent3"/>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8A946BE8-8A00-AB40-A4B2-A845AD79AAF6}"/>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B8E5FA31-202D-D74A-9B8D-5C7751598C0C}"/>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chemeClr val="bg2"/>
                </a:solidFill>
              </a:defRPr>
            </a:lvl1pPr>
          </a:lstStyle>
          <a:p>
            <a:fld id="{8DC6CB0D-C324-4C35-A239-039AE39E32EF}" type="slidenum">
              <a:rPr lang="en-US" noProof="0" smtClean="0"/>
              <a:pPr/>
              <a:t>‹#›</a:t>
            </a:fld>
            <a:endParaRPr lang="en-US" noProof="0"/>
          </a:p>
        </p:txBody>
      </p:sp>
      <p:sp>
        <p:nvSpPr>
          <p:cNvPr id="9" name="Frihandsfigur 8">
            <a:extLst>
              <a:ext uri="{FF2B5EF4-FFF2-40B4-BE49-F238E27FC236}">
                <a16:creationId xmlns:a16="http://schemas.microsoft.com/office/drawing/2014/main" id="{1448498B-41D9-B843-A44F-B0D36B04B86A}"/>
              </a:ext>
            </a:extLst>
          </p:cNvPr>
          <p:cNvSpPr/>
          <p:nvPr userDrawn="1"/>
        </p:nvSpPr>
        <p:spPr>
          <a:xfrm>
            <a:off x="1293698" y="1395454"/>
            <a:ext cx="6556604" cy="3183690"/>
          </a:xfrm>
          <a:custGeom>
            <a:avLst/>
            <a:gdLst>
              <a:gd name="connsiteX0" fmla="*/ 2963795 w 11164922"/>
              <a:gd name="connsiteY0" fmla="*/ 5273713 h 5421351"/>
              <a:gd name="connsiteX1" fmla="*/ 2971122 w 11164922"/>
              <a:gd name="connsiteY1" fmla="*/ 5286625 h 5421351"/>
              <a:gd name="connsiteX2" fmla="*/ 2971328 w 11164922"/>
              <a:gd name="connsiteY2" fmla="*/ 5291559 h 5421351"/>
              <a:gd name="connsiteX3" fmla="*/ 2971890 w 11164922"/>
              <a:gd name="connsiteY3" fmla="*/ 5291234 h 5421351"/>
              <a:gd name="connsiteX4" fmla="*/ 2984477 w 11164922"/>
              <a:gd name="connsiteY4" fmla="*/ 5276018 h 5421351"/>
              <a:gd name="connsiteX5" fmla="*/ 2997713 w 11164922"/>
              <a:gd name="connsiteY5" fmla="*/ 5274275 h 5421351"/>
              <a:gd name="connsiteX6" fmla="*/ 3020019 w 11164922"/>
              <a:gd name="connsiteY6" fmla="*/ 5286300 h 5421351"/>
              <a:gd name="connsiteX7" fmla="*/ 3004272 w 11164922"/>
              <a:gd name="connsiteY7" fmla="*/ 5300334 h 5421351"/>
              <a:gd name="connsiteX8" fmla="*/ 2995112 w 11164922"/>
              <a:gd name="connsiteY8" fmla="*/ 5306568 h 5421351"/>
              <a:gd name="connsiteX9" fmla="*/ 2979129 w 11164922"/>
              <a:gd name="connsiteY9" fmla="*/ 5305357 h 5421351"/>
              <a:gd name="connsiteX10" fmla="*/ 2974225 w 11164922"/>
              <a:gd name="connsiteY10" fmla="*/ 5296346 h 5421351"/>
              <a:gd name="connsiteX11" fmla="*/ 2972157 w 11164922"/>
              <a:gd name="connsiteY11" fmla="*/ 5291087 h 5421351"/>
              <a:gd name="connsiteX12" fmla="*/ 2971359 w 11164922"/>
              <a:gd name="connsiteY12" fmla="*/ 5292032 h 5421351"/>
              <a:gd name="connsiteX13" fmla="*/ 2971328 w 11164922"/>
              <a:gd name="connsiteY13" fmla="*/ 5291589 h 5421351"/>
              <a:gd name="connsiteX14" fmla="*/ 2971241 w 11164922"/>
              <a:gd name="connsiteY14" fmla="*/ 5291619 h 5421351"/>
              <a:gd name="connsiteX15" fmla="*/ 2952567 w 11164922"/>
              <a:gd name="connsiteY15" fmla="*/ 5302166 h 5421351"/>
              <a:gd name="connsiteX16" fmla="*/ 2949141 w 11164922"/>
              <a:gd name="connsiteY16" fmla="*/ 5303437 h 5421351"/>
              <a:gd name="connsiteX17" fmla="*/ 2944473 w 11164922"/>
              <a:gd name="connsiteY17" fmla="*/ 5304293 h 5421351"/>
              <a:gd name="connsiteX18" fmla="*/ 2936524 w 11164922"/>
              <a:gd name="connsiteY18" fmla="*/ 5290673 h 5421351"/>
              <a:gd name="connsiteX19" fmla="*/ 2941872 w 11164922"/>
              <a:gd name="connsiteY19" fmla="*/ 5277761 h 5421351"/>
              <a:gd name="connsiteX20" fmla="*/ 9585616 w 11164922"/>
              <a:gd name="connsiteY20" fmla="*/ 4842118 h 5421351"/>
              <a:gd name="connsiteX21" fmla="*/ 9602840 w 11164922"/>
              <a:gd name="connsiteY21" fmla="*/ 4846875 h 5421351"/>
              <a:gd name="connsiteX22" fmla="*/ 9630524 w 11164922"/>
              <a:gd name="connsiteY22" fmla="*/ 4850361 h 5421351"/>
              <a:gd name="connsiteX23" fmla="*/ 9664620 w 11164922"/>
              <a:gd name="connsiteY23" fmla="*/ 4847732 h 5421351"/>
              <a:gd name="connsiteX24" fmla="*/ 9690620 w 11164922"/>
              <a:gd name="connsiteY24" fmla="*/ 4858102 h 5421351"/>
              <a:gd name="connsiteX25" fmla="*/ 9675670 w 11164922"/>
              <a:gd name="connsiteY25" fmla="*/ 4886554 h 5421351"/>
              <a:gd name="connsiteX26" fmla="*/ 9634838 w 11164922"/>
              <a:gd name="connsiteY26" fmla="*/ 4936367 h 5421351"/>
              <a:gd name="connsiteX27" fmla="*/ 9574418 w 11164922"/>
              <a:gd name="connsiteY27" fmla="*/ 4969694 h 5421351"/>
              <a:gd name="connsiteX28" fmla="*/ 9564964 w 11164922"/>
              <a:gd name="connsiteY28" fmla="*/ 4971112 h 5421351"/>
              <a:gd name="connsiteX29" fmla="*/ 9550605 w 11164922"/>
              <a:gd name="connsiteY29" fmla="*/ 4959767 h 5421351"/>
              <a:gd name="connsiteX30" fmla="*/ 9544607 w 11164922"/>
              <a:gd name="connsiteY30" fmla="*/ 4923190 h 5421351"/>
              <a:gd name="connsiteX31" fmla="*/ 9566057 w 11164922"/>
              <a:gd name="connsiteY31" fmla="*/ 4857600 h 5421351"/>
              <a:gd name="connsiteX32" fmla="*/ 9573680 w 11164922"/>
              <a:gd name="connsiteY32" fmla="*/ 4846845 h 5421351"/>
              <a:gd name="connsiteX33" fmla="*/ 10493301 w 11164922"/>
              <a:gd name="connsiteY33" fmla="*/ 4841498 h 5421351"/>
              <a:gd name="connsiteX34" fmla="*/ 10513805 w 11164922"/>
              <a:gd name="connsiteY34" fmla="*/ 4855532 h 5421351"/>
              <a:gd name="connsiteX35" fmla="*/ 10544178 w 11164922"/>
              <a:gd name="connsiteY35" fmla="*/ 4850804 h 5421351"/>
              <a:gd name="connsiteX36" fmla="*/ 10526658 w 11164922"/>
              <a:gd name="connsiteY36" fmla="*/ 4896688 h 5421351"/>
              <a:gd name="connsiteX37" fmla="*/ 10415273 w 11164922"/>
              <a:gd name="connsiteY37" fmla="*/ 4982517 h 5421351"/>
              <a:gd name="connsiteX38" fmla="*/ 10382891 w 11164922"/>
              <a:gd name="connsiteY38" fmla="*/ 4989696 h 5421351"/>
              <a:gd name="connsiteX39" fmla="*/ 10329119 w 11164922"/>
              <a:gd name="connsiteY39" fmla="*/ 5015755 h 5421351"/>
              <a:gd name="connsiteX40" fmla="*/ 10289499 w 11164922"/>
              <a:gd name="connsiteY40" fmla="*/ 5049111 h 5421351"/>
              <a:gd name="connsiteX41" fmla="*/ 10217349 w 11164922"/>
              <a:gd name="connsiteY41" fmla="*/ 5085570 h 5421351"/>
              <a:gd name="connsiteX42" fmla="*/ 10179768 w 11164922"/>
              <a:gd name="connsiteY42" fmla="*/ 5082763 h 5421351"/>
              <a:gd name="connsiteX43" fmla="*/ 10131107 w 11164922"/>
              <a:gd name="connsiteY43" fmla="*/ 5071182 h 5421351"/>
              <a:gd name="connsiteX44" fmla="*/ 10148598 w 11164922"/>
              <a:gd name="connsiteY44" fmla="*/ 5049673 h 5421351"/>
              <a:gd name="connsiteX45" fmla="*/ 10168364 w 11164922"/>
              <a:gd name="connsiteY45" fmla="*/ 5034398 h 5421351"/>
              <a:gd name="connsiteX46" fmla="*/ 10234752 w 11164922"/>
              <a:gd name="connsiteY46" fmla="*/ 4999387 h 5421351"/>
              <a:gd name="connsiteX47" fmla="*/ 10252951 w 11164922"/>
              <a:gd name="connsiteY47" fmla="*/ 4985412 h 5421351"/>
              <a:gd name="connsiteX48" fmla="*/ 10286130 w 11164922"/>
              <a:gd name="connsiteY48" fmla="*/ 4967301 h 5421351"/>
              <a:gd name="connsiteX49" fmla="*/ 10338928 w 11164922"/>
              <a:gd name="connsiteY49" fmla="*/ 4951081 h 5421351"/>
              <a:gd name="connsiteX50" fmla="*/ 10364484 w 11164922"/>
              <a:gd name="connsiteY50" fmla="*/ 4938495 h 5421351"/>
              <a:gd name="connsiteX51" fmla="*/ 10395980 w 11164922"/>
              <a:gd name="connsiteY51" fmla="*/ 4916217 h 5421351"/>
              <a:gd name="connsiteX52" fmla="*/ 10420384 w 11164922"/>
              <a:gd name="connsiteY52" fmla="*/ 4893557 h 5421351"/>
              <a:gd name="connsiteX53" fmla="*/ 10422541 w 11164922"/>
              <a:gd name="connsiteY53" fmla="*/ 4890395 h 5421351"/>
              <a:gd name="connsiteX54" fmla="*/ 10423633 w 11164922"/>
              <a:gd name="connsiteY54" fmla="*/ 4889213 h 5421351"/>
              <a:gd name="connsiteX55" fmla="*/ 10434506 w 11164922"/>
              <a:gd name="connsiteY55" fmla="*/ 4883511 h 5421351"/>
              <a:gd name="connsiteX56" fmla="*/ 10665845 w 11164922"/>
              <a:gd name="connsiteY56" fmla="*/ 4587941 h 5421351"/>
              <a:gd name="connsiteX57" fmla="*/ 10693056 w 11164922"/>
              <a:gd name="connsiteY57" fmla="*/ 4616304 h 5421351"/>
              <a:gd name="connsiteX58" fmla="*/ 10700975 w 11164922"/>
              <a:gd name="connsiteY58" fmla="*/ 4642924 h 5421351"/>
              <a:gd name="connsiteX59" fmla="*/ 10690043 w 11164922"/>
              <a:gd name="connsiteY59" fmla="*/ 4680417 h 5421351"/>
              <a:gd name="connsiteX60" fmla="*/ 10711906 w 11164922"/>
              <a:gd name="connsiteY60" fmla="*/ 4685085 h 5421351"/>
              <a:gd name="connsiteX61" fmla="*/ 10711345 w 11164922"/>
              <a:gd name="connsiteY61" fmla="*/ 4699858 h 5421351"/>
              <a:gd name="connsiteX62" fmla="*/ 10721360 w 11164922"/>
              <a:gd name="connsiteY62" fmla="*/ 4725444 h 5421351"/>
              <a:gd name="connsiteX63" fmla="*/ 10746356 w 11164922"/>
              <a:gd name="connsiteY63" fmla="*/ 4723405 h 5421351"/>
              <a:gd name="connsiteX64" fmla="*/ 10746955 w 11164922"/>
              <a:gd name="connsiteY64" fmla="*/ 4723041 h 5421351"/>
              <a:gd name="connsiteX65" fmla="*/ 10746799 w 11164922"/>
              <a:gd name="connsiteY65" fmla="*/ 4723140 h 5421351"/>
              <a:gd name="connsiteX66" fmla="*/ 10747035 w 11164922"/>
              <a:gd name="connsiteY66" fmla="*/ 4722992 h 5421351"/>
              <a:gd name="connsiteX67" fmla="*/ 10746955 w 11164922"/>
              <a:gd name="connsiteY67" fmla="*/ 4723041 h 5421351"/>
              <a:gd name="connsiteX68" fmla="*/ 10747124 w 11164922"/>
              <a:gd name="connsiteY68" fmla="*/ 4722933 h 5421351"/>
              <a:gd name="connsiteX69" fmla="*/ 10778205 w 11164922"/>
              <a:gd name="connsiteY69" fmla="*/ 4725178 h 5421351"/>
              <a:gd name="connsiteX70" fmla="*/ 10773655 w 11164922"/>
              <a:gd name="connsiteY70" fmla="*/ 4737114 h 5421351"/>
              <a:gd name="connsiteX71" fmla="*/ 10736753 w 11164922"/>
              <a:gd name="connsiteY71" fmla="*/ 4770205 h 5421351"/>
              <a:gd name="connsiteX72" fmla="*/ 10681180 w 11164922"/>
              <a:gd name="connsiteY72" fmla="*/ 4799514 h 5421351"/>
              <a:gd name="connsiteX73" fmla="*/ 10658045 w 11164922"/>
              <a:gd name="connsiteY73" fmla="*/ 4834378 h 5421351"/>
              <a:gd name="connsiteX74" fmla="*/ 10592603 w 11164922"/>
              <a:gd name="connsiteY74" fmla="*/ 4874412 h 5421351"/>
              <a:gd name="connsiteX75" fmla="*/ 10575821 w 11164922"/>
              <a:gd name="connsiteY75" fmla="*/ 4880793 h 5421351"/>
              <a:gd name="connsiteX76" fmla="*/ 10565569 w 11164922"/>
              <a:gd name="connsiteY76" fmla="*/ 4880144 h 5421351"/>
              <a:gd name="connsiteX77" fmla="*/ 10574433 w 11164922"/>
              <a:gd name="connsiteY77" fmla="*/ 4855503 h 5421351"/>
              <a:gd name="connsiteX78" fmla="*/ 10592573 w 11164922"/>
              <a:gd name="connsiteY78" fmla="*/ 4831689 h 5421351"/>
              <a:gd name="connsiteX79" fmla="*/ 10595321 w 11164922"/>
              <a:gd name="connsiteY79" fmla="*/ 4824096 h 5421351"/>
              <a:gd name="connsiteX80" fmla="*/ 10583828 w 11164922"/>
              <a:gd name="connsiteY80" fmla="*/ 4812131 h 5421351"/>
              <a:gd name="connsiteX81" fmla="*/ 10575437 w 11164922"/>
              <a:gd name="connsiteY81" fmla="*/ 4794107 h 5421351"/>
              <a:gd name="connsiteX82" fmla="*/ 10630509 w 11164922"/>
              <a:gd name="connsiteY82" fmla="*/ 4755048 h 5421351"/>
              <a:gd name="connsiteX83" fmla="*/ 10653229 w 11164922"/>
              <a:gd name="connsiteY83" fmla="*/ 4690404 h 5421351"/>
              <a:gd name="connsiteX84" fmla="*/ 10650482 w 11164922"/>
              <a:gd name="connsiteY84" fmla="*/ 4630161 h 5421351"/>
              <a:gd name="connsiteX85" fmla="*/ 10572305 w 11164922"/>
              <a:gd name="connsiteY85" fmla="*/ 4013082 h 5421351"/>
              <a:gd name="connsiteX86" fmla="*/ 10612043 w 11164922"/>
              <a:gd name="connsiteY86" fmla="*/ 4042213 h 5421351"/>
              <a:gd name="connsiteX87" fmla="*/ 10650009 w 11164922"/>
              <a:gd name="connsiteY87" fmla="*/ 4081184 h 5421351"/>
              <a:gd name="connsiteX88" fmla="*/ 10650777 w 11164922"/>
              <a:gd name="connsiteY88" fmla="*/ 4088334 h 5421351"/>
              <a:gd name="connsiteX89" fmla="*/ 10649950 w 11164922"/>
              <a:gd name="connsiteY89" fmla="*/ 4100093 h 5421351"/>
              <a:gd name="connsiteX90" fmla="*/ 10629209 w 11164922"/>
              <a:gd name="connsiteY90" fmla="*/ 4088453 h 5421351"/>
              <a:gd name="connsiteX91" fmla="*/ 10605780 w 11164922"/>
              <a:gd name="connsiteY91" fmla="*/ 4068213 h 5421351"/>
              <a:gd name="connsiteX92" fmla="*/ 10583148 w 11164922"/>
              <a:gd name="connsiteY92" fmla="*/ 4036127 h 5421351"/>
              <a:gd name="connsiteX93" fmla="*/ 10749339 w 11164922"/>
              <a:gd name="connsiteY93" fmla="*/ 3905980 h 5421351"/>
              <a:gd name="connsiteX94" fmla="*/ 10755751 w 11164922"/>
              <a:gd name="connsiteY94" fmla="*/ 3908166 h 5421351"/>
              <a:gd name="connsiteX95" fmla="*/ 10751290 w 11164922"/>
              <a:gd name="connsiteY95" fmla="*/ 3919452 h 5421351"/>
              <a:gd name="connsiteX96" fmla="*/ 10747301 w 11164922"/>
              <a:gd name="connsiteY96" fmla="*/ 3917680 h 5421351"/>
              <a:gd name="connsiteX97" fmla="*/ 11102315 w 11164922"/>
              <a:gd name="connsiteY97" fmla="*/ 3889967 h 5421351"/>
              <a:gd name="connsiteX98" fmla="*/ 11114074 w 11164922"/>
              <a:gd name="connsiteY98" fmla="*/ 3927401 h 5421351"/>
              <a:gd name="connsiteX99" fmla="*/ 11079270 w 11164922"/>
              <a:gd name="connsiteY99" fmla="*/ 3939278 h 5421351"/>
              <a:gd name="connsiteX100" fmla="*/ 11058736 w 11164922"/>
              <a:gd name="connsiteY100" fmla="*/ 3909053 h 5421351"/>
              <a:gd name="connsiteX101" fmla="*/ 11069756 w 11164922"/>
              <a:gd name="connsiteY101" fmla="*/ 3892892 h 5421351"/>
              <a:gd name="connsiteX102" fmla="*/ 11086479 w 11164922"/>
              <a:gd name="connsiteY102" fmla="*/ 3890056 h 5421351"/>
              <a:gd name="connsiteX103" fmla="*/ 10755189 w 11164922"/>
              <a:gd name="connsiteY103" fmla="*/ 3865178 h 5421351"/>
              <a:gd name="connsiteX104" fmla="*/ 10761779 w 11164922"/>
              <a:gd name="connsiteY104" fmla="*/ 3877262 h 5421351"/>
              <a:gd name="connsiteX105" fmla="*/ 10757524 w 11164922"/>
              <a:gd name="connsiteY105" fmla="*/ 3879626 h 5421351"/>
              <a:gd name="connsiteX106" fmla="*/ 10750846 w 11164922"/>
              <a:gd name="connsiteY106" fmla="*/ 3867571 h 5421351"/>
              <a:gd name="connsiteX107" fmla="*/ 11164922 w 11164922"/>
              <a:gd name="connsiteY107" fmla="*/ 3851174 h 5421351"/>
              <a:gd name="connsiteX108" fmla="*/ 11158658 w 11164922"/>
              <a:gd name="connsiteY108" fmla="*/ 3868990 h 5421351"/>
              <a:gd name="connsiteX109" fmla="*/ 11121106 w 11164922"/>
              <a:gd name="connsiteY109" fmla="*/ 3877795 h 5421351"/>
              <a:gd name="connsiteX110" fmla="*/ 11121106 w 11164922"/>
              <a:gd name="connsiteY110" fmla="*/ 3858472 h 5421351"/>
              <a:gd name="connsiteX111" fmla="*/ 10762665 w 11164922"/>
              <a:gd name="connsiteY111" fmla="*/ 3806650 h 5421351"/>
              <a:gd name="connsiteX112" fmla="*/ 10756666 w 11164922"/>
              <a:gd name="connsiteY112" fmla="*/ 3843906 h 5421351"/>
              <a:gd name="connsiteX113" fmla="*/ 10752855 w 11164922"/>
              <a:gd name="connsiteY113" fmla="*/ 3829104 h 5421351"/>
              <a:gd name="connsiteX114" fmla="*/ 6524740 w 11164922"/>
              <a:gd name="connsiteY114" fmla="*/ 3679606 h 5421351"/>
              <a:gd name="connsiteX115" fmla="*/ 6539866 w 11164922"/>
              <a:gd name="connsiteY115" fmla="*/ 3714617 h 5421351"/>
              <a:gd name="connsiteX116" fmla="*/ 6557239 w 11164922"/>
              <a:gd name="connsiteY116" fmla="*/ 3775332 h 5421351"/>
              <a:gd name="connsiteX117" fmla="*/ 6560459 w 11164922"/>
              <a:gd name="connsiteY117" fmla="*/ 3798436 h 5421351"/>
              <a:gd name="connsiteX118" fmla="*/ 6557269 w 11164922"/>
              <a:gd name="connsiteY118" fmla="*/ 3825293 h 5421351"/>
              <a:gd name="connsiteX119" fmla="*/ 6546603 w 11164922"/>
              <a:gd name="connsiteY119" fmla="*/ 3832679 h 5421351"/>
              <a:gd name="connsiteX120" fmla="*/ 6540399 w 11164922"/>
              <a:gd name="connsiteY120" fmla="*/ 3846211 h 5421351"/>
              <a:gd name="connsiteX121" fmla="*/ 6540162 w 11164922"/>
              <a:gd name="connsiteY121" fmla="*/ 3854395 h 5421351"/>
              <a:gd name="connsiteX122" fmla="*/ 6534431 w 11164922"/>
              <a:gd name="connsiteY122" fmla="*/ 3878563 h 5421351"/>
              <a:gd name="connsiteX123" fmla="*/ 6530678 w 11164922"/>
              <a:gd name="connsiteY123" fmla="*/ 3884531 h 5421351"/>
              <a:gd name="connsiteX124" fmla="*/ 6526217 w 11164922"/>
              <a:gd name="connsiteY124" fmla="*/ 3900663 h 5421351"/>
              <a:gd name="connsiteX125" fmla="*/ 6525301 w 11164922"/>
              <a:gd name="connsiteY125" fmla="*/ 3912806 h 5421351"/>
              <a:gd name="connsiteX126" fmla="*/ 6421243 w 11164922"/>
              <a:gd name="connsiteY126" fmla="*/ 4205125 h 5421351"/>
              <a:gd name="connsiteX127" fmla="*/ 6419588 w 11164922"/>
              <a:gd name="connsiteY127" fmla="*/ 4207253 h 5421351"/>
              <a:gd name="connsiteX128" fmla="*/ 6399262 w 11164922"/>
              <a:gd name="connsiteY128" fmla="*/ 4220814 h 5421351"/>
              <a:gd name="connsiteX129" fmla="*/ 6381682 w 11164922"/>
              <a:gd name="connsiteY129" fmla="*/ 4225275 h 5421351"/>
              <a:gd name="connsiteX130" fmla="*/ 6366939 w 11164922"/>
              <a:gd name="connsiteY130" fmla="*/ 4231066 h 5421351"/>
              <a:gd name="connsiteX131" fmla="*/ 6349035 w 11164922"/>
              <a:gd name="connsiteY131" fmla="*/ 4233873 h 5421351"/>
              <a:gd name="connsiteX132" fmla="*/ 6333494 w 11164922"/>
              <a:gd name="connsiteY132" fmla="*/ 4228968 h 5421351"/>
              <a:gd name="connsiteX133" fmla="*/ 6309238 w 11164922"/>
              <a:gd name="connsiteY133" fmla="*/ 4210975 h 5421351"/>
              <a:gd name="connsiteX134" fmla="*/ 6295115 w 11164922"/>
              <a:gd name="connsiteY134" fmla="*/ 4186807 h 5421351"/>
              <a:gd name="connsiteX135" fmla="*/ 6282440 w 11164922"/>
              <a:gd name="connsiteY135" fmla="*/ 4105086 h 5421351"/>
              <a:gd name="connsiteX136" fmla="*/ 6292013 w 11164922"/>
              <a:gd name="connsiteY136" fmla="*/ 4064254 h 5421351"/>
              <a:gd name="connsiteX137" fmla="*/ 6304983 w 11164922"/>
              <a:gd name="connsiteY137" fmla="*/ 4044577 h 5421351"/>
              <a:gd name="connsiteX138" fmla="*/ 6325280 w 11164922"/>
              <a:gd name="connsiteY138" fmla="*/ 3998782 h 5421351"/>
              <a:gd name="connsiteX139" fmla="*/ 6322739 w 11164922"/>
              <a:gd name="connsiteY139" fmla="*/ 3899776 h 5421351"/>
              <a:gd name="connsiteX140" fmla="*/ 6334144 w 11164922"/>
              <a:gd name="connsiteY140" fmla="*/ 3869138 h 5421351"/>
              <a:gd name="connsiteX141" fmla="*/ 6349566 w 11164922"/>
              <a:gd name="connsiteY141" fmla="*/ 3849254 h 5421351"/>
              <a:gd name="connsiteX142" fmla="*/ 6373971 w 11164922"/>
              <a:gd name="connsiteY142" fmla="*/ 3837850 h 5421351"/>
              <a:gd name="connsiteX143" fmla="*/ 6390634 w 11164922"/>
              <a:gd name="connsiteY143" fmla="*/ 3833684 h 5421351"/>
              <a:gd name="connsiteX144" fmla="*/ 6422632 w 11164922"/>
              <a:gd name="connsiteY144" fmla="*/ 3818291 h 5421351"/>
              <a:gd name="connsiteX145" fmla="*/ 6468869 w 11164922"/>
              <a:gd name="connsiteY145" fmla="*/ 3758285 h 5421351"/>
              <a:gd name="connsiteX146" fmla="*/ 6473508 w 11164922"/>
              <a:gd name="connsiteY146" fmla="*/ 3749008 h 5421351"/>
              <a:gd name="connsiteX147" fmla="*/ 6496849 w 11164922"/>
              <a:gd name="connsiteY147" fmla="*/ 3721619 h 5421351"/>
              <a:gd name="connsiteX148" fmla="*/ 6505358 w 11164922"/>
              <a:gd name="connsiteY148" fmla="*/ 3698810 h 5421351"/>
              <a:gd name="connsiteX149" fmla="*/ 6514192 w 11164922"/>
              <a:gd name="connsiteY149" fmla="*/ 3685722 h 5421351"/>
              <a:gd name="connsiteX150" fmla="*/ 6519244 w 11164922"/>
              <a:gd name="connsiteY150" fmla="*/ 3682176 h 5421351"/>
              <a:gd name="connsiteX151" fmla="*/ 9864050 w 11164922"/>
              <a:gd name="connsiteY151" fmla="*/ 3616940 h 5421351"/>
              <a:gd name="connsiteX152" fmla="*/ 9882575 w 11164922"/>
              <a:gd name="connsiteY152" fmla="*/ 3653015 h 5421351"/>
              <a:gd name="connsiteX153" fmla="*/ 9897701 w 11164922"/>
              <a:gd name="connsiteY153" fmla="*/ 3717541 h 5421351"/>
              <a:gd name="connsiteX154" fmla="*/ 9896756 w 11164922"/>
              <a:gd name="connsiteY154" fmla="*/ 3758580 h 5421351"/>
              <a:gd name="connsiteX155" fmla="*/ 9893388 w 11164922"/>
              <a:gd name="connsiteY155" fmla="*/ 3766793 h 5421351"/>
              <a:gd name="connsiteX156" fmla="*/ 9916552 w 11164922"/>
              <a:gd name="connsiteY156" fmla="*/ 3766527 h 5421351"/>
              <a:gd name="connsiteX157" fmla="*/ 9942669 w 11164922"/>
              <a:gd name="connsiteY157" fmla="*/ 3789957 h 5421351"/>
              <a:gd name="connsiteX158" fmla="*/ 9949081 w 11164922"/>
              <a:gd name="connsiteY158" fmla="*/ 3803518 h 5421351"/>
              <a:gd name="connsiteX159" fmla="*/ 9959481 w 11164922"/>
              <a:gd name="connsiteY159" fmla="*/ 3934462 h 5421351"/>
              <a:gd name="connsiteX160" fmla="*/ 9968817 w 11164922"/>
              <a:gd name="connsiteY160" fmla="*/ 3960196 h 5421351"/>
              <a:gd name="connsiteX161" fmla="*/ 10023032 w 11164922"/>
              <a:gd name="connsiteY161" fmla="*/ 4003509 h 5421351"/>
              <a:gd name="connsiteX162" fmla="*/ 10028941 w 11164922"/>
              <a:gd name="connsiteY162" fmla="*/ 4026022 h 5421351"/>
              <a:gd name="connsiteX163" fmla="*/ 10042827 w 11164922"/>
              <a:gd name="connsiteY163" fmla="*/ 4058581 h 5421351"/>
              <a:gd name="connsiteX164" fmla="*/ 10044511 w 11164922"/>
              <a:gd name="connsiteY164" fmla="*/ 4084788 h 5421351"/>
              <a:gd name="connsiteX165" fmla="*/ 10046077 w 11164922"/>
              <a:gd name="connsiteY165" fmla="*/ 4089012 h 5421351"/>
              <a:gd name="connsiteX166" fmla="*/ 10062830 w 11164922"/>
              <a:gd name="connsiteY166" fmla="*/ 4096015 h 5421351"/>
              <a:gd name="connsiteX167" fmla="*/ 10080881 w 11164922"/>
              <a:gd name="connsiteY167" fmla="*/ 4135162 h 5421351"/>
              <a:gd name="connsiteX168" fmla="*/ 10084722 w 11164922"/>
              <a:gd name="connsiteY168" fmla="*/ 4148398 h 5421351"/>
              <a:gd name="connsiteX169" fmla="*/ 10124845 w 11164922"/>
              <a:gd name="connsiteY169" fmla="*/ 4216559 h 5421351"/>
              <a:gd name="connsiteX170" fmla="*/ 10140710 w 11164922"/>
              <a:gd name="connsiteY170" fmla="*/ 4212422 h 5421351"/>
              <a:gd name="connsiteX171" fmla="*/ 10121211 w 11164922"/>
              <a:gd name="connsiteY171" fmla="*/ 4280672 h 5421351"/>
              <a:gd name="connsiteX172" fmla="*/ 10117665 w 11164922"/>
              <a:gd name="connsiteY172" fmla="*/ 4293258 h 5421351"/>
              <a:gd name="connsiteX173" fmla="*/ 10118847 w 11164922"/>
              <a:gd name="connsiteY173" fmla="*/ 4333617 h 5421351"/>
              <a:gd name="connsiteX174" fmla="*/ 10055886 w 11164922"/>
              <a:gd name="connsiteY174" fmla="*/ 4464768 h 5421351"/>
              <a:gd name="connsiteX175" fmla="*/ 9936110 w 11164922"/>
              <a:gd name="connsiteY175" fmla="*/ 4576891 h 5421351"/>
              <a:gd name="connsiteX176" fmla="*/ 9911056 w 11164922"/>
              <a:gd name="connsiteY176" fmla="*/ 4610484 h 5421351"/>
              <a:gd name="connsiteX177" fmla="*/ 9905058 w 11164922"/>
              <a:gd name="connsiteY177" fmla="*/ 4621593 h 5421351"/>
              <a:gd name="connsiteX178" fmla="*/ 9893713 w 11164922"/>
              <a:gd name="connsiteY178" fmla="*/ 4630841 h 5421351"/>
              <a:gd name="connsiteX179" fmla="*/ 9809775 w 11164922"/>
              <a:gd name="connsiteY179" fmla="*/ 4728458 h 5421351"/>
              <a:gd name="connsiteX180" fmla="*/ 9727226 w 11164922"/>
              <a:gd name="connsiteY180" fmla="*/ 4755433 h 5421351"/>
              <a:gd name="connsiteX181" fmla="*/ 9690620 w 11164922"/>
              <a:gd name="connsiteY181" fmla="*/ 4777207 h 5421351"/>
              <a:gd name="connsiteX182" fmla="*/ 9665742 w 11164922"/>
              <a:gd name="connsiteY182" fmla="*/ 4773810 h 5421351"/>
              <a:gd name="connsiteX183" fmla="*/ 9639772 w 11164922"/>
              <a:gd name="connsiteY183" fmla="*/ 4745801 h 5421351"/>
              <a:gd name="connsiteX184" fmla="*/ 9607923 w 11164922"/>
              <a:gd name="connsiteY184" fmla="*/ 4762139 h 5421351"/>
              <a:gd name="connsiteX185" fmla="*/ 9576103 w 11164922"/>
              <a:gd name="connsiteY185" fmla="*/ 4770501 h 5421351"/>
              <a:gd name="connsiteX186" fmla="*/ 9502801 w 11164922"/>
              <a:gd name="connsiteY186" fmla="*/ 4746924 h 5421351"/>
              <a:gd name="connsiteX187" fmla="*/ 9486965 w 11164922"/>
              <a:gd name="connsiteY187" fmla="*/ 4718531 h 5421351"/>
              <a:gd name="connsiteX188" fmla="*/ 9492194 w 11164922"/>
              <a:gd name="connsiteY188" fmla="*/ 4675099 h 5421351"/>
              <a:gd name="connsiteX189" fmla="*/ 9486818 w 11164922"/>
              <a:gd name="connsiteY189" fmla="*/ 4652940 h 5421351"/>
              <a:gd name="connsiteX190" fmla="*/ 9470892 w 11164922"/>
              <a:gd name="connsiteY190" fmla="*/ 4642452 h 5421351"/>
              <a:gd name="connsiteX191" fmla="*/ 9470892 w 11164922"/>
              <a:gd name="connsiteY191" fmla="*/ 4624341 h 5421351"/>
              <a:gd name="connsiteX192" fmla="*/ 9429380 w 11164922"/>
              <a:gd name="connsiteY192" fmla="*/ 4629541 h 5421351"/>
              <a:gd name="connsiteX193" fmla="*/ 9450742 w 11164922"/>
              <a:gd name="connsiteY193" fmla="*/ 4595534 h 5421351"/>
              <a:gd name="connsiteX194" fmla="*/ 9464776 w 11164922"/>
              <a:gd name="connsiteY194" fmla="*/ 4580555 h 5421351"/>
              <a:gd name="connsiteX195" fmla="*/ 9479254 w 11164922"/>
              <a:gd name="connsiteY195" fmla="*/ 4555737 h 5421351"/>
              <a:gd name="connsiteX196" fmla="*/ 9412954 w 11164922"/>
              <a:gd name="connsiteY196" fmla="*/ 4602064 h 5421351"/>
              <a:gd name="connsiteX197" fmla="*/ 9388992 w 11164922"/>
              <a:gd name="connsiteY197" fmla="*/ 4606998 h 5421351"/>
              <a:gd name="connsiteX198" fmla="*/ 9379864 w 11164922"/>
              <a:gd name="connsiteY198" fmla="*/ 4578930 h 5421351"/>
              <a:gd name="connsiteX199" fmla="*/ 9376732 w 11164922"/>
              <a:gd name="connsiteY199" fmla="*/ 4549414 h 5421351"/>
              <a:gd name="connsiteX200" fmla="*/ 9366952 w 11164922"/>
              <a:gd name="connsiteY200" fmla="*/ 4524035 h 5421351"/>
              <a:gd name="connsiteX201" fmla="*/ 9348338 w 11164922"/>
              <a:gd name="connsiteY201" fmla="*/ 4508672 h 5421351"/>
              <a:gd name="connsiteX202" fmla="*/ 9331527 w 11164922"/>
              <a:gd name="connsiteY202" fmla="*/ 4502142 h 5421351"/>
              <a:gd name="connsiteX203" fmla="*/ 9305114 w 11164922"/>
              <a:gd name="connsiteY203" fmla="*/ 4487813 h 5421351"/>
              <a:gd name="connsiteX204" fmla="*/ 9303578 w 11164922"/>
              <a:gd name="connsiteY204" fmla="*/ 4486335 h 5421351"/>
              <a:gd name="connsiteX205" fmla="*/ 9293473 w 11164922"/>
              <a:gd name="connsiteY205" fmla="*/ 4481844 h 5421351"/>
              <a:gd name="connsiteX206" fmla="*/ 9269955 w 11164922"/>
              <a:gd name="connsiteY206" fmla="*/ 4481283 h 5421351"/>
              <a:gd name="connsiteX207" fmla="*/ 9078768 w 11164922"/>
              <a:gd name="connsiteY207" fmla="*/ 4524774 h 5421351"/>
              <a:gd name="connsiteX208" fmla="*/ 9006619 w 11164922"/>
              <a:gd name="connsiteY208" fmla="*/ 4555707 h 5421351"/>
              <a:gd name="connsiteX209" fmla="*/ 8995658 w 11164922"/>
              <a:gd name="connsiteY209" fmla="*/ 4567053 h 5421351"/>
              <a:gd name="connsiteX210" fmla="*/ 8968742 w 11164922"/>
              <a:gd name="connsiteY210" fmla="*/ 4576389 h 5421351"/>
              <a:gd name="connsiteX211" fmla="*/ 8908795 w 11164922"/>
              <a:gd name="connsiteY211" fmla="*/ 4575798 h 5421351"/>
              <a:gd name="connsiteX212" fmla="*/ 8839364 w 11164922"/>
              <a:gd name="connsiteY212" fmla="*/ 4590305 h 5421351"/>
              <a:gd name="connsiteX213" fmla="*/ 8804028 w 11164922"/>
              <a:gd name="connsiteY213" fmla="*/ 4615477 h 5421351"/>
              <a:gd name="connsiteX214" fmla="*/ 8749901 w 11164922"/>
              <a:gd name="connsiteY214" fmla="*/ 4628802 h 5421351"/>
              <a:gd name="connsiteX215" fmla="*/ 8696720 w 11164922"/>
              <a:gd name="connsiteY215" fmla="*/ 4586139 h 5421351"/>
              <a:gd name="connsiteX216" fmla="*/ 8705850 w 11164922"/>
              <a:gd name="connsiteY216" fmla="*/ 4560051 h 5421351"/>
              <a:gd name="connsiteX217" fmla="*/ 8730579 w 11164922"/>
              <a:gd name="connsiteY217" fmla="*/ 4534287 h 5421351"/>
              <a:gd name="connsiteX218" fmla="*/ 8751408 w 11164922"/>
              <a:gd name="connsiteY218" fmla="*/ 4486601 h 5421351"/>
              <a:gd name="connsiteX219" fmla="*/ 8751556 w 11164922"/>
              <a:gd name="connsiteY219" fmla="*/ 4479717 h 5421351"/>
              <a:gd name="connsiteX220" fmla="*/ 8749901 w 11164922"/>
              <a:gd name="connsiteY220" fmla="*/ 4473424 h 5421351"/>
              <a:gd name="connsiteX221" fmla="*/ 8742279 w 11164922"/>
              <a:gd name="connsiteY221" fmla="*/ 4342628 h 5421351"/>
              <a:gd name="connsiteX222" fmla="*/ 8725970 w 11164922"/>
              <a:gd name="connsiteY222" fmla="*/ 4282297 h 5421351"/>
              <a:gd name="connsiteX223" fmla="*/ 8721331 w 11164922"/>
              <a:gd name="connsiteY223" fmla="*/ 4247581 h 5421351"/>
              <a:gd name="connsiteX224" fmla="*/ 8747656 w 11164922"/>
              <a:gd name="connsiteY224" fmla="*/ 4239752 h 5421351"/>
              <a:gd name="connsiteX225" fmla="*/ 8752797 w 11164922"/>
              <a:gd name="connsiteY225" fmla="*/ 4244036 h 5421351"/>
              <a:gd name="connsiteX226" fmla="*/ 8745795 w 11164922"/>
              <a:gd name="connsiteY226" fmla="*/ 4206602 h 5421351"/>
              <a:gd name="connsiteX227" fmla="*/ 8751704 w 11164922"/>
              <a:gd name="connsiteY227" fmla="*/ 4167189 h 5421351"/>
              <a:gd name="connsiteX228" fmla="*/ 8774453 w 11164922"/>
              <a:gd name="connsiteY228" fmla="*/ 4117464 h 5421351"/>
              <a:gd name="connsiteX229" fmla="*/ 8774394 w 11164922"/>
              <a:gd name="connsiteY229" fmla="*/ 4097905 h 5421351"/>
              <a:gd name="connsiteX230" fmla="*/ 8842526 w 11164922"/>
              <a:gd name="connsiteY230" fmla="*/ 4054917 h 5421351"/>
              <a:gd name="connsiteX231" fmla="*/ 8931752 w 11164922"/>
              <a:gd name="connsiteY231" fmla="*/ 4016124 h 5421351"/>
              <a:gd name="connsiteX232" fmla="*/ 8935947 w 11164922"/>
              <a:gd name="connsiteY232" fmla="*/ 4013111 h 5421351"/>
              <a:gd name="connsiteX233" fmla="*/ 8986588 w 11164922"/>
              <a:gd name="connsiteY233" fmla="*/ 3995797 h 5421351"/>
              <a:gd name="connsiteX234" fmla="*/ 9002069 w 11164922"/>
              <a:gd name="connsiteY234" fmla="*/ 3995620 h 5421351"/>
              <a:gd name="connsiteX235" fmla="*/ 9078325 w 11164922"/>
              <a:gd name="connsiteY235" fmla="*/ 3947137 h 5421351"/>
              <a:gd name="connsiteX236" fmla="*/ 9104118 w 11164922"/>
              <a:gd name="connsiteY236" fmla="*/ 3920103 h 5421351"/>
              <a:gd name="connsiteX237" fmla="*/ 9136293 w 11164922"/>
              <a:gd name="connsiteY237" fmla="*/ 3854749 h 5421351"/>
              <a:gd name="connsiteX238" fmla="*/ 9162942 w 11164922"/>
              <a:gd name="connsiteY238" fmla="*/ 3888224 h 5421351"/>
              <a:gd name="connsiteX239" fmla="*/ 9163120 w 11164922"/>
              <a:gd name="connsiteY239" fmla="*/ 3875637 h 5421351"/>
              <a:gd name="connsiteX240" fmla="*/ 9170210 w 11164922"/>
              <a:gd name="connsiteY240" fmla="*/ 3845383 h 5421351"/>
              <a:gd name="connsiteX241" fmla="*/ 9193078 w 11164922"/>
              <a:gd name="connsiteY241" fmla="*/ 3832235 h 5421351"/>
              <a:gd name="connsiteX242" fmla="*/ 9195176 w 11164922"/>
              <a:gd name="connsiteY242" fmla="*/ 3809279 h 5421351"/>
              <a:gd name="connsiteX243" fmla="*/ 9224839 w 11164922"/>
              <a:gd name="connsiteY243" fmla="*/ 3798495 h 5421351"/>
              <a:gd name="connsiteX244" fmla="*/ 9244487 w 11164922"/>
              <a:gd name="connsiteY244" fmla="*/ 3768625 h 5421351"/>
              <a:gd name="connsiteX245" fmla="*/ 9289248 w 11164922"/>
              <a:gd name="connsiteY245" fmla="*/ 3748652 h 5421351"/>
              <a:gd name="connsiteX246" fmla="*/ 9309457 w 11164922"/>
              <a:gd name="connsiteY246" fmla="*/ 3749627 h 5421351"/>
              <a:gd name="connsiteX247" fmla="*/ 9317523 w 11164922"/>
              <a:gd name="connsiteY247" fmla="*/ 3755241 h 5421351"/>
              <a:gd name="connsiteX248" fmla="*/ 9334009 w 11164922"/>
              <a:gd name="connsiteY248" fmla="*/ 3770309 h 5421351"/>
              <a:gd name="connsiteX249" fmla="*/ 9340952 w 11164922"/>
              <a:gd name="connsiteY249" fmla="*/ 3787179 h 5421351"/>
              <a:gd name="connsiteX250" fmla="*/ 9381458 w 11164922"/>
              <a:gd name="connsiteY250" fmla="*/ 3792379 h 5421351"/>
              <a:gd name="connsiteX251" fmla="*/ 9380158 w 11164922"/>
              <a:gd name="connsiteY251" fmla="*/ 3761445 h 5421351"/>
              <a:gd name="connsiteX252" fmla="*/ 9389082 w 11164922"/>
              <a:gd name="connsiteY252" fmla="*/ 3748268 h 5421351"/>
              <a:gd name="connsiteX253" fmla="*/ 9401166 w 11164922"/>
              <a:gd name="connsiteY253" fmla="*/ 3734796 h 5421351"/>
              <a:gd name="connsiteX254" fmla="*/ 9426220 w 11164922"/>
              <a:gd name="connsiteY254" fmla="*/ 3698721 h 5421351"/>
              <a:gd name="connsiteX255" fmla="*/ 9431834 w 11164922"/>
              <a:gd name="connsiteY255" fmla="*/ 3692842 h 5421351"/>
              <a:gd name="connsiteX256" fmla="*/ 9436294 w 11164922"/>
              <a:gd name="connsiteY256" fmla="*/ 3689444 h 5421351"/>
              <a:gd name="connsiteX257" fmla="*/ 9441346 w 11164922"/>
              <a:gd name="connsiteY257" fmla="*/ 3686667 h 5421351"/>
              <a:gd name="connsiteX258" fmla="*/ 9446932 w 11164922"/>
              <a:gd name="connsiteY258" fmla="*/ 3684658 h 5421351"/>
              <a:gd name="connsiteX259" fmla="*/ 9452634 w 11164922"/>
              <a:gd name="connsiteY259" fmla="*/ 3683446 h 5421351"/>
              <a:gd name="connsiteX260" fmla="*/ 9466047 w 11164922"/>
              <a:gd name="connsiteY260" fmla="*/ 3682944 h 5421351"/>
              <a:gd name="connsiteX261" fmla="*/ 9475354 w 11164922"/>
              <a:gd name="connsiteY261" fmla="*/ 3683801 h 5421351"/>
              <a:gd name="connsiteX262" fmla="*/ 9495356 w 11164922"/>
              <a:gd name="connsiteY262" fmla="*/ 3679783 h 5421351"/>
              <a:gd name="connsiteX263" fmla="*/ 9498044 w 11164922"/>
              <a:gd name="connsiteY263" fmla="*/ 3668349 h 5421351"/>
              <a:gd name="connsiteX264" fmla="*/ 9495710 w 11164922"/>
              <a:gd name="connsiteY264" fmla="*/ 3657978 h 5421351"/>
              <a:gd name="connsiteX265" fmla="*/ 9488472 w 11164922"/>
              <a:gd name="connsiteY265" fmla="*/ 3645776 h 5421351"/>
              <a:gd name="connsiteX266" fmla="*/ 9511280 w 11164922"/>
              <a:gd name="connsiteY266" fmla="*/ 3645747 h 5421351"/>
              <a:gd name="connsiteX267" fmla="*/ 9615457 w 11164922"/>
              <a:gd name="connsiteY267" fmla="*/ 3674228 h 5421351"/>
              <a:gd name="connsiteX268" fmla="*/ 9639714 w 11164922"/>
              <a:gd name="connsiteY268" fmla="*/ 3675321 h 5421351"/>
              <a:gd name="connsiteX269" fmla="*/ 9643348 w 11164922"/>
              <a:gd name="connsiteY269" fmla="*/ 3673667 h 5421351"/>
              <a:gd name="connsiteX270" fmla="*/ 9652447 w 11164922"/>
              <a:gd name="connsiteY270" fmla="*/ 3676119 h 5421351"/>
              <a:gd name="connsiteX271" fmla="*/ 9659124 w 11164922"/>
              <a:gd name="connsiteY271" fmla="*/ 3688824 h 5421351"/>
              <a:gd name="connsiteX272" fmla="*/ 9657677 w 11164922"/>
              <a:gd name="connsiteY272" fmla="*/ 3704955 h 5421351"/>
              <a:gd name="connsiteX273" fmla="*/ 9617259 w 11164922"/>
              <a:gd name="connsiteY273" fmla="*/ 3761711 h 5421351"/>
              <a:gd name="connsiteX274" fmla="*/ 9606387 w 11164922"/>
              <a:gd name="connsiteY274" fmla="*/ 3788568 h 5421351"/>
              <a:gd name="connsiteX275" fmla="*/ 9727256 w 11164922"/>
              <a:gd name="connsiteY275" fmla="*/ 3888667 h 5421351"/>
              <a:gd name="connsiteX276" fmla="*/ 9765664 w 11164922"/>
              <a:gd name="connsiteY276" fmla="*/ 3891001 h 5421351"/>
              <a:gd name="connsiteX277" fmla="*/ 10559571 w 11164922"/>
              <a:gd name="connsiteY277" fmla="*/ 3610824 h 5421351"/>
              <a:gd name="connsiteX278" fmla="*/ 10568849 w 11164922"/>
              <a:gd name="connsiteY278" fmla="*/ 3615020 h 5421351"/>
              <a:gd name="connsiteX279" fmla="*/ 10574049 w 11164922"/>
              <a:gd name="connsiteY279" fmla="*/ 3625006 h 5421351"/>
              <a:gd name="connsiteX280" fmla="*/ 10559956 w 11164922"/>
              <a:gd name="connsiteY280" fmla="*/ 3625775 h 5421351"/>
              <a:gd name="connsiteX281" fmla="*/ 10548699 w 11164922"/>
              <a:gd name="connsiteY281" fmla="*/ 3612537 h 5421351"/>
              <a:gd name="connsiteX282" fmla="*/ 9050937 w 11164922"/>
              <a:gd name="connsiteY282" fmla="*/ 3565118 h 5421351"/>
              <a:gd name="connsiteX283" fmla="*/ 9075402 w 11164922"/>
              <a:gd name="connsiteY283" fmla="*/ 3571057 h 5421351"/>
              <a:gd name="connsiteX284" fmla="*/ 9088165 w 11164922"/>
              <a:gd name="connsiteY284" fmla="*/ 3576286 h 5421351"/>
              <a:gd name="connsiteX285" fmla="*/ 9092006 w 11164922"/>
              <a:gd name="connsiteY285" fmla="*/ 3579270 h 5421351"/>
              <a:gd name="connsiteX286" fmla="*/ 9096142 w 11164922"/>
              <a:gd name="connsiteY286" fmla="*/ 3589847 h 5421351"/>
              <a:gd name="connsiteX287" fmla="*/ 9097117 w 11164922"/>
              <a:gd name="connsiteY287" fmla="*/ 3596791 h 5421351"/>
              <a:gd name="connsiteX288" fmla="*/ 9091769 w 11164922"/>
              <a:gd name="connsiteY288" fmla="*/ 3601814 h 5421351"/>
              <a:gd name="connsiteX289" fmla="*/ 9084767 w 11164922"/>
              <a:gd name="connsiteY289" fmla="*/ 3604296 h 5421351"/>
              <a:gd name="connsiteX290" fmla="*/ 9036933 w 11164922"/>
              <a:gd name="connsiteY290" fmla="*/ 3583702 h 5421351"/>
              <a:gd name="connsiteX291" fmla="*/ 9033830 w 11164922"/>
              <a:gd name="connsiteY291" fmla="*/ 3580540 h 5421351"/>
              <a:gd name="connsiteX292" fmla="*/ 9031850 w 11164922"/>
              <a:gd name="connsiteY292" fmla="*/ 3577586 h 5421351"/>
              <a:gd name="connsiteX293" fmla="*/ 9028453 w 11164922"/>
              <a:gd name="connsiteY293" fmla="*/ 3572711 h 5421351"/>
              <a:gd name="connsiteX294" fmla="*/ 9043816 w 11164922"/>
              <a:gd name="connsiteY294" fmla="*/ 3565797 h 5421351"/>
              <a:gd name="connsiteX295" fmla="*/ 10522729 w 11164922"/>
              <a:gd name="connsiteY295" fmla="*/ 3559150 h 5421351"/>
              <a:gd name="connsiteX296" fmla="*/ 10530233 w 11164922"/>
              <a:gd name="connsiteY296" fmla="*/ 3591384 h 5421351"/>
              <a:gd name="connsiteX297" fmla="*/ 10497644 w 11164922"/>
              <a:gd name="connsiteY297" fmla="*/ 3582904 h 5421351"/>
              <a:gd name="connsiteX298" fmla="*/ 10499505 w 11164922"/>
              <a:gd name="connsiteY298" fmla="*/ 3560657 h 5421351"/>
              <a:gd name="connsiteX299" fmla="*/ 9203746 w 11164922"/>
              <a:gd name="connsiteY299" fmla="*/ 3528866 h 5421351"/>
              <a:gd name="connsiteX300" fmla="*/ 9204514 w 11164922"/>
              <a:gd name="connsiteY300" fmla="*/ 3534125 h 5421351"/>
              <a:gd name="connsiteX301" fmla="*/ 9190420 w 11164922"/>
              <a:gd name="connsiteY301" fmla="*/ 3536104 h 5421351"/>
              <a:gd name="connsiteX302" fmla="*/ 9189652 w 11164922"/>
              <a:gd name="connsiteY302" fmla="*/ 3530757 h 5421351"/>
              <a:gd name="connsiteX303" fmla="*/ 10534753 w 11164922"/>
              <a:gd name="connsiteY303" fmla="*/ 3528778 h 5421351"/>
              <a:gd name="connsiteX304" fmla="*/ 10547782 w 11164922"/>
              <a:gd name="connsiteY304" fmla="*/ 3562136 h 5421351"/>
              <a:gd name="connsiteX305" fmla="*/ 10552569 w 11164922"/>
              <a:gd name="connsiteY305" fmla="*/ 3573894 h 5421351"/>
              <a:gd name="connsiteX306" fmla="*/ 10547487 w 11164922"/>
              <a:gd name="connsiteY306" fmla="*/ 3575874 h 5421351"/>
              <a:gd name="connsiteX307" fmla="*/ 10532891 w 11164922"/>
              <a:gd name="connsiteY307" fmla="*/ 3551971 h 5421351"/>
              <a:gd name="connsiteX308" fmla="*/ 10528903 w 11164922"/>
              <a:gd name="connsiteY308" fmla="*/ 3529930 h 5421351"/>
              <a:gd name="connsiteX309" fmla="*/ 9272733 w 11164922"/>
              <a:gd name="connsiteY309" fmla="*/ 3524257 h 5421351"/>
              <a:gd name="connsiteX310" fmla="*/ 9331410 w 11164922"/>
              <a:gd name="connsiteY310" fmla="*/ 3533771 h 5421351"/>
              <a:gd name="connsiteX311" fmla="*/ 9307656 w 11164922"/>
              <a:gd name="connsiteY311" fmla="*/ 3549961 h 5421351"/>
              <a:gd name="connsiteX312" fmla="*/ 9247087 w 11164922"/>
              <a:gd name="connsiteY312" fmla="*/ 3578798 h 5421351"/>
              <a:gd name="connsiteX313" fmla="*/ 9230778 w 11164922"/>
              <a:gd name="connsiteY313" fmla="*/ 3591119 h 5421351"/>
              <a:gd name="connsiteX314" fmla="*/ 9219019 w 11164922"/>
              <a:gd name="connsiteY314" fmla="*/ 3602819 h 5421351"/>
              <a:gd name="connsiteX315" fmla="*/ 9211633 w 11164922"/>
              <a:gd name="connsiteY315" fmla="*/ 3606659 h 5421351"/>
              <a:gd name="connsiteX316" fmla="*/ 9193876 w 11164922"/>
              <a:gd name="connsiteY316" fmla="*/ 3606896 h 5421351"/>
              <a:gd name="connsiteX317" fmla="*/ 9188499 w 11164922"/>
              <a:gd name="connsiteY317" fmla="*/ 3598919 h 5421351"/>
              <a:gd name="connsiteX318" fmla="*/ 9193995 w 11164922"/>
              <a:gd name="connsiteY318" fmla="*/ 3576375 h 5421351"/>
              <a:gd name="connsiteX319" fmla="*/ 9213612 w 11164922"/>
              <a:gd name="connsiteY319" fmla="*/ 3563020 h 5421351"/>
              <a:gd name="connsiteX320" fmla="*/ 9235595 w 11164922"/>
              <a:gd name="connsiteY320" fmla="*/ 3555841 h 5421351"/>
              <a:gd name="connsiteX321" fmla="*/ 9243070 w 11164922"/>
              <a:gd name="connsiteY321" fmla="*/ 3522898 h 5421351"/>
              <a:gd name="connsiteX322" fmla="*/ 9242863 w 11164922"/>
              <a:gd name="connsiteY322" fmla="*/ 3528364 h 5421351"/>
              <a:gd name="connsiteX323" fmla="*/ 9230336 w 11164922"/>
              <a:gd name="connsiteY323" fmla="*/ 3529132 h 5421351"/>
              <a:gd name="connsiteX324" fmla="*/ 9229686 w 11164922"/>
              <a:gd name="connsiteY324" fmla="*/ 3524848 h 5421351"/>
              <a:gd name="connsiteX325" fmla="*/ 9079271 w 11164922"/>
              <a:gd name="connsiteY325" fmla="*/ 3522780 h 5421351"/>
              <a:gd name="connsiteX326" fmla="*/ 9152220 w 11164922"/>
              <a:gd name="connsiteY326" fmla="*/ 3534126 h 5421351"/>
              <a:gd name="connsiteX327" fmla="*/ 9152248 w 11164922"/>
              <a:gd name="connsiteY327" fmla="*/ 3533948 h 5421351"/>
              <a:gd name="connsiteX328" fmla="*/ 9152337 w 11164922"/>
              <a:gd name="connsiteY328" fmla="*/ 3534037 h 5421351"/>
              <a:gd name="connsiteX329" fmla="*/ 9152633 w 11164922"/>
              <a:gd name="connsiteY329" fmla="*/ 3534126 h 5421351"/>
              <a:gd name="connsiteX330" fmla="*/ 9156739 w 11164922"/>
              <a:gd name="connsiteY330" fmla="*/ 3533091 h 5421351"/>
              <a:gd name="connsiteX331" fmla="*/ 9167583 w 11164922"/>
              <a:gd name="connsiteY331" fmla="*/ 3535485 h 5421351"/>
              <a:gd name="connsiteX332" fmla="*/ 9174555 w 11164922"/>
              <a:gd name="connsiteY332" fmla="*/ 3541571 h 5421351"/>
              <a:gd name="connsiteX333" fmla="*/ 9152662 w 11164922"/>
              <a:gd name="connsiteY333" fmla="*/ 3534155 h 5421351"/>
              <a:gd name="connsiteX334" fmla="*/ 9152574 w 11164922"/>
              <a:gd name="connsiteY334" fmla="*/ 3534155 h 5421351"/>
              <a:gd name="connsiteX335" fmla="*/ 9152485 w 11164922"/>
              <a:gd name="connsiteY335" fmla="*/ 3534184 h 5421351"/>
              <a:gd name="connsiteX336" fmla="*/ 9152248 w 11164922"/>
              <a:gd name="connsiteY336" fmla="*/ 3534155 h 5421351"/>
              <a:gd name="connsiteX337" fmla="*/ 9152220 w 11164922"/>
              <a:gd name="connsiteY337" fmla="*/ 3534214 h 5421351"/>
              <a:gd name="connsiteX338" fmla="*/ 9150771 w 11164922"/>
              <a:gd name="connsiteY338" fmla="*/ 3544113 h 5421351"/>
              <a:gd name="connsiteX339" fmla="*/ 9149678 w 11164922"/>
              <a:gd name="connsiteY339" fmla="*/ 3546890 h 5421351"/>
              <a:gd name="connsiteX340" fmla="*/ 9148762 w 11164922"/>
              <a:gd name="connsiteY340" fmla="*/ 3547244 h 5421351"/>
              <a:gd name="connsiteX341" fmla="*/ 9119069 w 11164922"/>
              <a:gd name="connsiteY341" fmla="*/ 3551676 h 5421351"/>
              <a:gd name="connsiteX342" fmla="*/ 9097353 w 11164922"/>
              <a:gd name="connsiteY342" fmla="*/ 3552119 h 5421351"/>
              <a:gd name="connsiteX343" fmla="*/ 9056344 w 11164922"/>
              <a:gd name="connsiteY343" fmla="*/ 3546329 h 5421351"/>
              <a:gd name="connsiteX344" fmla="*/ 9063671 w 11164922"/>
              <a:gd name="connsiteY344" fmla="*/ 3531437 h 5421351"/>
              <a:gd name="connsiteX345" fmla="*/ 10417784 w 11164922"/>
              <a:gd name="connsiteY345" fmla="*/ 3519737 h 5421351"/>
              <a:gd name="connsiteX346" fmla="*/ 10438644 w 11164922"/>
              <a:gd name="connsiteY346" fmla="*/ 3527094 h 5421351"/>
              <a:gd name="connsiteX347" fmla="*/ 10445823 w 11164922"/>
              <a:gd name="connsiteY347" fmla="*/ 3534747 h 5421351"/>
              <a:gd name="connsiteX348" fmla="*/ 10429661 w 11164922"/>
              <a:gd name="connsiteY348" fmla="*/ 3529961 h 5421351"/>
              <a:gd name="connsiteX349" fmla="*/ 8935032 w 11164922"/>
              <a:gd name="connsiteY349" fmla="*/ 3516989 h 5421351"/>
              <a:gd name="connsiteX350" fmla="*/ 8948474 w 11164922"/>
              <a:gd name="connsiteY350" fmla="*/ 3519027 h 5421351"/>
              <a:gd name="connsiteX351" fmla="*/ 8955801 w 11164922"/>
              <a:gd name="connsiteY351" fmla="*/ 3523400 h 5421351"/>
              <a:gd name="connsiteX352" fmla="*/ 8960352 w 11164922"/>
              <a:gd name="connsiteY352" fmla="*/ 3527478 h 5421351"/>
              <a:gd name="connsiteX353" fmla="*/ 8982924 w 11164922"/>
              <a:gd name="connsiteY353" fmla="*/ 3528807 h 5421351"/>
              <a:gd name="connsiteX354" fmla="*/ 8990754 w 11164922"/>
              <a:gd name="connsiteY354" fmla="*/ 3525853 h 5421351"/>
              <a:gd name="connsiteX355" fmla="*/ 9009219 w 11164922"/>
              <a:gd name="connsiteY355" fmla="*/ 3522366 h 5421351"/>
              <a:gd name="connsiteX356" fmla="*/ 9042753 w 11164922"/>
              <a:gd name="connsiteY356" fmla="*/ 3523341 h 5421351"/>
              <a:gd name="connsiteX357" fmla="*/ 9043403 w 11164922"/>
              <a:gd name="connsiteY357" fmla="*/ 3532323 h 5421351"/>
              <a:gd name="connsiteX358" fmla="*/ 9042221 w 11164922"/>
              <a:gd name="connsiteY358" fmla="*/ 3543077 h 5421351"/>
              <a:gd name="connsiteX359" fmla="*/ 9035869 w 11164922"/>
              <a:gd name="connsiteY359" fmla="*/ 3547421 h 5421351"/>
              <a:gd name="connsiteX360" fmla="*/ 9008244 w 11164922"/>
              <a:gd name="connsiteY360" fmla="*/ 3547184 h 5421351"/>
              <a:gd name="connsiteX361" fmla="*/ 9006442 w 11164922"/>
              <a:gd name="connsiteY361" fmla="*/ 3549193 h 5421351"/>
              <a:gd name="connsiteX362" fmla="*/ 8994949 w 11164922"/>
              <a:gd name="connsiteY362" fmla="*/ 3558826 h 5421351"/>
              <a:gd name="connsiteX363" fmla="*/ 8976099 w 11164922"/>
              <a:gd name="connsiteY363" fmla="*/ 3563287 h 5421351"/>
              <a:gd name="connsiteX364" fmla="*/ 8957308 w 11164922"/>
              <a:gd name="connsiteY364" fmla="*/ 3554985 h 5421351"/>
              <a:gd name="connsiteX365" fmla="*/ 8949745 w 11164922"/>
              <a:gd name="connsiteY365" fmla="*/ 3550021 h 5421351"/>
              <a:gd name="connsiteX366" fmla="*/ 8941680 w 11164922"/>
              <a:gd name="connsiteY366" fmla="*/ 3550908 h 5421351"/>
              <a:gd name="connsiteX367" fmla="*/ 8925636 w 11164922"/>
              <a:gd name="connsiteY367" fmla="*/ 3549843 h 5421351"/>
              <a:gd name="connsiteX368" fmla="*/ 8925636 w 11164922"/>
              <a:gd name="connsiteY368" fmla="*/ 3536223 h 5421351"/>
              <a:gd name="connsiteX369" fmla="*/ 10390396 w 11164922"/>
              <a:gd name="connsiteY369" fmla="*/ 3507919 h 5421351"/>
              <a:gd name="connsiteX370" fmla="*/ 10394532 w 11164922"/>
              <a:gd name="connsiteY370" fmla="*/ 3517404 h 5421351"/>
              <a:gd name="connsiteX371" fmla="*/ 10388830 w 11164922"/>
              <a:gd name="connsiteY371" fmla="*/ 3519354 h 5421351"/>
              <a:gd name="connsiteX372" fmla="*/ 10386732 w 11164922"/>
              <a:gd name="connsiteY372" fmla="*/ 3509071 h 5421351"/>
              <a:gd name="connsiteX373" fmla="*/ 10455691 w 11164922"/>
              <a:gd name="connsiteY373" fmla="*/ 3501182 h 5421351"/>
              <a:gd name="connsiteX374" fmla="*/ 10472857 w 11164922"/>
              <a:gd name="connsiteY374" fmla="*/ 3501477 h 5421351"/>
              <a:gd name="connsiteX375" fmla="*/ 10498886 w 11164922"/>
              <a:gd name="connsiteY375" fmla="*/ 3529133 h 5421351"/>
              <a:gd name="connsiteX376" fmla="*/ 10367942 w 11164922"/>
              <a:gd name="connsiteY376" fmla="*/ 3446258 h 5421351"/>
              <a:gd name="connsiteX377" fmla="*/ 10368119 w 11164922"/>
              <a:gd name="connsiteY377" fmla="*/ 3446495 h 5421351"/>
              <a:gd name="connsiteX378" fmla="*/ 10368089 w 11164922"/>
              <a:gd name="connsiteY378" fmla="*/ 3446495 h 5421351"/>
              <a:gd name="connsiteX379" fmla="*/ 8581022 w 11164922"/>
              <a:gd name="connsiteY379" fmla="*/ 3428413 h 5421351"/>
              <a:gd name="connsiteX380" fmla="*/ 8643569 w 11164922"/>
              <a:gd name="connsiteY380" fmla="*/ 3439285 h 5421351"/>
              <a:gd name="connsiteX381" fmla="*/ 8662182 w 11164922"/>
              <a:gd name="connsiteY381" fmla="*/ 3448858 h 5421351"/>
              <a:gd name="connsiteX382" fmla="*/ 8709248 w 11164922"/>
              <a:gd name="connsiteY382" fmla="*/ 3460410 h 5421351"/>
              <a:gd name="connsiteX383" fmla="*/ 8739710 w 11164922"/>
              <a:gd name="connsiteY383" fmla="*/ 3446406 h 5421351"/>
              <a:gd name="connsiteX384" fmla="*/ 8764410 w 11164922"/>
              <a:gd name="connsiteY384" fmla="*/ 3454974 h 5421351"/>
              <a:gd name="connsiteX385" fmla="*/ 8840813 w 11164922"/>
              <a:gd name="connsiteY385" fmla="*/ 3461356 h 5421351"/>
              <a:gd name="connsiteX386" fmla="*/ 8850741 w 11164922"/>
              <a:gd name="connsiteY386" fmla="*/ 3481092 h 5421351"/>
              <a:gd name="connsiteX387" fmla="*/ 8841818 w 11164922"/>
              <a:gd name="connsiteY387" fmla="*/ 3485258 h 5421351"/>
              <a:gd name="connsiteX388" fmla="*/ 8840636 w 11164922"/>
              <a:gd name="connsiteY388" fmla="*/ 3485494 h 5421351"/>
              <a:gd name="connsiteX389" fmla="*/ 8839484 w 11164922"/>
              <a:gd name="connsiteY389" fmla="*/ 3485996 h 5421351"/>
              <a:gd name="connsiteX390" fmla="*/ 8838390 w 11164922"/>
              <a:gd name="connsiteY390" fmla="*/ 3487385 h 5421351"/>
              <a:gd name="connsiteX391" fmla="*/ 8869590 w 11164922"/>
              <a:gd name="connsiteY391" fmla="*/ 3504522 h 5421351"/>
              <a:gd name="connsiteX392" fmla="*/ 8896003 w 11164922"/>
              <a:gd name="connsiteY392" fmla="*/ 3511849 h 5421351"/>
              <a:gd name="connsiteX393" fmla="*/ 8903213 w 11164922"/>
              <a:gd name="connsiteY393" fmla="*/ 3512765 h 5421351"/>
              <a:gd name="connsiteX394" fmla="*/ 8912460 w 11164922"/>
              <a:gd name="connsiteY394" fmla="*/ 3516754 h 5421351"/>
              <a:gd name="connsiteX395" fmla="*/ 8916744 w 11164922"/>
              <a:gd name="connsiteY395" fmla="*/ 3528602 h 5421351"/>
              <a:gd name="connsiteX396" fmla="*/ 8910185 w 11164922"/>
              <a:gd name="connsiteY396" fmla="*/ 3536372 h 5421351"/>
              <a:gd name="connsiteX397" fmla="*/ 8907349 w 11164922"/>
              <a:gd name="connsiteY397" fmla="*/ 3537436 h 5421351"/>
              <a:gd name="connsiteX398" fmla="*/ 8858895 w 11164922"/>
              <a:gd name="connsiteY398" fmla="*/ 3540803 h 5421351"/>
              <a:gd name="connsiteX399" fmla="*/ 8836145 w 11164922"/>
              <a:gd name="connsiteY399" fmla="*/ 3534836 h 5421351"/>
              <a:gd name="connsiteX400" fmla="*/ 8798800 w 11164922"/>
              <a:gd name="connsiteY400" fmla="*/ 3537465 h 5421351"/>
              <a:gd name="connsiteX401" fmla="*/ 8769018 w 11164922"/>
              <a:gd name="connsiteY401" fmla="*/ 3535367 h 5421351"/>
              <a:gd name="connsiteX402" fmla="*/ 8724464 w 11164922"/>
              <a:gd name="connsiteY402" fmla="*/ 3521747 h 5421351"/>
              <a:gd name="connsiteX403" fmla="*/ 8717875 w 11164922"/>
              <a:gd name="connsiteY403" fmla="*/ 3518438 h 5421351"/>
              <a:gd name="connsiteX404" fmla="*/ 8713502 w 11164922"/>
              <a:gd name="connsiteY404" fmla="*/ 3516133 h 5421351"/>
              <a:gd name="connsiteX405" fmla="*/ 8609060 w 11164922"/>
              <a:gd name="connsiteY405" fmla="*/ 3492703 h 5421351"/>
              <a:gd name="connsiteX406" fmla="*/ 8583031 w 11164922"/>
              <a:gd name="connsiteY406" fmla="*/ 3477842 h 5421351"/>
              <a:gd name="connsiteX407" fmla="*/ 8555879 w 11164922"/>
              <a:gd name="connsiteY407" fmla="*/ 3467915 h 5421351"/>
              <a:gd name="connsiteX408" fmla="*/ 10326312 w 11164922"/>
              <a:gd name="connsiteY408" fmla="*/ 3398543 h 5421351"/>
              <a:gd name="connsiteX409" fmla="*/ 10368355 w 11164922"/>
              <a:gd name="connsiteY409" fmla="*/ 3446850 h 5421351"/>
              <a:gd name="connsiteX410" fmla="*/ 10369005 w 11164922"/>
              <a:gd name="connsiteY410" fmla="*/ 3447825 h 5421351"/>
              <a:gd name="connsiteX411" fmla="*/ 10358841 w 11164922"/>
              <a:gd name="connsiteY411" fmla="*/ 3461770 h 5421351"/>
              <a:gd name="connsiteX412" fmla="*/ 10217203 w 11164922"/>
              <a:gd name="connsiteY412" fmla="*/ 3358302 h 5421351"/>
              <a:gd name="connsiteX413" fmla="*/ 10242819 w 11164922"/>
              <a:gd name="connsiteY413" fmla="*/ 3372188 h 5421351"/>
              <a:gd name="connsiteX414" fmla="*/ 10229553 w 11164922"/>
              <a:gd name="connsiteY414" fmla="*/ 3401320 h 5421351"/>
              <a:gd name="connsiteX415" fmla="*/ 10199062 w 11164922"/>
              <a:gd name="connsiteY415" fmla="*/ 3434618 h 5421351"/>
              <a:gd name="connsiteX416" fmla="*/ 10146205 w 11164922"/>
              <a:gd name="connsiteY416" fmla="*/ 3446672 h 5421351"/>
              <a:gd name="connsiteX417" fmla="*/ 10107176 w 11164922"/>
              <a:gd name="connsiteY417" fmla="*/ 3435386 h 5421351"/>
              <a:gd name="connsiteX418" fmla="*/ 10099465 w 11164922"/>
              <a:gd name="connsiteY418" fmla="*/ 3415975 h 5421351"/>
              <a:gd name="connsiteX419" fmla="*/ 10098874 w 11164922"/>
              <a:gd name="connsiteY419" fmla="*/ 3410449 h 5421351"/>
              <a:gd name="connsiteX420" fmla="*/ 10176342 w 11164922"/>
              <a:gd name="connsiteY420" fmla="*/ 3409888 h 5421351"/>
              <a:gd name="connsiteX421" fmla="*/ 10183403 w 11164922"/>
              <a:gd name="connsiteY421" fmla="*/ 3406874 h 5421351"/>
              <a:gd name="connsiteX422" fmla="*/ 10187924 w 11164922"/>
              <a:gd name="connsiteY422" fmla="*/ 3400876 h 5421351"/>
              <a:gd name="connsiteX423" fmla="*/ 10207010 w 11164922"/>
              <a:gd name="connsiteY423" fmla="*/ 3383120 h 5421351"/>
              <a:gd name="connsiteX424" fmla="*/ 10215106 w 11164922"/>
              <a:gd name="connsiteY424" fmla="*/ 3371361 h 5421351"/>
              <a:gd name="connsiteX425" fmla="*/ 9329371 w 11164922"/>
              <a:gd name="connsiteY425" fmla="*/ 3314664 h 5421351"/>
              <a:gd name="connsiteX426" fmla="*/ 9360009 w 11164922"/>
              <a:gd name="connsiteY426" fmla="*/ 3319746 h 5421351"/>
              <a:gd name="connsiteX427" fmla="*/ 9357262 w 11164922"/>
              <a:gd name="connsiteY427" fmla="*/ 3336823 h 5421351"/>
              <a:gd name="connsiteX428" fmla="*/ 9349580 w 11164922"/>
              <a:gd name="connsiteY428" fmla="*/ 3345775 h 5421351"/>
              <a:gd name="connsiteX429" fmla="*/ 9329784 w 11164922"/>
              <a:gd name="connsiteY429" fmla="*/ 3345716 h 5421351"/>
              <a:gd name="connsiteX430" fmla="*/ 9310876 w 11164922"/>
              <a:gd name="connsiteY430" fmla="*/ 3341668 h 5421351"/>
              <a:gd name="connsiteX431" fmla="*/ 9304169 w 11164922"/>
              <a:gd name="connsiteY431" fmla="*/ 3337384 h 5421351"/>
              <a:gd name="connsiteX432" fmla="*/ 9308305 w 11164922"/>
              <a:gd name="connsiteY432" fmla="*/ 3317589 h 5421351"/>
              <a:gd name="connsiteX433" fmla="*/ 10206802 w 11164922"/>
              <a:gd name="connsiteY433" fmla="*/ 3305062 h 5421351"/>
              <a:gd name="connsiteX434" fmla="*/ 10243291 w 11164922"/>
              <a:gd name="connsiteY434" fmla="*/ 3327014 h 5421351"/>
              <a:gd name="connsiteX435" fmla="*/ 10262998 w 11164922"/>
              <a:gd name="connsiteY435" fmla="*/ 3347991 h 5421351"/>
              <a:gd name="connsiteX436" fmla="*/ 10267843 w 11164922"/>
              <a:gd name="connsiteY436" fmla="*/ 3364300 h 5421351"/>
              <a:gd name="connsiteX437" fmla="*/ 10269025 w 11164922"/>
              <a:gd name="connsiteY437" fmla="*/ 3378098 h 5421351"/>
              <a:gd name="connsiteX438" fmla="*/ 10262614 w 11164922"/>
              <a:gd name="connsiteY438" fmla="*/ 3378718 h 5421351"/>
              <a:gd name="connsiteX439" fmla="*/ 10189223 w 11164922"/>
              <a:gd name="connsiteY439" fmla="*/ 3307189 h 5421351"/>
              <a:gd name="connsiteX440" fmla="*/ 9376820 w 11164922"/>
              <a:gd name="connsiteY440" fmla="*/ 3301103 h 5421351"/>
              <a:gd name="connsiteX441" fmla="*/ 9441081 w 11164922"/>
              <a:gd name="connsiteY441" fmla="*/ 3308194 h 5421351"/>
              <a:gd name="connsiteX442" fmla="*/ 9453726 w 11164922"/>
              <a:gd name="connsiteY442" fmla="*/ 3313069 h 5421351"/>
              <a:gd name="connsiteX443" fmla="*/ 9463920 w 11164922"/>
              <a:gd name="connsiteY443" fmla="*/ 3318889 h 5421351"/>
              <a:gd name="connsiteX444" fmla="*/ 9468204 w 11164922"/>
              <a:gd name="connsiteY444" fmla="*/ 3324857 h 5421351"/>
              <a:gd name="connsiteX445" fmla="*/ 9464776 w 11164922"/>
              <a:gd name="connsiteY445" fmla="*/ 3337916 h 5421351"/>
              <a:gd name="connsiteX446" fmla="*/ 9451540 w 11164922"/>
              <a:gd name="connsiteY446" fmla="*/ 3338832 h 5421351"/>
              <a:gd name="connsiteX447" fmla="*/ 9432602 w 11164922"/>
              <a:gd name="connsiteY447" fmla="*/ 3331003 h 5421351"/>
              <a:gd name="connsiteX448" fmla="*/ 9409349 w 11164922"/>
              <a:gd name="connsiteY448" fmla="*/ 3326630 h 5421351"/>
              <a:gd name="connsiteX449" fmla="*/ 9384413 w 11164922"/>
              <a:gd name="connsiteY449" fmla="*/ 3326689 h 5421351"/>
              <a:gd name="connsiteX450" fmla="*/ 9378416 w 11164922"/>
              <a:gd name="connsiteY450" fmla="*/ 3321371 h 5421351"/>
              <a:gd name="connsiteX451" fmla="*/ 9243926 w 11164922"/>
              <a:gd name="connsiteY451" fmla="*/ 3259178 h 5421351"/>
              <a:gd name="connsiteX452" fmla="*/ 9310876 w 11164922"/>
              <a:gd name="connsiteY452" fmla="*/ 3259178 h 5421351"/>
              <a:gd name="connsiteX453" fmla="*/ 9306798 w 11164922"/>
              <a:gd name="connsiteY453" fmla="*/ 3289580 h 5421351"/>
              <a:gd name="connsiteX454" fmla="*/ 9290165 w 11164922"/>
              <a:gd name="connsiteY454" fmla="*/ 3278648 h 5421351"/>
              <a:gd name="connsiteX455" fmla="*/ 9257458 w 11164922"/>
              <a:gd name="connsiteY455" fmla="*/ 3268958 h 5421351"/>
              <a:gd name="connsiteX456" fmla="*/ 9247560 w 11164922"/>
              <a:gd name="connsiteY456" fmla="*/ 3262694 h 5421351"/>
              <a:gd name="connsiteX457" fmla="*/ 9444686 w 11164922"/>
              <a:gd name="connsiteY457" fmla="*/ 3254628 h 5421351"/>
              <a:gd name="connsiteX458" fmla="*/ 9450211 w 11164922"/>
              <a:gd name="connsiteY458" fmla="*/ 3259562 h 5421351"/>
              <a:gd name="connsiteX459" fmla="*/ 9441051 w 11164922"/>
              <a:gd name="connsiteY459" fmla="*/ 3269934 h 5421351"/>
              <a:gd name="connsiteX460" fmla="*/ 9436295 w 11164922"/>
              <a:gd name="connsiteY460" fmla="*/ 3266417 h 5421351"/>
              <a:gd name="connsiteX461" fmla="*/ 9651117 w 11164922"/>
              <a:gd name="connsiteY461" fmla="*/ 3251289 h 5421351"/>
              <a:gd name="connsiteX462" fmla="*/ 9680337 w 11164922"/>
              <a:gd name="connsiteY462" fmla="*/ 3256105 h 5421351"/>
              <a:gd name="connsiteX463" fmla="*/ 9675669 w 11164922"/>
              <a:gd name="connsiteY463" fmla="*/ 3259887 h 5421351"/>
              <a:gd name="connsiteX464" fmla="*/ 9667100 w 11164922"/>
              <a:gd name="connsiteY464" fmla="*/ 3263373 h 5421351"/>
              <a:gd name="connsiteX465" fmla="*/ 9650378 w 11164922"/>
              <a:gd name="connsiteY465" fmla="*/ 3256962 h 5421351"/>
              <a:gd name="connsiteX466" fmla="*/ 9351736 w 11164922"/>
              <a:gd name="connsiteY466" fmla="*/ 3240062 h 5421351"/>
              <a:gd name="connsiteX467" fmla="*/ 9374251 w 11164922"/>
              <a:gd name="connsiteY467" fmla="*/ 3249340 h 5421351"/>
              <a:gd name="connsiteX468" fmla="*/ 9371089 w 11164922"/>
              <a:gd name="connsiteY468" fmla="*/ 3256431 h 5421351"/>
              <a:gd name="connsiteX469" fmla="*/ 9368844 w 11164922"/>
              <a:gd name="connsiteY469" fmla="*/ 3257258 h 5421351"/>
              <a:gd name="connsiteX470" fmla="*/ 9359625 w 11164922"/>
              <a:gd name="connsiteY470" fmla="*/ 3254333 h 5421351"/>
              <a:gd name="connsiteX471" fmla="*/ 9515770 w 11164922"/>
              <a:gd name="connsiteY471" fmla="*/ 3206470 h 5421351"/>
              <a:gd name="connsiteX472" fmla="*/ 9567652 w 11164922"/>
              <a:gd name="connsiteY472" fmla="*/ 3209897 h 5421351"/>
              <a:gd name="connsiteX473" fmla="*/ 9596784 w 11164922"/>
              <a:gd name="connsiteY473" fmla="*/ 3235129 h 5421351"/>
              <a:gd name="connsiteX474" fmla="*/ 9610492 w 11164922"/>
              <a:gd name="connsiteY474" fmla="*/ 3289433 h 5421351"/>
              <a:gd name="connsiteX475" fmla="*/ 9632414 w 11164922"/>
              <a:gd name="connsiteY475" fmla="*/ 3318417 h 5421351"/>
              <a:gd name="connsiteX476" fmla="*/ 9661989 w 11164922"/>
              <a:gd name="connsiteY476" fmla="*/ 3275635 h 5421351"/>
              <a:gd name="connsiteX477" fmla="*/ 9693987 w 11164922"/>
              <a:gd name="connsiteY477" fmla="*/ 3260124 h 5421351"/>
              <a:gd name="connsiteX478" fmla="*/ 9705125 w 11164922"/>
              <a:gd name="connsiteY478" fmla="*/ 3250906 h 5421351"/>
              <a:gd name="connsiteX479" fmla="*/ 9726605 w 11164922"/>
              <a:gd name="connsiteY479" fmla="*/ 3245942 h 5421351"/>
              <a:gd name="connsiteX480" fmla="*/ 9941930 w 11164922"/>
              <a:gd name="connsiteY480" fmla="*/ 3327044 h 5421351"/>
              <a:gd name="connsiteX481" fmla="*/ 9987991 w 11164922"/>
              <a:gd name="connsiteY481" fmla="*/ 3362202 h 5421351"/>
              <a:gd name="connsiteX482" fmla="*/ 10004212 w 11164922"/>
              <a:gd name="connsiteY482" fmla="*/ 3377654 h 5421351"/>
              <a:gd name="connsiteX483" fmla="*/ 10013548 w 11164922"/>
              <a:gd name="connsiteY483" fmla="*/ 3399045 h 5421351"/>
              <a:gd name="connsiteX484" fmla="*/ 10012514 w 11164922"/>
              <a:gd name="connsiteY484" fmla="*/ 3407229 h 5421351"/>
              <a:gd name="connsiteX485" fmla="*/ 10061795 w 11164922"/>
              <a:gd name="connsiteY485" fmla="*/ 3428590 h 5421351"/>
              <a:gd name="connsiteX486" fmla="*/ 10083393 w 11164922"/>
              <a:gd name="connsiteY486" fmla="*/ 3456717 h 5421351"/>
              <a:gd name="connsiteX487" fmla="*/ 10051691 w 11164922"/>
              <a:gd name="connsiteY487" fmla="*/ 3474356 h 5421351"/>
              <a:gd name="connsiteX488" fmla="*/ 10088386 w 11164922"/>
              <a:gd name="connsiteY488" fmla="*/ 3528453 h 5421351"/>
              <a:gd name="connsiteX489" fmla="*/ 10093674 w 11164922"/>
              <a:gd name="connsiteY489" fmla="*/ 3541364 h 5421351"/>
              <a:gd name="connsiteX490" fmla="*/ 10104399 w 11164922"/>
              <a:gd name="connsiteY490" fmla="*/ 3550582 h 5421351"/>
              <a:gd name="connsiteX491" fmla="*/ 10123013 w 11164922"/>
              <a:gd name="connsiteY491" fmla="*/ 3549223 h 5421351"/>
              <a:gd name="connsiteX492" fmla="*/ 10134683 w 11164922"/>
              <a:gd name="connsiteY492" fmla="*/ 3574100 h 5421351"/>
              <a:gd name="connsiteX493" fmla="*/ 10166119 w 11164922"/>
              <a:gd name="connsiteY493" fmla="*/ 3602877 h 5421351"/>
              <a:gd name="connsiteX494" fmla="*/ 10170816 w 11164922"/>
              <a:gd name="connsiteY494" fmla="*/ 3616350 h 5421351"/>
              <a:gd name="connsiteX495" fmla="*/ 10159324 w 11164922"/>
              <a:gd name="connsiteY495" fmla="*/ 3624681 h 5421351"/>
              <a:gd name="connsiteX496" fmla="*/ 10133176 w 11164922"/>
              <a:gd name="connsiteY496" fmla="*/ 3617975 h 5421351"/>
              <a:gd name="connsiteX497" fmla="*/ 10121535 w 11164922"/>
              <a:gd name="connsiteY497" fmla="*/ 3611061 h 5421351"/>
              <a:gd name="connsiteX498" fmla="*/ 10095211 w 11164922"/>
              <a:gd name="connsiteY498" fmla="*/ 3607486 h 5421351"/>
              <a:gd name="connsiteX499" fmla="*/ 10086879 w 11164922"/>
              <a:gd name="connsiteY499" fmla="*/ 3608727 h 5421351"/>
              <a:gd name="connsiteX500" fmla="*/ 10049298 w 11164922"/>
              <a:gd name="connsiteY500" fmla="*/ 3594900 h 5421351"/>
              <a:gd name="connsiteX501" fmla="*/ 10025366 w 11164922"/>
              <a:gd name="connsiteY501" fmla="*/ 3563671 h 5421351"/>
              <a:gd name="connsiteX502" fmla="*/ 10008466 w 11164922"/>
              <a:gd name="connsiteY502" fmla="*/ 3530964 h 5421351"/>
              <a:gd name="connsiteX503" fmla="*/ 9993871 w 11164922"/>
              <a:gd name="connsiteY503" fmla="*/ 3519087 h 5421351"/>
              <a:gd name="connsiteX504" fmla="*/ 9951976 w 11164922"/>
              <a:gd name="connsiteY504" fmla="*/ 3504462 h 5421351"/>
              <a:gd name="connsiteX505" fmla="*/ 9936701 w 11164922"/>
              <a:gd name="connsiteY505" fmla="*/ 3511819 h 5421351"/>
              <a:gd name="connsiteX506" fmla="*/ 9919949 w 11164922"/>
              <a:gd name="connsiteY506" fmla="*/ 3532826 h 5421351"/>
              <a:gd name="connsiteX507" fmla="*/ 9909993 w 11164922"/>
              <a:gd name="connsiteY507" fmla="*/ 3550168 h 5421351"/>
              <a:gd name="connsiteX508" fmla="*/ 9867093 w 11164922"/>
              <a:gd name="connsiteY508" fmla="*/ 3570023 h 5421351"/>
              <a:gd name="connsiteX509" fmla="*/ 9803865 w 11164922"/>
              <a:gd name="connsiteY509" fmla="*/ 3542044 h 5421351"/>
              <a:gd name="connsiteX510" fmla="*/ 9788354 w 11164922"/>
              <a:gd name="connsiteY510" fmla="*/ 3526444 h 5421351"/>
              <a:gd name="connsiteX511" fmla="*/ 9770627 w 11164922"/>
              <a:gd name="connsiteY511" fmla="*/ 3520594 h 5421351"/>
              <a:gd name="connsiteX512" fmla="*/ 9749030 w 11164922"/>
              <a:gd name="connsiteY512" fmla="*/ 3531112 h 5421351"/>
              <a:gd name="connsiteX513" fmla="*/ 9710177 w 11164922"/>
              <a:gd name="connsiteY513" fmla="*/ 3534273 h 5421351"/>
              <a:gd name="connsiteX514" fmla="*/ 9726486 w 11164922"/>
              <a:gd name="connsiteY514" fmla="*/ 3488183 h 5421351"/>
              <a:gd name="connsiteX515" fmla="*/ 9740757 w 11164922"/>
              <a:gd name="connsiteY515" fmla="*/ 3476306 h 5421351"/>
              <a:gd name="connsiteX516" fmla="*/ 9720991 w 11164922"/>
              <a:gd name="connsiteY516" fmla="*/ 3422061 h 5421351"/>
              <a:gd name="connsiteX517" fmla="*/ 9695819 w 11164922"/>
              <a:gd name="connsiteY517" fmla="*/ 3398247 h 5421351"/>
              <a:gd name="connsiteX518" fmla="*/ 9602426 w 11164922"/>
              <a:gd name="connsiteY518" fmla="*/ 3358923 h 5421351"/>
              <a:gd name="connsiteX519" fmla="*/ 9573916 w 11164922"/>
              <a:gd name="connsiteY519" fmla="*/ 3340723 h 5421351"/>
              <a:gd name="connsiteX520" fmla="*/ 9568272 w 11164922"/>
              <a:gd name="connsiteY520" fmla="*/ 3343500 h 5421351"/>
              <a:gd name="connsiteX521" fmla="*/ 9566263 w 11164922"/>
              <a:gd name="connsiteY521" fmla="*/ 3345598 h 5421351"/>
              <a:gd name="connsiteX522" fmla="*/ 9563840 w 11164922"/>
              <a:gd name="connsiteY522" fmla="*/ 3351773 h 5421351"/>
              <a:gd name="connsiteX523" fmla="*/ 9552968 w 11164922"/>
              <a:gd name="connsiteY523" fmla="*/ 3363384 h 5421351"/>
              <a:gd name="connsiteX524" fmla="*/ 9530927 w 11164922"/>
              <a:gd name="connsiteY524" fmla="*/ 3343205 h 5421351"/>
              <a:gd name="connsiteX525" fmla="*/ 9512225 w 11164922"/>
              <a:gd name="connsiteY525" fmla="*/ 3302905 h 5421351"/>
              <a:gd name="connsiteX526" fmla="*/ 9558759 w 11164922"/>
              <a:gd name="connsiteY526" fmla="*/ 3286212 h 5421351"/>
              <a:gd name="connsiteX527" fmla="*/ 9558375 w 11164922"/>
              <a:gd name="connsiteY527" fmla="*/ 3281869 h 5421351"/>
              <a:gd name="connsiteX528" fmla="*/ 9537870 w 11164922"/>
              <a:gd name="connsiteY528" fmla="*/ 3280155 h 5421351"/>
              <a:gd name="connsiteX529" fmla="*/ 9515150 w 11164922"/>
              <a:gd name="connsiteY529" fmla="*/ 3268278 h 5421351"/>
              <a:gd name="connsiteX530" fmla="*/ 9494261 w 11164922"/>
              <a:gd name="connsiteY530" fmla="*/ 3249488 h 5421351"/>
              <a:gd name="connsiteX531" fmla="*/ 9484748 w 11164922"/>
              <a:gd name="connsiteY531" fmla="*/ 3248099 h 5421351"/>
              <a:gd name="connsiteX532" fmla="*/ 9464864 w 11164922"/>
              <a:gd name="connsiteY532" fmla="*/ 3236606 h 5421351"/>
              <a:gd name="connsiteX533" fmla="*/ 9462589 w 11164922"/>
              <a:gd name="connsiteY533" fmla="*/ 3226974 h 5421351"/>
              <a:gd name="connsiteX534" fmla="*/ 9358059 w 11164922"/>
              <a:gd name="connsiteY534" fmla="*/ 3196336 h 5421351"/>
              <a:gd name="connsiteX535" fmla="*/ 9364057 w 11164922"/>
              <a:gd name="connsiteY535" fmla="*/ 3200443 h 5421351"/>
              <a:gd name="connsiteX536" fmla="*/ 9373748 w 11164922"/>
              <a:gd name="connsiteY536" fmla="*/ 3210193 h 5421351"/>
              <a:gd name="connsiteX537" fmla="*/ 9374516 w 11164922"/>
              <a:gd name="connsiteY537" fmla="*/ 3220267 h 5421351"/>
              <a:gd name="connsiteX538" fmla="*/ 9364618 w 11164922"/>
              <a:gd name="connsiteY538" fmla="*/ 3226768 h 5421351"/>
              <a:gd name="connsiteX539" fmla="*/ 9354041 w 11164922"/>
              <a:gd name="connsiteY539" fmla="*/ 3225083 h 5421351"/>
              <a:gd name="connsiteX540" fmla="*/ 9343818 w 11164922"/>
              <a:gd name="connsiteY540" fmla="*/ 3212497 h 5421351"/>
              <a:gd name="connsiteX541" fmla="*/ 5952687 w 11164922"/>
              <a:gd name="connsiteY541" fmla="*/ 3182362 h 5421351"/>
              <a:gd name="connsiteX542" fmla="*/ 5912446 w 11164922"/>
              <a:gd name="connsiteY542" fmla="*/ 3202867 h 5421351"/>
              <a:gd name="connsiteX543" fmla="*/ 5904853 w 11164922"/>
              <a:gd name="connsiteY543" fmla="*/ 3276552 h 5421351"/>
              <a:gd name="connsiteX544" fmla="*/ 5951535 w 11164922"/>
              <a:gd name="connsiteY544" fmla="*/ 3276552 h 5421351"/>
              <a:gd name="connsiteX545" fmla="*/ 6000551 w 11164922"/>
              <a:gd name="connsiteY545" fmla="*/ 3199055 h 5421351"/>
              <a:gd name="connsiteX546" fmla="*/ 5987019 w 11164922"/>
              <a:gd name="connsiteY546" fmla="*/ 3194623 h 5421351"/>
              <a:gd name="connsiteX547" fmla="*/ 5972395 w 11164922"/>
              <a:gd name="connsiteY547" fmla="*/ 3187237 h 5421351"/>
              <a:gd name="connsiteX548" fmla="*/ 9261388 w 11164922"/>
              <a:gd name="connsiteY548" fmla="*/ 3111482 h 5421351"/>
              <a:gd name="connsiteX549" fmla="*/ 9268596 w 11164922"/>
              <a:gd name="connsiteY549" fmla="*/ 3127998 h 5421351"/>
              <a:gd name="connsiteX550" fmla="*/ 9261653 w 11164922"/>
              <a:gd name="connsiteY550" fmla="*/ 3146109 h 5421351"/>
              <a:gd name="connsiteX551" fmla="*/ 9243040 w 11164922"/>
              <a:gd name="connsiteY551" fmla="*/ 3167943 h 5421351"/>
              <a:gd name="connsiteX552" fmla="*/ 9211545 w 11164922"/>
              <a:gd name="connsiteY552" fmla="*/ 3179849 h 5421351"/>
              <a:gd name="connsiteX553" fmla="*/ 9121728 w 11164922"/>
              <a:gd name="connsiteY553" fmla="*/ 3175093 h 5421351"/>
              <a:gd name="connsiteX554" fmla="*/ 9102168 w 11164922"/>
              <a:gd name="connsiteY554" fmla="*/ 3179465 h 5421351"/>
              <a:gd name="connsiteX555" fmla="*/ 9099273 w 11164922"/>
              <a:gd name="connsiteY555" fmla="*/ 3202540 h 5421351"/>
              <a:gd name="connsiteX556" fmla="*/ 9104739 w 11164922"/>
              <a:gd name="connsiteY556" fmla="*/ 3222542 h 5421351"/>
              <a:gd name="connsiteX557" fmla="*/ 9122466 w 11164922"/>
              <a:gd name="connsiteY557" fmla="*/ 3237138 h 5421351"/>
              <a:gd name="connsiteX558" fmla="*/ 9135643 w 11164922"/>
              <a:gd name="connsiteY558" fmla="*/ 3216486 h 5421351"/>
              <a:gd name="connsiteX559" fmla="*/ 9142468 w 11164922"/>
              <a:gd name="connsiteY559" fmla="*/ 3215422 h 5421351"/>
              <a:gd name="connsiteX560" fmla="*/ 9148643 w 11164922"/>
              <a:gd name="connsiteY560" fmla="*/ 3217106 h 5421351"/>
              <a:gd name="connsiteX561" fmla="*/ 9190863 w 11164922"/>
              <a:gd name="connsiteY561" fmla="*/ 3213590 h 5421351"/>
              <a:gd name="connsiteX562" fmla="*/ 9207733 w 11164922"/>
              <a:gd name="connsiteY562" fmla="*/ 3219351 h 5421351"/>
              <a:gd name="connsiteX563" fmla="*/ 9203775 w 11164922"/>
              <a:gd name="connsiteY563" fmla="*/ 3228865 h 5421351"/>
              <a:gd name="connsiteX564" fmla="*/ 9197688 w 11164922"/>
              <a:gd name="connsiteY564" fmla="*/ 3236931 h 5421351"/>
              <a:gd name="connsiteX565" fmla="*/ 9147314 w 11164922"/>
              <a:gd name="connsiteY565" fmla="*/ 3269135 h 5421351"/>
              <a:gd name="connsiteX566" fmla="*/ 9189120 w 11164922"/>
              <a:gd name="connsiteY566" fmla="*/ 3360045 h 5421351"/>
              <a:gd name="connsiteX567" fmla="*/ 9188647 w 11164922"/>
              <a:gd name="connsiteY567" fmla="*/ 3363089 h 5421351"/>
              <a:gd name="connsiteX568" fmla="*/ 9184747 w 11164922"/>
              <a:gd name="connsiteY568" fmla="*/ 3372011 h 5421351"/>
              <a:gd name="connsiteX569" fmla="*/ 9183211 w 11164922"/>
              <a:gd name="connsiteY569" fmla="*/ 3410331 h 5421351"/>
              <a:gd name="connsiteX570" fmla="*/ 9165690 w 11164922"/>
              <a:gd name="connsiteY570" fmla="*/ 3396031 h 5421351"/>
              <a:gd name="connsiteX571" fmla="*/ 9165986 w 11164922"/>
              <a:gd name="connsiteY571" fmla="*/ 3377832 h 5421351"/>
              <a:gd name="connsiteX572" fmla="*/ 9167759 w 11164922"/>
              <a:gd name="connsiteY572" fmla="*/ 3372011 h 5421351"/>
              <a:gd name="connsiteX573" fmla="*/ 9148643 w 11164922"/>
              <a:gd name="connsiteY573" fmla="*/ 3382677 h 5421351"/>
              <a:gd name="connsiteX574" fmla="*/ 9134196 w 11164922"/>
              <a:gd name="connsiteY574" fmla="*/ 3385631 h 5421351"/>
              <a:gd name="connsiteX575" fmla="*/ 9123382 w 11164922"/>
              <a:gd name="connsiteY575" fmla="*/ 3367018 h 5421351"/>
              <a:gd name="connsiteX576" fmla="*/ 9121964 w 11164922"/>
              <a:gd name="connsiteY576" fmla="*/ 3353634 h 5421351"/>
              <a:gd name="connsiteX577" fmla="*/ 9115523 w 11164922"/>
              <a:gd name="connsiteY577" fmla="*/ 3331387 h 5421351"/>
              <a:gd name="connsiteX578" fmla="*/ 9113780 w 11164922"/>
              <a:gd name="connsiteY578" fmla="*/ 3316643 h 5421351"/>
              <a:gd name="connsiteX579" fmla="*/ 9109880 w 11164922"/>
              <a:gd name="connsiteY579" fmla="*/ 3306066 h 5421351"/>
              <a:gd name="connsiteX580" fmla="*/ 9097412 w 11164922"/>
              <a:gd name="connsiteY580" fmla="*/ 3308164 h 5421351"/>
              <a:gd name="connsiteX581" fmla="*/ 9096319 w 11164922"/>
              <a:gd name="connsiteY581" fmla="*/ 3309021 h 5421351"/>
              <a:gd name="connsiteX582" fmla="*/ 9095994 w 11164922"/>
              <a:gd name="connsiteY582" fmla="*/ 3313600 h 5421351"/>
              <a:gd name="connsiteX583" fmla="*/ 9102612 w 11164922"/>
              <a:gd name="connsiteY583" fmla="*/ 3343323 h 5421351"/>
              <a:gd name="connsiteX584" fmla="*/ 9092212 w 11164922"/>
              <a:gd name="connsiteY584" fmla="*/ 3405486 h 5421351"/>
              <a:gd name="connsiteX585" fmla="*/ 9085800 w 11164922"/>
              <a:gd name="connsiteY585" fmla="*/ 3415235 h 5421351"/>
              <a:gd name="connsiteX586" fmla="*/ 9062992 w 11164922"/>
              <a:gd name="connsiteY586" fmla="*/ 3419549 h 5421351"/>
              <a:gd name="connsiteX587" fmla="*/ 9057408 w 11164922"/>
              <a:gd name="connsiteY587" fmla="*/ 3403359 h 5421351"/>
              <a:gd name="connsiteX588" fmla="*/ 9062460 w 11164922"/>
              <a:gd name="connsiteY588" fmla="*/ 3359779 h 5421351"/>
              <a:gd name="connsiteX589" fmla="*/ 9055576 w 11164922"/>
              <a:gd name="connsiteY589" fmla="*/ 3340368 h 5421351"/>
              <a:gd name="connsiteX590" fmla="*/ 9051203 w 11164922"/>
              <a:gd name="connsiteY590" fmla="*/ 3336350 h 5421351"/>
              <a:gd name="connsiteX591" fmla="*/ 9035249 w 11164922"/>
              <a:gd name="connsiteY591" fmla="*/ 3310439 h 5421351"/>
              <a:gd name="connsiteX592" fmla="*/ 9040921 w 11164922"/>
              <a:gd name="connsiteY592" fmla="*/ 3292919 h 5421351"/>
              <a:gd name="connsiteX593" fmla="*/ 9048692 w 11164922"/>
              <a:gd name="connsiteY593" fmla="*/ 3279623 h 5421351"/>
              <a:gd name="connsiteX594" fmla="*/ 9055162 w 11164922"/>
              <a:gd name="connsiteY594" fmla="*/ 3258321 h 5421351"/>
              <a:gd name="connsiteX595" fmla="*/ 9066094 w 11164922"/>
              <a:gd name="connsiteY595" fmla="*/ 3193322 h 5421351"/>
              <a:gd name="connsiteX596" fmla="*/ 9072003 w 11164922"/>
              <a:gd name="connsiteY596" fmla="*/ 3174502 h 5421351"/>
              <a:gd name="connsiteX597" fmla="*/ 9092625 w 11164922"/>
              <a:gd name="connsiteY597" fmla="*/ 3150629 h 5421351"/>
              <a:gd name="connsiteX598" fmla="*/ 9108875 w 11164922"/>
              <a:gd name="connsiteY598" fmla="*/ 3139314 h 5421351"/>
              <a:gd name="connsiteX599" fmla="*/ 9118330 w 11164922"/>
              <a:gd name="connsiteY599" fmla="*/ 3130834 h 5421351"/>
              <a:gd name="connsiteX600" fmla="*/ 9125864 w 11164922"/>
              <a:gd name="connsiteY600" fmla="*/ 3129445 h 5421351"/>
              <a:gd name="connsiteX601" fmla="*/ 9214499 w 11164922"/>
              <a:gd name="connsiteY601" fmla="*/ 3142298 h 5421351"/>
              <a:gd name="connsiteX602" fmla="*/ 9230306 w 11164922"/>
              <a:gd name="connsiteY602" fmla="*/ 3134616 h 5421351"/>
              <a:gd name="connsiteX603" fmla="*/ 9238608 w 11164922"/>
              <a:gd name="connsiteY603" fmla="*/ 3128146 h 5421351"/>
              <a:gd name="connsiteX604" fmla="*/ 9245019 w 11164922"/>
              <a:gd name="connsiteY604" fmla="*/ 3117627 h 5421351"/>
              <a:gd name="connsiteX605" fmla="*/ 9368754 w 11164922"/>
              <a:gd name="connsiteY605" fmla="*/ 3106489 h 5421351"/>
              <a:gd name="connsiteX606" fmla="*/ 9378356 w 11164922"/>
              <a:gd name="connsiteY606" fmla="*/ 3127762 h 5421351"/>
              <a:gd name="connsiteX607" fmla="*/ 9394932 w 11164922"/>
              <a:gd name="connsiteY607" fmla="*/ 3118603 h 5421351"/>
              <a:gd name="connsiteX608" fmla="*/ 9401225 w 11164922"/>
              <a:gd name="connsiteY608" fmla="*/ 3127584 h 5421351"/>
              <a:gd name="connsiteX609" fmla="*/ 9404801 w 11164922"/>
              <a:gd name="connsiteY609" fmla="*/ 3135089 h 5421351"/>
              <a:gd name="connsiteX610" fmla="*/ 9403411 w 11164922"/>
              <a:gd name="connsiteY610" fmla="*/ 3142534 h 5421351"/>
              <a:gd name="connsiteX611" fmla="*/ 9386453 w 11164922"/>
              <a:gd name="connsiteY611" fmla="*/ 3157869 h 5421351"/>
              <a:gd name="connsiteX612" fmla="*/ 9359359 w 11164922"/>
              <a:gd name="connsiteY612" fmla="*/ 3176808 h 5421351"/>
              <a:gd name="connsiteX613" fmla="*/ 9353509 w 11164922"/>
              <a:gd name="connsiteY613" fmla="*/ 3159199 h 5421351"/>
              <a:gd name="connsiteX614" fmla="*/ 9354011 w 11164922"/>
              <a:gd name="connsiteY614" fmla="*/ 3127525 h 5421351"/>
              <a:gd name="connsiteX615" fmla="*/ 9393779 w 11164922"/>
              <a:gd name="connsiteY615" fmla="*/ 3080725 h 5421351"/>
              <a:gd name="connsiteX616" fmla="*/ 9385181 w 11164922"/>
              <a:gd name="connsiteY616" fmla="*/ 3107789 h 5421351"/>
              <a:gd name="connsiteX617" fmla="*/ 9381577 w 11164922"/>
              <a:gd name="connsiteY617" fmla="*/ 3095380 h 5421351"/>
              <a:gd name="connsiteX618" fmla="*/ 8190021 w 11164922"/>
              <a:gd name="connsiteY618" fmla="*/ 2954390 h 5421351"/>
              <a:gd name="connsiteX619" fmla="*/ 8266129 w 11164922"/>
              <a:gd name="connsiteY619" fmla="*/ 2969606 h 5421351"/>
              <a:gd name="connsiteX620" fmla="*/ 8282438 w 11164922"/>
              <a:gd name="connsiteY620" fmla="*/ 2982990 h 5421351"/>
              <a:gd name="connsiteX621" fmla="*/ 8285865 w 11164922"/>
              <a:gd name="connsiteY621" fmla="*/ 2987894 h 5421351"/>
              <a:gd name="connsiteX622" fmla="*/ 8346522 w 11164922"/>
              <a:gd name="connsiteY622" fmla="*/ 3046246 h 5421351"/>
              <a:gd name="connsiteX623" fmla="*/ 8372255 w 11164922"/>
              <a:gd name="connsiteY623" fmla="*/ 3077948 h 5421351"/>
              <a:gd name="connsiteX624" fmla="*/ 8399113 w 11164922"/>
              <a:gd name="connsiteY624" fmla="*/ 3094404 h 5421351"/>
              <a:gd name="connsiteX625" fmla="*/ 8402511 w 11164922"/>
              <a:gd name="connsiteY625" fmla="*/ 3095025 h 5421351"/>
              <a:gd name="connsiteX626" fmla="*/ 8415924 w 11164922"/>
              <a:gd name="connsiteY626" fmla="*/ 3103445 h 5421351"/>
              <a:gd name="connsiteX627" fmla="*/ 8445115 w 11164922"/>
              <a:gd name="connsiteY627" fmla="*/ 3129297 h 5421351"/>
              <a:gd name="connsiteX628" fmla="*/ 8456342 w 11164922"/>
              <a:gd name="connsiteY628" fmla="*/ 3135827 h 5421351"/>
              <a:gd name="connsiteX629" fmla="*/ 8487158 w 11164922"/>
              <a:gd name="connsiteY629" fmla="*/ 3164072 h 5421351"/>
              <a:gd name="connsiteX630" fmla="*/ 8499714 w 11164922"/>
              <a:gd name="connsiteY630" fmla="*/ 3201151 h 5421351"/>
              <a:gd name="connsiteX631" fmla="*/ 8498444 w 11164922"/>
              <a:gd name="connsiteY631" fmla="*/ 3214151 h 5421351"/>
              <a:gd name="connsiteX632" fmla="*/ 8522080 w 11164922"/>
              <a:gd name="connsiteY632" fmla="*/ 3228924 h 5421351"/>
              <a:gd name="connsiteX633" fmla="*/ 8527103 w 11164922"/>
              <a:gd name="connsiteY633" fmla="*/ 3247005 h 5421351"/>
              <a:gd name="connsiteX634" fmla="*/ 8535996 w 11164922"/>
              <a:gd name="connsiteY634" fmla="*/ 3265265 h 5421351"/>
              <a:gd name="connsiteX635" fmla="*/ 8557179 w 11164922"/>
              <a:gd name="connsiteY635" fmla="*/ 3278294 h 5421351"/>
              <a:gd name="connsiteX636" fmla="*/ 8577152 w 11164922"/>
              <a:gd name="connsiteY636" fmla="*/ 3314812 h 5421351"/>
              <a:gd name="connsiteX637" fmla="*/ 8569677 w 11164922"/>
              <a:gd name="connsiteY637" fmla="*/ 3401557 h 5421351"/>
              <a:gd name="connsiteX638" fmla="*/ 8567727 w 11164922"/>
              <a:gd name="connsiteY638" fmla="*/ 3419284 h 5421351"/>
              <a:gd name="connsiteX639" fmla="*/ 8533219 w 11164922"/>
              <a:gd name="connsiteY639" fmla="*/ 3426257 h 5421351"/>
              <a:gd name="connsiteX640" fmla="*/ 8518800 w 11164922"/>
              <a:gd name="connsiteY640" fmla="*/ 3425725 h 5421351"/>
              <a:gd name="connsiteX641" fmla="*/ 8396720 w 11164922"/>
              <a:gd name="connsiteY641" fmla="*/ 3286715 h 5421351"/>
              <a:gd name="connsiteX642" fmla="*/ 8345990 w 11164922"/>
              <a:gd name="connsiteY642" fmla="*/ 3194976 h 5421351"/>
              <a:gd name="connsiteX643" fmla="*/ 8331276 w 11164922"/>
              <a:gd name="connsiteY643" fmla="*/ 3182360 h 5421351"/>
              <a:gd name="connsiteX644" fmla="*/ 8309029 w 11164922"/>
              <a:gd name="connsiteY644" fmla="*/ 3117804 h 5421351"/>
              <a:gd name="connsiteX645" fmla="*/ 8291006 w 11164922"/>
              <a:gd name="connsiteY645" fmla="*/ 3099339 h 5421351"/>
              <a:gd name="connsiteX646" fmla="*/ 8284330 w 11164922"/>
              <a:gd name="connsiteY646" fmla="*/ 3097832 h 5421351"/>
              <a:gd name="connsiteX647" fmla="*/ 8277623 w 11164922"/>
              <a:gd name="connsiteY647" fmla="*/ 3093282 h 5421351"/>
              <a:gd name="connsiteX648" fmla="*/ 8259157 w 11164922"/>
              <a:gd name="connsiteY648" fmla="*/ 3059423 h 5421351"/>
              <a:gd name="connsiteX649" fmla="*/ 8196078 w 11164922"/>
              <a:gd name="connsiteY649" fmla="*/ 2996433 h 5421351"/>
              <a:gd name="connsiteX650" fmla="*/ 8186387 w 11164922"/>
              <a:gd name="connsiteY650" fmla="*/ 2968365 h 5421351"/>
              <a:gd name="connsiteX651" fmla="*/ 8964074 w 11164922"/>
              <a:gd name="connsiteY651" fmla="*/ 2891282 h 5421351"/>
              <a:gd name="connsiteX652" fmla="*/ 8999883 w 11164922"/>
              <a:gd name="connsiteY652" fmla="*/ 2935807 h 5421351"/>
              <a:gd name="connsiteX653" fmla="*/ 9043994 w 11164922"/>
              <a:gd name="connsiteY653" fmla="*/ 2957818 h 5421351"/>
              <a:gd name="connsiteX654" fmla="*/ 9053508 w 11164922"/>
              <a:gd name="connsiteY654" fmla="*/ 2970818 h 5421351"/>
              <a:gd name="connsiteX655" fmla="*/ 9044053 w 11164922"/>
              <a:gd name="connsiteY655" fmla="*/ 2983463 h 5421351"/>
              <a:gd name="connsiteX656" fmla="*/ 9039740 w 11164922"/>
              <a:gd name="connsiteY656" fmla="*/ 2986181 h 5421351"/>
              <a:gd name="connsiteX657" fmla="*/ 9034215 w 11164922"/>
              <a:gd name="connsiteY657" fmla="*/ 2988663 h 5421351"/>
              <a:gd name="connsiteX658" fmla="*/ 9030019 w 11164922"/>
              <a:gd name="connsiteY658" fmla="*/ 2992622 h 5421351"/>
              <a:gd name="connsiteX659" fmla="*/ 9031585 w 11164922"/>
              <a:gd name="connsiteY659" fmla="*/ 3003731 h 5421351"/>
              <a:gd name="connsiteX660" fmla="*/ 9013917 w 11164922"/>
              <a:gd name="connsiteY660" fmla="*/ 3016524 h 5421351"/>
              <a:gd name="connsiteX661" fmla="*/ 9006117 w 11164922"/>
              <a:gd name="connsiteY661" fmla="*/ 3019360 h 5421351"/>
              <a:gd name="connsiteX662" fmla="*/ 9001685 w 11164922"/>
              <a:gd name="connsiteY662" fmla="*/ 3033956 h 5421351"/>
              <a:gd name="connsiteX663" fmla="*/ 9003370 w 11164922"/>
              <a:gd name="connsiteY663" fmla="*/ 3044296 h 5421351"/>
              <a:gd name="connsiteX664" fmla="*/ 9003812 w 11164922"/>
              <a:gd name="connsiteY664" fmla="*/ 3056085 h 5421351"/>
              <a:gd name="connsiteX665" fmla="*/ 9012115 w 11164922"/>
              <a:gd name="connsiteY665" fmla="*/ 3081494 h 5421351"/>
              <a:gd name="connsiteX666" fmla="*/ 9017020 w 11164922"/>
              <a:gd name="connsiteY666" fmla="*/ 3090978 h 5421351"/>
              <a:gd name="connsiteX667" fmla="*/ 9017758 w 11164922"/>
              <a:gd name="connsiteY667" fmla="*/ 3106046 h 5421351"/>
              <a:gd name="connsiteX668" fmla="*/ 9046121 w 11164922"/>
              <a:gd name="connsiteY668" fmla="*/ 3150393 h 5421351"/>
              <a:gd name="connsiteX669" fmla="*/ 9010106 w 11164922"/>
              <a:gd name="connsiteY669" fmla="*/ 3161797 h 5421351"/>
              <a:gd name="connsiteX670" fmla="*/ 8998731 w 11164922"/>
              <a:gd name="connsiteY670" fmla="*/ 3199852 h 5421351"/>
              <a:gd name="connsiteX671" fmla="*/ 8985820 w 11164922"/>
              <a:gd name="connsiteY671" fmla="*/ 3225142 h 5421351"/>
              <a:gd name="connsiteX672" fmla="*/ 8959761 w 11164922"/>
              <a:gd name="connsiteY672" fmla="*/ 3246474 h 5421351"/>
              <a:gd name="connsiteX673" fmla="*/ 8956570 w 11164922"/>
              <a:gd name="connsiteY673" fmla="*/ 3288162 h 5421351"/>
              <a:gd name="connsiteX674" fmla="*/ 8948859 w 11164922"/>
              <a:gd name="connsiteY674" fmla="*/ 3301280 h 5421351"/>
              <a:gd name="connsiteX675" fmla="*/ 8950011 w 11164922"/>
              <a:gd name="connsiteY675" fmla="*/ 3337118 h 5421351"/>
              <a:gd name="connsiteX676" fmla="*/ 8889857 w 11164922"/>
              <a:gd name="connsiteY676" fmla="*/ 3358952 h 5421351"/>
              <a:gd name="connsiteX677" fmla="*/ 8877064 w 11164922"/>
              <a:gd name="connsiteY677" fmla="*/ 3336823 h 5421351"/>
              <a:gd name="connsiteX678" fmla="*/ 8832215 w 11164922"/>
              <a:gd name="connsiteY678" fmla="*/ 3319480 h 5421351"/>
              <a:gd name="connsiteX679" fmla="*/ 8804383 w 11164922"/>
              <a:gd name="connsiteY679" fmla="*/ 3333839 h 5421351"/>
              <a:gd name="connsiteX680" fmla="*/ 8788931 w 11164922"/>
              <a:gd name="connsiteY680" fmla="*/ 3334282 h 5421351"/>
              <a:gd name="connsiteX681" fmla="*/ 8773804 w 11164922"/>
              <a:gd name="connsiteY681" fmla="*/ 3317175 h 5421351"/>
              <a:gd name="connsiteX682" fmla="*/ 8765324 w 11164922"/>
              <a:gd name="connsiteY682" fmla="*/ 3318564 h 5421351"/>
              <a:gd name="connsiteX683" fmla="*/ 8744672 w 11164922"/>
              <a:gd name="connsiteY683" fmla="*/ 3318416 h 5421351"/>
              <a:gd name="connsiteX684" fmla="*/ 8728629 w 11164922"/>
              <a:gd name="connsiteY684" fmla="*/ 3302639 h 5421351"/>
              <a:gd name="connsiteX685" fmla="*/ 8714773 w 11164922"/>
              <a:gd name="connsiteY685" fmla="*/ 3256519 h 5421351"/>
              <a:gd name="connsiteX686" fmla="*/ 8708686 w 11164922"/>
              <a:gd name="connsiteY686" fmla="*/ 3243283 h 5421351"/>
              <a:gd name="connsiteX687" fmla="*/ 8705998 w 11164922"/>
              <a:gd name="connsiteY687" fmla="*/ 3241687 h 5421351"/>
              <a:gd name="connsiteX688" fmla="*/ 8694978 w 11164922"/>
              <a:gd name="connsiteY688" fmla="*/ 3229574 h 5421351"/>
              <a:gd name="connsiteX689" fmla="*/ 8687000 w 11164922"/>
              <a:gd name="connsiteY689" fmla="*/ 3173409 h 5421351"/>
              <a:gd name="connsiteX690" fmla="*/ 8684578 w 11164922"/>
              <a:gd name="connsiteY690" fmla="*/ 3167588 h 5421351"/>
              <a:gd name="connsiteX691" fmla="*/ 8681800 w 11164922"/>
              <a:gd name="connsiteY691" fmla="*/ 3148118 h 5421351"/>
              <a:gd name="connsiteX692" fmla="*/ 8693382 w 11164922"/>
              <a:gd name="connsiteY692" fmla="*/ 3121320 h 5421351"/>
              <a:gd name="connsiteX693" fmla="*/ 8703841 w 11164922"/>
              <a:gd name="connsiteY693" fmla="*/ 3104834 h 5421351"/>
              <a:gd name="connsiteX694" fmla="*/ 8752029 w 11164922"/>
              <a:gd name="connsiteY694" fmla="*/ 3113078 h 5421351"/>
              <a:gd name="connsiteX695" fmla="*/ 8755161 w 11164922"/>
              <a:gd name="connsiteY695" fmla="*/ 3110773 h 5421351"/>
              <a:gd name="connsiteX696" fmla="*/ 8756993 w 11164922"/>
              <a:gd name="connsiteY696" fmla="*/ 3108971 h 5421351"/>
              <a:gd name="connsiteX697" fmla="*/ 8757406 w 11164922"/>
              <a:gd name="connsiteY697" fmla="*/ 3106873 h 5421351"/>
              <a:gd name="connsiteX698" fmla="*/ 8773272 w 11164922"/>
              <a:gd name="connsiteY698" fmla="*/ 3074137 h 5421351"/>
              <a:gd name="connsiteX699" fmla="*/ 8812656 w 11164922"/>
              <a:gd name="connsiteY699" fmla="*/ 3056646 h 5421351"/>
              <a:gd name="connsiteX700" fmla="*/ 8837474 w 11164922"/>
              <a:gd name="connsiteY700" fmla="*/ 3041017 h 5421351"/>
              <a:gd name="connsiteX701" fmla="*/ 8850001 w 11164922"/>
              <a:gd name="connsiteY701" fmla="*/ 3016967 h 5421351"/>
              <a:gd name="connsiteX702" fmla="*/ 8868791 w 11164922"/>
              <a:gd name="connsiteY702" fmla="*/ 2994395 h 5421351"/>
              <a:gd name="connsiteX703" fmla="*/ 8906078 w 11164922"/>
              <a:gd name="connsiteY703" fmla="*/ 2971172 h 5421351"/>
              <a:gd name="connsiteX704" fmla="*/ 8925223 w 11164922"/>
              <a:gd name="connsiteY704" fmla="*/ 2950727 h 5421351"/>
              <a:gd name="connsiteX705" fmla="*/ 7634957 w 11164922"/>
              <a:gd name="connsiteY705" fmla="*/ 2792542 h 5421351"/>
              <a:gd name="connsiteX706" fmla="*/ 7671741 w 11164922"/>
              <a:gd name="connsiteY706" fmla="*/ 2820167 h 5421351"/>
              <a:gd name="connsiteX707" fmla="*/ 7688257 w 11164922"/>
              <a:gd name="connsiteY707" fmla="*/ 2846107 h 5421351"/>
              <a:gd name="connsiteX708" fmla="*/ 7695643 w 11164922"/>
              <a:gd name="connsiteY708" fmla="*/ 2857423 h 5421351"/>
              <a:gd name="connsiteX709" fmla="*/ 7707549 w 11164922"/>
              <a:gd name="connsiteY709" fmla="*/ 2905730 h 5421351"/>
              <a:gd name="connsiteX710" fmla="*/ 7706308 w 11164922"/>
              <a:gd name="connsiteY710" fmla="*/ 2917548 h 5421351"/>
              <a:gd name="connsiteX711" fmla="*/ 7699011 w 11164922"/>
              <a:gd name="connsiteY711" fmla="*/ 2930578 h 5421351"/>
              <a:gd name="connsiteX712" fmla="*/ 7668550 w 11164922"/>
              <a:gd name="connsiteY712" fmla="*/ 2950994 h 5421351"/>
              <a:gd name="connsiteX713" fmla="*/ 7647691 w 11164922"/>
              <a:gd name="connsiteY713" fmla="*/ 2952412 h 5421351"/>
              <a:gd name="connsiteX714" fmla="*/ 7637941 w 11164922"/>
              <a:gd name="connsiteY714" fmla="*/ 2941244 h 5421351"/>
              <a:gd name="connsiteX715" fmla="*/ 7627127 w 11164922"/>
              <a:gd name="connsiteY715" fmla="*/ 2910930 h 5421351"/>
              <a:gd name="connsiteX716" fmla="*/ 7622016 w 11164922"/>
              <a:gd name="connsiteY716" fmla="*/ 2886525 h 5421351"/>
              <a:gd name="connsiteX717" fmla="*/ 7626566 w 11164922"/>
              <a:gd name="connsiteY717" fmla="*/ 2828114 h 5421351"/>
              <a:gd name="connsiteX718" fmla="*/ 9270960 w 11164922"/>
              <a:gd name="connsiteY718" fmla="*/ 2788111 h 5421351"/>
              <a:gd name="connsiteX719" fmla="*/ 9281803 w 11164922"/>
              <a:gd name="connsiteY719" fmla="*/ 2796797 h 5421351"/>
              <a:gd name="connsiteX720" fmla="*/ 9307596 w 11164922"/>
              <a:gd name="connsiteY720" fmla="*/ 2875417 h 5421351"/>
              <a:gd name="connsiteX721" fmla="*/ 9307951 w 11164922"/>
              <a:gd name="connsiteY721" fmla="*/ 2878962 h 5421351"/>
              <a:gd name="connsiteX722" fmla="*/ 9306355 w 11164922"/>
              <a:gd name="connsiteY722" fmla="*/ 2892642 h 5421351"/>
              <a:gd name="connsiteX723" fmla="*/ 9304287 w 11164922"/>
              <a:gd name="connsiteY723" fmla="*/ 2898640 h 5421351"/>
              <a:gd name="connsiteX724" fmla="*/ 9295867 w 11164922"/>
              <a:gd name="connsiteY724" fmla="*/ 2903899 h 5421351"/>
              <a:gd name="connsiteX725" fmla="*/ 9291907 w 11164922"/>
              <a:gd name="connsiteY725" fmla="*/ 2904254 h 5421351"/>
              <a:gd name="connsiteX726" fmla="*/ 9284758 w 11164922"/>
              <a:gd name="connsiteY726" fmla="*/ 2907297 h 5421351"/>
              <a:gd name="connsiteX727" fmla="*/ 9280296 w 11164922"/>
              <a:gd name="connsiteY727" fmla="*/ 2961896 h 5421351"/>
              <a:gd name="connsiteX728" fmla="*/ 9213318 w 11164922"/>
              <a:gd name="connsiteY728" fmla="*/ 2887471 h 5421351"/>
              <a:gd name="connsiteX729" fmla="*/ 9178484 w 11164922"/>
              <a:gd name="connsiteY729" fmla="*/ 2882035 h 5421351"/>
              <a:gd name="connsiteX730" fmla="*/ 9148437 w 11164922"/>
              <a:gd name="connsiteY730" fmla="*/ 2906765 h 5421351"/>
              <a:gd name="connsiteX731" fmla="*/ 9144152 w 11164922"/>
              <a:gd name="connsiteY731" fmla="*/ 2885255 h 5421351"/>
              <a:gd name="connsiteX732" fmla="*/ 9144566 w 11164922"/>
              <a:gd name="connsiteY732" fmla="*/ 2883571 h 5421351"/>
              <a:gd name="connsiteX733" fmla="*/ 9147609 w 11164922"/>
              <a:gd name="connsiteY733" fmla="*/ 2875771 h 5421351"/>
              <a:gd name="connsiteX734" fmla="*/ 9160314 w 11164922"/>
              <a:gd name="connsiteY734" fmla="*/ 2852726 h 5421351"/>
              <a:gd name="connsiteX735" fmla="*/ 9164509 w 11164922"/>
              <a:gd name="connsiteY735" fmla="*/ 2849417 h 5421351"/>
              <a:gd name="connsiteX736" fmla="*/ 9170536 w 11164922"/>
              <a:gd name="connsiteY736" fmla="*/ 2847290 h 5421351"/>
              <a:gd name="connsiteX737" fmla="*/ 9189238 w 11164922"/>
              <a:gd name="connsiteY737" fmla="*/ 2834615 h 5421351"/>
              <a:gd name="connsiteX738" fmla="*/ 9202031 w 11164922"/>
              <a:gd name="connsiteY738" fmla="*/ 2833758 h 5421351"/>
              <a:gd name="connsiteX739" fmla="*/ 9218340 w 11164922"/>
              <a:gd name="connsiteY739" fmla="*/ 2842178 h 5421351"/>
              <a:gd name="connsiteX740" fmla="*/ 9223009 w 11164922"/>
              <a:gd name="connsiteY740" fmla="*/ 2843331 h 5421351"/>
              <a:gd name="connsiteX741" fmla="*/ 9228681 w 11164922"/>
              <a:gd name="connsiteY741" fmla="*/ 2838101 h 5421351"/>
              <a:gd name="connsiteX742" fmla="*/ 9230897 w 11164922"/>
              <a:gd name="connsiteY742" fmla="*/ 2834260 h 5421351"/>
              <a:gd name="connsiteX743" fmla="*/ 9232019 w 11164922"/>
              <a:gd name="connsiteY743" fmla="*/ 2829415 h 5421351"/>
              <a:gd name="connsiteX744" fmla="*/ 9236008 w 11164922"/>
              <a:gd name="connsiteY744" fmla="*/ 2821822 h 5421351"/>
              <a:gd name="connsiteX745" fmla="*/ 9255567 w 11164922"/>
              <a:gd name="connsiteY745" fmla="*/ 2803356 h 5421351"/>
              <a:gd name="connsiteX746" fmla="*/ 9262008 w 11164922"/>
              <a:gd name="connsiteY746" fmla="*/ 2794227 h 5421351"/>
              <a:gd name="connsiteX747" fmla="*/ 9262865 w 11164922"/>
              <a:gd name="connsiteY747" fmla="*/ 2792070 h 5421351"/>
              <a:gd name="connsiteX748" fmla="*/ 9204631 w 11164922"/>
              <a:gd name="connsiteY748" fmla="*/ 2726066 h 5421351"/>
              <a:gd name="connsiteX749" fmla="*/ 9207260 w 11164922"/>
              <a:gd name="connsiteY749" fmla="*/ 2743793 h 5421351"/>
              <a:gd name="connsiteX750" fmla="*/ 9205990 w 11164922"/>
              <a:gd name="connsiteY750" fmla="*/ 2759570 h 5421351"/>
              <a:gd name="connsiteX751" fmla="*/ 9200435 w 11164922"/>
              <a:gd name="connsiteY751" fmla="*/ 2776973 h 5421351"/>
              <a:gd name="connsiteX752" fmla="*/ 9194792 w 11164922"/>
              <a:gd name="connsiteY752" fmla="*/ 2787728 h 5421351"/>
              <a:gd name="connsiteX753" fmla="*/ 9181112 w 11164922"/>
              <a:gd name="connsiteY753" fmla="*/ 2806341 h 5421351"/>
              <a:gd name="connsiteX754" fmla="*/ 9172367 w 11164922"/>
              <a:gd name="connsiteY754" fmla="*/ 2801289 h 5421351"/>
              <a:gd name="connsiteX755" fmla="*/ 9161643 w 11164922"/>
              <a:gd name="connsiteY755" fmla="*/ 2790298 h 5421351"/>
              <a:gd name="connsiteX756" fmla="*/ 9157063 w 11164922"/>
              <a:gd name="connsiteY756" fmla="*/ 2775997 h 5421351"/>
              <a:gd name="connsiteX757" fmla="*/ 9161052 w 11164922"/>
              <a:gd name="connsiteY757" fmla="*/ 2759393 h 5421351"/>
              <a:gd name="connsiteX758" fmla="*/ 9169058 w 11164922"/>
              <a:gd name="connsiteY758" fmla="*/ 2748313 h 5421351"/>
              <a:gd name="connsiteX759" fmla="*/ 9179340 w 11164922"/>
              <a:gd name="connsiteY759" fmla="*/ 2735934 h 5421351"/>
              <a:gd name="connsiteX760" fmla="*/ 9190183 w 11164922"/>
              <a:gd name="connsiteY760" fmla="*/ 2726952 h 5421351"/>
              <a:gd name="connsiteX761" fmla="*/ 9133043 w 11164922"/>
              <a:gd name="connsiteY761" fmla="*/ 2704143 h 5421351"/>
              <a:gd name="connsiteX762" fmla="*/ 9174053 w 11164922"/>
              <a:gd name="connsiteY762" fmla="*/ 2725268 h 5421351"/>
              <a:gd name="connsiteX763" fmla="*/ 9154907 w 11164922"/>
              <a:gd name="connsiteY763" fmla="*/ 2755021 h 5421351"/>
              <a:gd name="connsiteX764" fmla="*/ 9150858 w 11164922"/>
              <a:gd name="connsiteY764" fmla="*/ 2758241 h 5421351"/>
              <a:gd name="connsiteX765" fmla="*/ 9144270 w 11164922"/>
              <a:gd name="connsiteY765" fmla="*/ 2760634 h 5421351"/>
              <a:gd name="connsiteX766" fmla="*/ 9138361 w 11164922"/>
              <a:gd name="connsiteY766" fmla="*/ 2756350 h 5421351"/>
              <a:gd name="connsiteX767" fmla="*/ 9135052 w 11164922"/>
              <a:gd name="connsiteY767" fmla="*/ 2751948 h 5421351"/>
              <a:gd name="connsiteX768" fmla="*/ 9133457 w 11164922"/>
              <a:gd name="connsiteY768" fmla="*/ 2747103 h 5421351"/>
              <a:gd name="connsiteX769" fmla="*/ 9132925 w 11164922"/>
              <a:gd name="connsiteY769" fmla="*/ 2716522 h 5421351"/>
              <a:gd name="connsiteX770" fmla="*/ 9160314 w 11164922"/>
              <a:gd name="connsiteY770" fmla="*/ 2654625 h 5421351"/>
              <a:gd name="connsiteX771" fmla="*/ 9207468 w 11164922"/>
              <a:gd name="connsiteY771" fmla="*/ 2697229 h 5421351"/>
              <a:gd name="connsiteX772" fmla="*/ 9207586 w 11164922"/>
              <a:gd name="connsiteY772" fmla="*/ 2697259 h 5421351"/>
              <a:gd name="connsiteX773" fmla="*/ 9204543 w 11164922"/>
              <a:gd name="connsiteY773" fmla="*/ 2686504 h 5421351"/>
              <a:gd name="connsiteX774" fmla="*/ 9201588 w 11164922"/>
              <a:gd name="connsiteY774" fmla="*/ 2675986 h 5421351"/>
              <a:gd name="connsiteX775" fmla="*/ 9224102 w 11164922"/>
              <a:gd name="connsiteY775" fmla="*/ 2674450 h 5421351"/>
              <a:gd name="connsiteX776" fmla="*/ 9249954 w 11164922"/>
              <a:gd name="connsiteY776" fmla="*/ 2686711 h 5421351"/>
              <a:gd name="connsiteX777" fmla="*/ 9260088 w 11164922"/>
              <a:gd name="connsiteY777" fmla="*/ 2709933 h 5421351"/>
              <a:gd name="connsiteX778" fmla="*/ 9260266 w 11164922"/>
              <a:gd name="connsiteY778" fmla="*/ 2721161 h 5421351"/>
              <a:gd name="connsiteX779" fmla="*/ 9257429 w 11164922"/>
              <a:gd name="connsiteY779" fmla="*/ 2728783 h 5421351"/>
              <a:gd name="connsiteX780" fmla="*/ 9246025 w 11164922"/>
              <a:gd name="connsiteY780" fmla="*/ 2741105 h 5421351"/>
              <a:gd name="connsiteX781" fmla="*/ 9246735 w 11164922"/>
              <a:gd name="connsiteY781" fmla="*/ 2744620 h 5421351"/>
              <a:gd name="connsiteX782" fmla="*/ 9251550 w 11164922"/>
              <a:gd name="connsiteY782" fmla="*/ 2756645 h 5421351"/>
              <a:gd name="connsiteX783" fmla="*/ 9253529 w 11164922"/>
              <a:gd name="connsiteY783" fmla="*/ 2772452 h 5421351"/>
              <a:gd name="connsiteX784" fmla="*/ 9245611 w 11164922"/>
              <a:gd name="connsiteY784" fmla="*/ 2784625 h 5421351"/>
              <a:gd name="connsiteX785" fmla="*/ 9231016 w 11164922"/>
              <a:gd name="connsiteY785" fmla="*/ 2768552 h 5421351"/>
              <a:gd name="connsiteX786" fmla="*/ 9220468 w 11164922"/>
              <a:gd name="connsiteY786" fmla="*/ 2751918 h 5421351"/>
              <a:gd name="connsiteX787" fmla="*/ 9219169 w 11164922"/>
              <a:gd name="connsiteY787" fmla="*/ 2748905 h 5421351"/>
              <a:gd name="connsiteX788" fmla="*/ 9215683 w 11164922"/>
              <a:gd name="connsiteY788" fmla="*/ 2735549 h 5421351"/>
              <a:gd name="connsiteX789" fmla="*/ 9215535 w 11164922"/>
              <a:gd name="connsiteY789" fmla="*/ 2724765 h 5421351"/>
              <a:gd name="connsiteX790" fmla="*/ 9219376 w 11164922"/>
              <a:gd name="connsiteY790" fmla="*/ 2707777 h 5421351"/>
              <a:gd name="connsiteX791" fmla="*/ 9216037 w 11164922"/>
              <a:gd name="connsiteY791" fmla="*/ 2699327 h 5421351"/>
              <a:gd name="connsiteX792" fmla="*/ 9209271 w 11164922"/>
              <a:gd name="connsiteY792" fmla="*/ 2697406 h 5421351"/>
              <a:gd name="connsiteX793" fmla="*/ 9207911 w 11164922"/>
              <a:gd name="connsiteY793" fmla="*/ 2697288 h 5421351"/>
              <a:gd name="connsiteX794" fmla="*/ 9207586 w 11164922"/>
              <a:gd name="connsiteY794" fmla="*/ 2697318 h 5421351"/>
              <a:gd name="connsiteX795" fmla="*/ 9207527 w 11164922"/>
              <a:gd name="connsiteY795" fmla="*/ 2697259 h 5421351"/>
              <a:gd name="connsiteX796" fmla="*/ 9178632 w 11164922"/>
              <a:gd name="connsiteY796" fmla="*/ 2695811 h 5421351"/>
              <a:gd name="connsiteX797" fmla="*/ 9058265 w 11164922"/>
              <a:gd name="connsiteY797" fmla="*/ 2628744 h 5421351"/>
              <a:gd name="connsiteX798" fmla="*/ 9069492 w 11164922"/>
              <a:gd name="connsiteY798" fmla="*/ 2629867 h 5421351"/>
              <a:gd name="connsiteX799" fmla="*/ 9097383 w 11164922"/>
              <a:gd name="connsiteY799" fmla="*/ 2641951 h 5421351"/>
              <a:gd name="connsiteX800" fmla="*/ 9108137 w 11164922"/>
              <a:gd name="connsiteY800" fmla="*/ 2668542 h 5421351"/>
              <a:gd name="connsiteX801" fmla="*/ 9100839 w 11164922"/>
              <a:gd name="connsiteY801" fmla="*/ 2684585 h 5421351"/>
              <a:gd name="connsiteX802" fmla="*/ 9094251 w 11164922"/>
              <a:gd name="connsiteY802" fmla="*/ 2685619 h 5421351"/>
              <a:gd name="connsiteX803" fmla="*/ 9075992 w 11164922"/>
              <a:gd name="connsiteY803" fmla="*/ 2673299 h 5421351"/>
              <a:gd name="connsiteX804" fmla="*/ 9074219 w 11164922"/>
              <a:gd name="connsiteY804" fmla="*/ 2429787 h 5421351"/>
              <a:gd name="connsiteX805" fmla="*/ 9100928 w 11164922"/>
              <a:gd name="connsiteY805" fmla="*/ 2436789 h 5421351"/>
              <a:gd name="connsiteX806" fmla="*/ 9118744 w 11164922"/>
              <a:gd name="connsiteY806" fmla="*/ 2484623 h 5421351"/>
              <a:gd name="connsiteX807" fmla="*/ 9117414 w 11164922"/>
              <a:gd name="connsiteY807" fmla="*/ 2518127 h 5421351"/>
              <a:gd name="connsiteX808" fmla="*/ 9100012 w 11164922"/>
              <a:gd name="connsiteY808" fmla="*/ 2548352 h 5421351"/>
              <a:gd name="connsiteX809" fmla="*/ 9099539 w 11164922"/>
              <a:gd name="connsiteY809" fmla="*/ 2553108 h 5421351"/>
              <a:gd name="connsiteX810" fmla="*/ 9107930 w 11164922"/>
              <a:gd name="connsiteY810" fmla="*/ 2590217 h 5421351"/>
              <a:gd name="connsiteX811" fmla="*/ 9130532 w 11164922"/>
              <a:gd name="connsiteY811" fmla="*/ 2599406 h 5421351"/>
              <a:gd name="connsiteX812" fmla="*/ 9169679 w 11164922"/>
              <a:gd name="connsiteY812" fmla="*/ 2606615 h 5421351"/>
              <a:gd name="connsiteX813" fmla="*/ 9183802 w 11164922"/>
              <a:gd name="connsiteY813" fmla="*/ 2612878 h 5421351"/>
              <a:gd name="connsiteX814" fmla="*/ 9190361 w 11164922"/>
              <a:gd name="connsiteY814" fmla="*/ 2620412 h 5421351"/>
              <a:gd name="connsiteX815" fmla="*/ 9204040 w 11164922"/>
              <a:gd name="connsiteY815" fmla="*/ 2662189 h 5421351"/>
              <a:gd name="connsiteX816" fmla="*/ 9189415 w 11164922"/>
              <a:gd name="connsiteY816" fmla="*/ 2659353 h 5421351"/>
              <a:gd name="connsiteX817" fmla="*/ 9142468 w 11164922"/>
              <a:gd name="connsiteY817" fmla="*/ 2640769 h 5421351"/>
              <a:gd name="connsiteX818" fmla="*/ 9131241 w 11164922"/>
              <a:gd name="connsiteY818" fmla="*/ 2634033 h 5421351"/>
              <a:gd name="connsiteX819" fmla="*/ 9121137 w 11164922"/>
              <a:gd name="connsiteY819" fmla="*/ 2625789 h 5421351"/>
              <a:gd name="connsiteX820" fmla="*/ 9098623 w 11164922"/>
              <a:gd name="connsiteY820" fmla="*/ 2619880 h 5421351"/>
              <a:gd name="connsiteX821" fmla="*/ 9094398 w 11164922"/>
              <a:gd name="connsiteY821" fmla="*/ 2621535 h 5421351"/>
              <a:gd name="connsiteX822" fmla="*/ 9084058 w 11164922"/>
              <a:gd name="connsiteY822" fmla="*/ 2621387 h 5421351"/>
              <a:gd name="connsiteX823" fmla="*/ 9062549 w 11164922"/>
              <a:gd name="connsiteY823" fmla="*/ 2602331 h 5421351"/>
              <a:gd name="connsiteX824" fmla="*/ 9051735 w 11164922"/>
              <a:gd name="connsiteY824" fmla="*/ 2596717 h 5421351"/>
              <a:gd name="connsiteX825" fmla="*/ 9035160 w 11164922"/>
              <a:gd name="connsiteY825" fmla="*/ 2580378 h 5421351"/>
              <a:gd name="connsiteX826" fmla="*/ 9028926 w 11164922"/>
              <a:gd name="connsiteY826" fmla="*/ 2534229 h 5421351"/>
              <a:gd name="connsiteX827" fmla="*/ 9037435 w 11164922"/>
              <a:gd name="connsiteY827" fmla="*/ 2516738 h 5421351"/>
              <a:gd name="connsiteX828" fmla="*/ 9042428 w 11164922"/>
              <a:gd name="connsiteY828" fmla="*/ 2493427 h 5421351"/>
              <a:gd name="connsiteX829" fmla="*/ 9038972 w 11164922"/>
              <a:gd name="connsiteY829" fmla="*/ 2440778 h 5421351"/>
              <a:gd name="connsiteX830" fmla="*/ 9041838 w 11164922"/>
              <a:gd name="connsiteY830" fmla="*/ 2432416 h 5421351"/>
              <a:gd name="connsiteX831" fmla="*/ 2386098 w 11164922"/>
              <a:gd name="connsiteY831" fmla="*/ 2426507 h 5421351"/>
              <a:gd name="connsiteX832" fmla="*/ 2394459 w 11164922"/>
              <a:gd name="connsiteY832" fmla="*/ 2426921 h 5421351"/>
              <a:gd name="connsiteX833" fmla="*/ 2396469 w 11164922"/>
              <a:gd name="connsiteY833" fmla="*/ 2427689 h 5421351"/>
              <a:gd name="connsiteX834" fmla="*/ 2415791 w 11164922"/>
              <a:gd name="connsiteY834" fmla="*/ 2432239 h 5421351"/>
              <a:gd name="connsiteX835" fmla="*/ 2420605 w 11164922"/>
              <a:gd name="connsiteY835" fmla="*/ 2440334 h 5421351"/>
              <a:gd name="connsiteX836" fmla="*/ 2416943 w 11164922"/>
              <a:gd name="connsiteY836" fmla="*/ 2448017 h 5421351"/>
              <a:gd name="connsiteX837" fmla="*/ 2403085 w 11164922"/>
              <a:gd name="connsiteY837" fmla="*/ 2455876 h 5421351"/>
              <a:gd name="connsiteX838" fmla="*/ 2375875 w 11164922"/>
              <a:gd name="connsiteY838" fmla="*/ 2452744 h 5421351"/>
              <a:gd name="connsiteX839" fmla="*/ 2371266 w 11164922"/>
              <a:gd name="connsiteY839" fmla="*/ 2441398 h 5421351"/>
              <a:gd name="connsiteX840" fmla="*/ 2373985 w 11164922"/>
              <a:gd name="connsiteY840" fmla="*/ 2435105 h 5421351"/>
              <a:gd name="connsiteX841" fmla="*/ 2174023 w 11164922"/>
              <a:gd name="connsiteY841" fmla="*/ 2373503 h 5421351"/>
              <a:gd name="connsiteX842" fmla="*/ 2189534 w 11164922"/>
              <a:gd name="connsiteY842" fmla="*/ 2375483 h 5421351"/>
              <a:gd name="connsiteX843" fmla="*/ 2240646 w 11164922"/>
              <a:gd name="connsiteY843" fmla="*/ 2375305 h 5421351"/>
              <a:gd name="connsiteX844" fmla="*/ 2244575 w 11164922"/>
              <a:gd name="connsiteY844" fmla="*/ 2375926 h 5421351"/>
              <a:gd name="connsiteX845" fmla="*/ 2255331 w 11164922"/>
              <a:gd name="connsiteY845" fmla="*/ 2383460 h 5421351"/>
              <a:gd name="connsiteX846" fmla="*/ 2315721 w 11164922"/>
              <a:gd name="connsiteY846" fmla="*/ 2410139 h 5421351"/>
              <a:gd name="connsiteX847" fmla="*/ 2322369 w 11164922"/>
              <a:gd name="connsiteY847" fmla="*/ 2415162 h 5421351"/>
              <a:gd name="connsiteX848" fmla="*/ 2326682 w 11164922"/>
              <a:gd name="connsiteY848" fmla="*/ 2433864 h 5421351"/>
              <a:gd name="connsiteX849" fmla="*/ 2313711 w 11164922"/>
              <a:gd name="connsiteY849" fmla="*/ 2440748 h 5421351"/>
              <a:gd name="connsiteX850" fmla="*/ 2291671 w 11164922"/>
              <a:gd name="connsiteY850" fmla="*/ 2436139 h 5421351"/>
              <a:gd name="connsiteX851" fmla="*/ 2275923 w 11164922"/>
              <a:gd name="connsiteY851" fmla="*/ 2441280 h 5421351"/>
              <a:gd name="connsiteX852" fmla="*/ 2270340 w 11164922"/>
              <a:gd name="connsiteY852" fmla="*/ 2444293 h 5421351"/>
              <a:gd name="connsiteX853" fmla="*/ 2248122 w 11164922"/>
              <a:gd name="connsiteY853" fmla="*/ 2445623 h 5421351"/>
              <a:gd name="connsiteX854" fmla="*/ 2236244 w 11164922"/>
              <a:gd name="connsiteY854" fmla="*/ 2448016 h 5421351"/>
              <a:gd name="connsiteX855" fmla="*/ 2218754 w 11164922"/>
              <a:gd name="connsiteY855" fmla="*/ 2456436 h 5421351"/>
              <a:gd name="connsiteX856" fmla="*/ 2197303 w 11164922"/>
              <a:gd name="connsiteY856" fmla="*/ 2456850 h 5421351"/>
              <a:gd name="connsiteX857" fmla="*/ 2132599 w 11164922"/>
              <a:gd name="connsiteY857" fmla="*/ 2445327 h 5421351"/>
              <a:gd name="connsiteX858" fmla="*/ 2125597 w 11164922"/>
              <a:gd name="connsiteY858" fmla="*/ 2442934 h 5421351"/>
              <a:gd name="connsiteX859" fmla="*/ 2115078 w 11164922"/>
              <a:gd name="connsiteY859" fmla="*/ 2438296 h 5421351"/>
              <a:gd name="connsiteX860" fmla="*/ 2177479 w 11164922"/>
              <a:gd name="connsiteY860" fmla="*/ 2415487 h 5421351"/>
              <a:gd name="connsiteX861" fmla="*/ 2174672 w 11164922"/>
              <a:gd name="connsiteY861" fmla="*/ 2401276 h 5421351"/>
              <a:gd name="connsiteX862" fmla="*/ 2163208 w 11164922"/>
              <a:gd name="connsiteY862" fmla="*/ 2387980 h 5421351"/>
              <a:gd name="connsiteX863" fmla="*/ 2159220 w 11164922"/>
              <a:gd name="connsiteY863" fmla="*/ 2378348 h 5421351"/>
              <a:gd name="connsiteX864" fmla="*/ 8665817 w 11164922"/>
              <a:gd name="connsiteY864" fmla="*/ 2365113 h 5421351"/>
              <a:gd name="connsiteX865" fmla="*/ 8686854 w 11164922"/>
              <a:gd name="connsiteY865" fmla="*/ 2370136 h 5421351"/>
              <a:gd name="connsiteX866" fmla="*/ 8691462 w 11164922"/>
              <a:gd name="connsiteY866" fmla="*/ 2402872 h 5421351"/>
              <a:gd name="connsiteX867" fmla="*/ 8686883 w 11164922"/>
              <a:gd name="connsiteY867" fmla="*/ 2416374 h 5421351"/>
              <a:gd name="connsiteX868" fmla="*/ 8671254 w 11164922"/>
              <a:gd name="connsiteY868" fmla="*/ 2437439 h 5421351"/>
              <a:gd name="connsiteX869" fmla="*/ 8636950 w 11164922"/>
              <a:gd name="connsiteY869" fmla="*/ 2437114 h 5421351"/>
              <a:gd name="connsiteX870" fmla="*/ 8617451 w 11164922"/>
              <a:gd name="connsiteY870" fmla="*/ 2401365 h 5421351"/>
              <a:gd name="connsiteX871" fmla="*/ 8644396 w 11164922"/>
              <a:gd name="connsiteY871" fmla="*/ 2370697 h 5421351"/>
              <a:gd name="connsiteX872" fmla="*/ 1875261 w 11164922"/>
              <a:gd name="connsiteY872" fmla="*/ 2235587 h 5421351"/>
              <a:gd name="connsiteX873" fmla="*/ 1928266 w 11164922"/>
              <a:gd name="connsiteY873" fmla="*/ 2243535 h 5421351"/>
              <a:gd name="connsiteX874" fmla="*/ 1996663 w 11164922"/>
              <a:gd name="connsiteY874" fmla="*/ 2270982 h 5421351"/>
              <a:gd name="connsiteX875" fmla="*/ 2012972 w 11164922"/>
              <a:gd name="connsiteY875" fmla="*/ 2280968 h 5421351"/>
              <a:gd name="connsiteX876" fmla="*/ 2038853 w 11164922"/>
              <a:gd name="connsiteY876" fmla="*/ 2306230 h 5421351"/>
              <a:gd name="connsiteX877" fmla="*/ 2131210 w 11164922"/>
              <a:gd name="connsiteY877" fmla="*/ 2360563 h 5421351"/>
              <a:gd name="connsiteX878" fmla="*/ 2132068 w 11164922"/>
              <a:gd name="connsiteY878" fmla="*/ 2377049 h 5421351"/>
              <a:gd name="connsiteX879" fmla="*/ 2114018 w 11164922"/>
              <a:gd name="connsiteY879" fmla="*/ 2388158 h 5421351"/>
              <a:gd name="connsiteX880" fmla="*/ 2090587 w 11164922"/>
              <a:gd name="connsiteY880" fmla="*/ 2387951 h 5421351"/>
              <a:gd name="connsiteX881" fmla="*/ 2082167 w 11164922"/>
              <a:gd name="connsiteY881" fmla="*/ 2382663 h 5421351"/>
              <a:gd name="connsiteX882" fmla="*/ 2053862 w 11164922"/>
              <a:gd name="connsiteY882" fmla="*/ 2374745 h 5421351"/>
              <a:gd name="connsiteX883" fmla="*/ 2035485 w 11164922"/>
              <a:gd name="connsiteY883" fmla="*/ 2378261 h 5421351"/>
              <a:gd name="connsiteX884" fmla="*/ 2016872 w 11164922"/>
              <a:gd name="connsiteY884" fmla="*/ 2378290 h 5421351"/>
              <a:gd name="connsiteX885" fmla="*/ 2018968 w 11164922"/>
              <a:gd name="connsiteY885" fmla="*/ 2346618 h 5421351"/>
              <a:gd name="connsiteX886" fmla="*/ 1988744 w 11164922"/>
              <a:gd name="connsiteY886" fmla="*/ 2329659 h 5421351"/>
              <a:gd name="connsiteX887" fmla="*/ 1977340 w 11164922"/>
              <a:gd name="connsiteY887" fmla="*/ 2314650 h 5421351"/>
              <a:gd name="connsiteX888" fmla="*/ 1924335 w 11164922"/>
              <a:gd name="connsiteY888" fmla="*/ 2291221 h 5421351"/>
              <a:gd name="connsiteX889" fmla="*/ 1900700 w 11164922"/>
              <a:gd name="connsiteY889" fmla="*/ 2287350 h 5421351"/>
              <a:gd name="connsiteX890" fmla="*/ 1870031 w 11164922"/>
              <a:gd name="connsiteY890" fmla="*/ 2277275 h 5421351"/>
              <a:gd name="connsiteX891" fmla="*/ 1828668 w 11164922"/>
              <a:gd name="connsiteY891" fmla="*/ 2278900 h 5421351"/>
              <a:gd name="connsiteX892" fmla="*/ 1812833 w 11164922"/>
              <a:gd name="connsiteY892" fmla="*/ 2286996 h 5421351"/>
              <a:gd name="connsiteX893" fmla="*/ 1766004 w 11164922"/>
              <a:gd name="connsiteY893" fmla="*/ 2300941 h 5421351"/>
              <a:gd name="connsiteX894" fmla="*/ 1776374 w 11164922"/>
              <a:gd name="connsiteY894" fmla="*/ 2277541 h 5421351"/>
              <a:gd name="connsiteX895" fmla="*/ 1796434 w 11164922"/>
              <a:gd name="connsiteY895" fmla="*/ 2258396 h 5421351"/>
              <a:gd name="connsiteX896" fmla="*/ 1829555 w 11164922"/>
              <a:gd name="connsiteY896" fmla="*/ 2243269 h 5421351"/>
              <a:gd name="connsiteX897" fmla="*/ 2019767 w 11164922"/>
              <a:gd name="connsiteY897" fmla="*/ 2164058 h 5421351"/>
              <a:gd name="connsiteX898" fmla="*/ 2036343 w 11164922"/>
              <a:gd name="connsiteY898" fmla="*/ 2182346 h 5421351"/>
              <a:gd name="connsiteX899" fmla="*/ 2029813 w 11164922"/>
              <a:gd name="connsiteY899" fmla="*/ 2209293 h 5421351"/>
              <a:gd name="connsiteX900" fmla="*/ 2012883 w 11164922"/>
              <a:gd name="connsiteY900" fmla="*/ 2185065 h 5421351"/>
              <a:gd name="connsiteX901" fmla="*/ 9023046 w 11164922"/>
              <a:gd name="connsiteY901" fmla="*/ 2155165 h 5421351"/>
              <a:gd name="connsiteX902" fmla="*/ 9048869 w 11164922"/>
              <a:gd name="connsiteY902" fmla="*/ 2176053 h 5421351"/>
              <a:gd name="connsiteX903" fmla="*/ 9034481 w 11164922"/>
              <a:gd name="connsiteY903" fmla="*/ 2261765 h 5421351"/>
              <a:gd name="connsiteX904" fmla="*/ 9025292 w 11164922"/>
              <a:gd name="connsiteY904" fmla="*/ 2287056 h 5421351"/>
              <a:gd name="connsiteX905" fmla="*/ 8989010 w 11164922"/>
              <a:gd name="connsiteY905" fmla="*/ 2247081 h 5421351"/>
              <a:gd name="connsiteX906" fmla="*/ 8988095 w 11164922"/>
              <a:gd name="connsiteY906" fmla="*/ 2211537 h 5421351"/>
              <a:gd name="connsiteX907" fmla="*/ 8994093 w 11164922"/>
              <a:gd name="connsiteY907" fmla="*/ 2182701 h 5421351"/>
              <a:gd name="connsiteX908" fmla="*/ 5580329 w 11164922"/>
              <a:gd name="connsiteY908" fmla="*/ 1743749 h 5421351"/>
              <a:gd name="connsiteX909" fmla="*/ 5622254 w 11164922"/>
              <a:gd name="connsiteY909" fmla="*/ 1743956 h 5421351"/>
              <a:gd name="connsiteX910" fmla="*/ 5660397 w 11164922"/>
              <a:gd name="connsiteY910" fmla="*/ 1752672 h 5421351"/>
              <a:gd name="connsiteX911" fmla="*/ 5626007 w 11164922"/>
              <a:gd name="connsiteY911" fmla="*/ 1756424 h 5421351"/>
              <a:gd name="connsiteX912" fmla="*/ 5946157 w 11164922"/>
              <a:gd name="connsiteY912" fmla="*/ 1732669 h 5421351"/>
              <a:gd name="connsiteX913" fmla="*/ 5930468 w 11164922"/>
              <a:gd name="connsiteY913" fmla="*/ 1756985 h 5421351"/>
              <a:gd name="connsiteX914" fmla="*/ 5906478 w 11164922"/>
              <a:gd name="connsiteY914" fmla="*/ 1776278 h 5421351"/>
              <a:gd name="connsiteX915" fmla="*/ 5883639 w 11164922"/>
              <a:gd name="connsiteY915" fmla="*/ 1776603 h 5421351"/>
              <a:gd name="connsiteX916" fmla="*/ 5873712 w 11164922"/>
              <a:gd name="connsiteY916" fmla="*/ 1771225 h 5421351"/>
              <a:gd name="connsiteX917" fmla="*/ 5880921 w 11164922"/>
              <a:gd name="connsiteY917" fmla="*/ 1754089 h 5421351"/>
              <a:gd name="connsiteX918" fmla="*/ 4883123 w 11164922"/>
              <a:gd name="connsiteY918" fmla="*/ 1553153 h 5421351"/>
              <a:gd name="connsiteX919" fmla="*/ 4894439 w 11164922"/>
              <a:gd name="connsiteY919" fmla="*/ 1566301 h 5421351"/>
              <a:gd name="connsiteX920" fmla="*/ 4882177 w 11164922"/>
              <a:gd name="connsiteY920" fmla="*/ 1580897 h 5421351"/>
              <a:gd name="connsiteX921" fmla="*/ 4868025 w 11164922"/>
              <a:gd name="connsiteY921" fmla="*/ 1569107 h 5421351"/>
              <a:gd name="connsiteX922" fmla="*/ 9437980 w 11164922"/>
              <a:gd name="connsiteY922" fmla="*/ 1496604 h 5421351"/>
              <a:gd name="connsiteX923" fmla="*/ 9455648 w 11164922"/>
              <a:gd name="connsiteY923" fmla="*/ 1501627 h 5421351"/>
              <a:gd name="connsiteX924" fmla="*/ 9476182 w 11164922"/>
              <a:gd name="connsiteY924" fmla="*/ 1520654 h 5421351"/>
              <a:gd name="connsiteX925" fmla="*/ 9498045 w 11164922"/>
              <a:gd name="connsiteY925" fmla="*/ 1547924 h 5421351"/>
              <a:gd name="connsiteX926" fmla="*/ 9512049 w 11164922"/>
              <a:gd name="connsiteY926" fmla="*/ 1580985 h 5421351"/>
              <a:gd name="connsiteX927" fmla="*/ 9521592 w 11164922"/>
              <a:gd name="connsiteY927" fmla="*/ 1616971 h 5421351"/>
              <a:gd name="connsiteX928" fmla="*/ 9518579 w 11164922"/>
              <a:gd name="connsiteY928" fmla="*/ 1633221 h 5421351"/>
              <a:gd name="connsiteX929" fmla="*/ 9524547 w 11164922"/>
              <a:gd name="connsiteY929" fmla="*/ 1641937 h 5421351"/>
              <a:gd name="connsiteX930" fmla="*/ 9529983 w 11164922"/>
              <a:gd name="connsiteY930" fmla="*/ 1657182 h 5421351"/>
              <a:gd name="connsiteX931" fmla="*/ 9544165 w 11164922"/>
              <a:gd name="connsiteY931" fmla="*/ 1732404 h 5421351"/>
              <a:gd name="connsiteX932" fmla="*/ 9544076 w 11164922"/>
              <a:gd name="connsiteY932" fmla="*/ 1739465 h 5421351"/>
              <a:gd name="connsiteX933" fmla="*/ 9541329 w 11164922"/>
              <a:gd name="connsiteY933" fmla="*/ 1748506 h 5421351"/>
              <a:gd name="connsiteX934" fmla="*/ 9536483 w 11164922"/>
              <a:gd name="connsiteY934" fmla="*/ 1754858 h 5421351"/>
              <a:gd name="connsiteX935" fmla="*/ 9532524 w 11164922"/>
              <a:gd name="connsiteY935" fmla="*/ 1755597 h 5421351"/>
              <a:gd name="connsiteX936" fmla="*/ 9530190 w 11164922"/>
              <a:gd name="connsiteY936" fmla="*/ 1754976 h 5421351"/>
              <a:gd name="connsiteX937" fmla="*/ 9514974 w 11164922"/>
              <a:gd name="connsiteY937" fmla="*/ 1748269 h 5421351"/>
              <a:gd name="connsiteX938" fmla="*/ 9509568 w 11164922"/>
              <a:gd name="connsiteY938" fmla="*/ 1758758 h 5421351"/>
              <a:gd name="connsiteX939" fmla="*/ 9502654 w 11164922"/>
              <a:gd name="connsiteY939" fmla="*/ 1764963 h 5421351"/>
              <a:gd name="connsiteX940" fmla="*/ 9492106 w 11164922"/>
              <a:gd name="connsiteY940" fmla="*/ 1764667 h 5421351"/>
              <a:gd name="connsiteX941" fmla="*/ 9490304 w 11164922"/>
              <a:gd name="connsiteY941" fmla="*/ 1764017 h 5421351"/>
              <a:gd name="connsiteX942" fmla="*/ 9489801 w 11164922"/>
              <a:gd name="connsiteY942" fmla="*/ 1763958 h 5421351"/>
              <a:gd name="connsiteX943" fmla="*/ 9488886 w 11164922"/>
              <a:gd name="connsiteY943" fmla="*/ 1764076 h 5421351"/>
              <a:gd name="connsiteX944" fmla="*/ 9487350 w 11164922"/>
              <a:gd name="connsiteY944" fmla="*/ 1764726 h 5421351"/>
              <a:gd name="connsiteX945" fmla="*/ 9485784 w 11164922"/>
              <a:gd name="connsiteY945" fmla="*/ 1766323 h 5421351"/>
              <a:gd name="connsiteX946" fmla="*/ 9484011 w 11164922"/>
              <a:gd name="connsiteY946" fmla="*/ 1769809 h 5421351"/>
              <a:gd name="connsiteX947" fmla="*/ 9477925 w 11164922"/>
              <a:gd name="connsiteY947" fmla="*/ 1776722 h 5421351"/>
              <a:gd name="connsiteX948" fmla="*/ 9459282 w 11164922"/>
              <a:gd name="connsiteY948" fmla="*/ 1779145 h 5421351"/>
              <a:gd name="connsiteX949" fmla="*/ 9446725 w 11164922"/>
              <a:gd name="connsiteY949" fmla="*/ 1776161 h 5421351"/>
              <a:gd name="connsiteX950" fmla="*/ 9422971 w 11164922"/>
              <a:gd name="connsiteY950" fmla="*/ 1816136 h 5421351"/>
              <a:gd name="connsiteX951" fmla="*/ 9417741 w 11164922"/>
              <a:gd name="connsiteY951" fmla="*/ 1819829 h 5421351"/>
              <a:gd name="connsiteX952" fmla="*/ 9414934 w 11164922"/>
              <a:gd name="connsiteY952" fmla="*/ 1820597 h 5421351"/>
              <a:gd name="connsiteX953" fmla="*/ 9398596 w 11164922"/>
              <a:gd name="connsiteY953" fmla="*/ 1812443 h 5421351"/>
              <a:gd name="connsiteX954" fmla="*/ 9376260 w 11164922"/>
              <a:gd name="connsiteY954" fmla="*/ 1783311 h 5421351"/>
              <a:gd name="connsiteX955" fmla="*/ 9367188 w 11164922"/>
              <a:gd name="connsiteY955" fmla="*/ 1776102 h 5421351"/>
              <a:gd name="connsiteX956" fmla="*/ 9345148 w 11164922"/>
              <a:gd name="connsiteY956" fmla="*/ 1775304 h 5421351"/>
              <a:gd name="connsiteX957" fmla="*/ 9316814 w 11164922"/>
              <a:gd name="connsiteY957" fmla="*/ 1786709 h 5421351"/>
              <a:gd name="connsiteX958" fmla="*/ 9305971 w 11164922"/>
              <a:gd name="connsiteY958" fmla="*/ 1796163 h 5421351"/>
              <a:gd name="connsiteX959" fmla="*/ 9303578 w 11164922"/>
              <a:gd name="connsiteY959" fmla="*/ 1799384 h 5421351"/>
              <a:gd name="connsiteX960" fmla="*/ 9257399 w 11164922"/>
              <a:gd name="connsiteY960" fmla="*/ 1806120 h 5421351"/>
              <a:gd name="connsiteX961" fmla="*/ 9255921 w 11164922"/>
              <a:gd name="connsiteY961" fmla="*/ 1809902 h 5421351"/>
              <a:gd name="connsiteX962" fmla="*/ 9296044 w 11164922"/>
              <a:gd name="connsiteY962" fmla="*/ 1826358 h 5421351"/>
              <a:gd name="connsiteX963" fmla="*/ 9303873 w 11164922"/>
              <a:gd name="connsiteY963" fmla="*/ 1799856 h 5421351"/>
              <a:gd name="connsiteX964" fmla="*/ 9335516 w 11164922"/>
              <a:gd name="connsiteY964" fmla="*/ 1786797 h 5421351"/>
              <a:gd name="connsiteX965" fmla="*/ 9359418 w 11164922"/>
              <a:gd name="connsiteY965" fmla="*/ 1787950 h 5421351"/>
              <a:gd name="connsiteX966" fmla="*/ 9372270 w 11164922"/>
              <a:gd name="connsiteY966" fmla="*/ 1798586 h 5421351"/>
              <a:gd name="connsiteX967" fmla="*/ 9372004 w 11164922"/>
              <a:gd name="connsiteY967" fmla="*/ 1811674 h 5421351"/>
              <a:gd name="connsiteX968" fmla="*/ 9363111 w 11164922"/>
              <a:gd name="connsiteY968" fmla="*/ 1822724 h 5421351"/>
              <a:gd name="connsiteX969" fmla="*/ 9359418 w 11164922"/>
              <a:gd name="connsiteY969" fmla="*/ 1824970 h 5421351"/>
              <a:gd name="connsiteX970" fmla="*/ 9355932 w 11164922"/>
              <a:gd name="connsiteY970" fmla="*/ 1826299 h 5421351"/>
              <a:gd name="connsiteX971" fmla="*/ 9348309 w 11164922"/>
              <a:gd name="connsiteY971" fmla="*/ 1827806 h 5421351"/>
              <a:gd name="connsiteX972" fmla="*/ 9346802 w 11164922"/>
              <a:gd name="connsiteY972" fmla="*/ 1828988 h 5421351"/>
              <a:gd name="connsiteX973" fmla="*/ 9345650 w 11164922"/>
              <a:gd name="connsiteY973" fmla="*/ 1830820 h 5421351"/>
              <a:gd name="connsiteX974" fmla="*/ 9328366 w 11164922"/>
              <a:gd name="connsiteY974" fmla="*/ 1842874 h 5421351"/>
              <a:gd name="connsiteX975" fmla="*/ 9302573 w 11164922"/>
              <a:gd name="connsiteY975" fmla="*/ 1834277 h 5421351"/>
              <a:gd name="connsiteX976" fmla="*/ 9301923 w 11164922"/>
              <a:gd name="connsiteY976" fmla="*/ 1894962 h 5421351"/>
              <a:gd name="connsiteX977" fmla="*/ 9276573 w 11164922"/>
              <a:gd name="connsiteY977" fmla="*/ 1918569 h 5421351"/>
              <a:gd name="connsiteX978" fmla="*/ 9254740 w 11164922"/>
              <a:gd name="connsiteY978" fmla="*/ 1897414 h 5421351"/>
              <a:gd name="connsiteX979" fmla="*/ 9249864 w 11164922"/>
              <a:gd name="connsiteY979" fmla="*/ 1874694 h 5421351"/>
              <a:gd name="connsiteX980" fmla="*/ 9247501 w 11164922"/>
              <a:gd name="connsiteY980" fmla="*/ 1869228 h 5421351"/>
              <a:gd name="connsiteX981" fmla="*/ 9237811 w 11164922"/>
              <a:gd name="connsiteY981" fmla="*/ 1860158 h 5421351"/>
              <a:gd name="connsiteX982" fmla="*/ 9230749 w 11164922"/>
              <a:gd name="connsiteY982" fmla="*/ 1855785 h 5421351"/>
              <a:gd name="connsiteX983" fmla="*/ 9212638 w 11164922"/>
              <a:gd name="connsiteY983" fmla="*/ 1838088 h 5421351"/>
              <a:gd name="connsiteX984" fmla="*/ 9237396 w 11164922"/>
              <a:gd name="connsiteY984" fmla="*/ 1791288 h 5421351"/>
              <a:gd name="connsiteX985" fmla="*/ 9237928 w 11164922"/>
              <a:gd name="connsiteY985" fmla="*/ 1783902 h 5421351"/>
              <a:gd name="connsiteX986" fmla="*/ 9238224 w 11164922"/>
              <a:gd name="connsiteY986" fmla="*/ 1783134 h 5421351"/>
              <a:gd name="connsiteX987" fmla="*/ 9239967 w 11164922"/>
              <a:gd name="connsiteY987" fmla="*/ 1780416 h 5421351"/>
              <a:gd name="connsiteX988" fmla="*/ 9271255 w 11164922"/>
              <a:gd name="connsiteY988" fmla="*/ 1746822 h 5421351"/>
              <a:gd name="connsiteX989" fmla="*/ 9302366 w 11164922"/>
              <a:gd name="connsiteY989" fmla="*/ 1729036 h 5421351"/>
              <a:gd name="connsiteX990" fmla="*/ 9320596 w 11164922"/>
              <a:gd name="connsiteY990" fmla="*/ 1729508 h 5421351"/>
              <a:gd name="connsiteX991" fmla="*/ 9373422 w 11164922"/>
              <a:gd name="connsiteY991" fmla="*/ 1721413 h 5421351"/>
              <a:gd name="connsiteX992" fmla="*/ 9391358 w 11164922"/>
              <a:gd name="connsiteY992" fmla="*/ 1662175 h 5421351"/>
              <a:gd name="connsiteX993" fmla="*/ 9412541 w 11164922"/>
              <a:gd name="connsiteY993" fmla="*/ 1674052 h 5421351"/>
              <a:gd name="connsiteX994" fmla="*/ 9420282 w 11164922"/>
              <a:gd name="connsiteY994" fmla="*/ 1668232 h 5421351"/>
              <a:gd name="connsiteX995" fmla="*/ 9441200 w 11164922"/>
              <a:gd name="connsiteY995" fmla="*/ 1640696 h 5421351"/>
              <a:gd name="connsiteX996" fmla="*/ 9445277 w 11164922"/>
              <a:gd name="connsiteY996" fmla="*/ 1600603 h 5421351"/>
              <a:gd name="connsiteX997" fmla="*/ 9433932 w 11164922"/>
              <a:gd name="connsiteY997" fmla="*/ 1558412 h 5421351"/>
              <a:gd name="connsiteX998" fmla="*/ 9424389 w 11164922"/>
              <a:gd name="connsiteY998" fmla="*/ 1534806 h 5421351"/>
              <a:gd name="connsiteX999" fmla="*/ 9421346 w 11164922"/>
              <a:gd name="connsiteY999" fmla="*/ 1512115 h 5421351"/>
              <a:gd name="connsiteX1000" fmla="*/ 9421523 w 11164922"/>
              <a:gd name="connsiteY1000" fmla="*/ 1511702 h 5421351"/>
              <a:gd name="connsiteX1001" fmla="*/ 5096734 w 11164922"/>
              <a:gd name="connsiteY1001" fmla="*/ 1440586 h 5421351"/>
              <a:gd name="connsiteX1002" fmla="*/ 5100575 w 11164922"/>
              <a:gd name="connsiteY1002" fmla="*/ 1448534 h 5421351"/>
              <a:gd name="connsiteX1003" fmla="*/ 5094961 w 11164922"/>
              <a:gd name="connsiteY1003" fmla="*/ 1486913 h 5421351"/>
              <a:gd name="connsiteX1004" fmla="*/ 5108050 w 11164922"/>
              <a:gd name="connsiteY1004" fmla="*/ 1568399 h 5421351"/>
              <a:gd name="connsiteX1005" fmla="*/ 5093484 w 11164922"/>
              <a:gd name="connsiteY1005" fmla="*/ 1592892 h 5421351"/>
              <a:gd name="connsiteX1006" fmla="*/ 5068016 w 11164922"/>
              <a:gd name="connsiteY1006" fmla="*/ 1594724 h 5421351"/>
              <a:gd name="connsiteX1007" fmla="*/ 5061369 w 11164922"/>
              <a:gd name="connsiteY1007" fmla="*/ 1574042 h 5421351"/>
              <a:gd name="connsiteX1008" fmla="*/ 5059064 w 11164922"/>
              <a:gd name="connsiteY1008" fmla="*/ 1528512 h 5421351"/>
              <a:gd name="connsiteX1009" fmla="*/ 5086571 w 11164922"/>
              <a:gd name="connsiteY1009" fmla="*/ 1500474 h 5421351"/>
              <a:gd name="connsiteX1010" fmla="*/ 5072625 w 11164922"/>
              <a:gd name="connsiteY1010" fmla="*/ 1478847 h 5421351"/>
              <a:gd name="connsiteX1011" fmla="*/ 5069759 w 11164922"/>
              <a:gd name="connsiteY1011" fmla="*/ 1452877 h 5421351"/>
              <a:gd name="connsiteX1012" fmla="*/ 9360925 w 11164922"/>
              <a:gd name="connsiteY1012" fmla="*/ 1336592 h 5421351"/>
              <a:gd name="connsiteX1013" fmla="*/ 9384915 w 11164922"/>
              <a:gd name="connsiteY1013" fmla="*/ 1339665 h 5421351"/>
              <a:gd name="connsiteX1014" fmla="*/ 9483656 w 11164922"/>
              <a:gd name="connsiteY1014" fmla="*/ 1383687 h 5421351"/>
              <a:gd name="connsiteX1015" fmla="*/ 9500496 w 11164922"/>
              <a:gd name="connsiteY1015" fmla="*/ 1384485 h 5421351"/>
              <a:gd name="connsiteX1016" fmla="*/ 9510926 w 11164922"/>
              <a:gd name="connsiteY1016" fmla="*/ 1380998 h 5421351"/>
              <a:gd name="connsiteX1017" fmla="*/ 9542805 w 11164922"/>
              <a:gd name="connsiteY1017" fmla="*/ 1422215 h 5421351"/>
              <a:gd name="connsiteX1018" fmla="*/ 9543839 w 11164922"/>
              <a:gd name="connsiteY1018" fmla="*/ 1431285 h 5421351"/>
              <a:gd name="connsiteX1019" fmla="*/ 9532671 w 11164922"/>
              <a:gd name="connsiteY1019" fmla="*/ 1441562 h 5421351"/>
              <a:gd name="connsiteX1020" fmla="*/ 9527914 w 11164922"/>
              <a:gd name="connsiteY1020" fmla="*/ 1441094 h 5421351"/>
              <a:gd name="connsiteX1021" fmla="*/ 9518784 w 11164922"/>
              <a:gd name="connsiteY1021" fmla="*/ 1441473 h 5421351"/>
              <a:gd name="connsiteX1022" fmla="*/ 9499580 w 11164922"/>
              <a:gd name="connsiteY1022" fmla="*/ 1465050 h 5421351"/>
              <a:gd name="connsiteX1023" fmla="*/ 9498369 w 11164922"/>
              <a:gd name="connsiteY1023" fmla="*/ 1472673 h 5421351"/>
              <a:gd name="connsiteX1024" fmla="*/ 9498044 w 11164922"/>
              <a:gd name="connsiteY1024" fmla="*/ 1473648 h 5421351"/>
              <a:gd name="connsiteX1025" fmla="*/ 9493317 w 11164922"/>
              <a:gd name="connsiteY1025" fmla="*/ 1479114 h 5421351"/>
              <a:gd name="connsiteX1026" fmla="*/ 9429351 w 11164922"/>
              <a:gd name="connsiteY1026" fmla="*/ 1457162 h 5421351"/>
              <a:gd name="connsiteX1027" fmla="*/ 9424034 w 11164922"/>
              <a:gd name="connsiteY1027" fmla="*/ 1455330 h 5421351"/>
              <a:gd name="connsiteX1028" fmla="*/ 9423295 w 11164922"/>
              <a:gd name="connsiteY1028" fmla="*/ 1489602 h 5421351"/>
              <a:gd name="connsiteX1029" fmla="*/ 9417179 w 11164922"/>
              <a:gd name="connsiteY1029" fmla="*/ 1494389 h 5421351"/>
              <a:gd name="connsiteX1030" fmla="*/ 9405213 w 11164922"/>
              <a:gd name="connsiteY1030" fmla="*/ 1497550 h 5421351"/>
              <a:gd name="connsiteX1031" fmla="*/ 9376673 w 11164922"/>
              <a:gd name="connsiteY1031" fmla="*/ 1458698 h 5421351"/>
              <a:gd name="connsiteX1032" fmla="*/ 9373097 w 11164922"/>
              <a:gd name="connsiteY1032" fmla="*/ 1435096 h 5421351"/>
              <a:gd name="connsiteX1033" fmla="*/ 9374368 w 11164922"/>
              <a:gd name="connsiteY1033" fmla="*/ 1417635 h 5421351"/>
              <a:gd name="connsiteX1034" fmla="*/ 9399097 w 11164922"/>
              <a:gd name="connsiteY1034" fmla="*/ 1415567 h 5421351"/>
              <a:gd name="connsiteX1035" fmla="*/ 6001792 w 11164922"/>
              <a:gd name="connsiteY1035" fmla="*/ 1285540 h 5421351"/>
              <a:gd name="connsiteX1036" fmla="*/ 5950323 w 11164922"/>
              <a:gd name="connsiteY1036" fmla="*/ 1295585 h 5421351"/>
              <a:gd name="connsiteX1037" fmla="*/ 5914101 w 11164922"/>
              <a:gd name="connsiteY1037" fmla="*/ 1317064 h 5421351"/>
              <a:gd name="connsiteX1038" fmla="*/ 5921606 w 11164922"/>
              <a:gd name="connsiteY1038" fmla="*/ 1324185 h 5421351"/>
              <a:gd name="connsiteX1039" fmla="*/ 5952007 w 11164922"/>
              <a:gd name="connsiteY1039" fmla="*/ 1333669 h 5421351"/>
              <a:gd name="connsiteX1040" fmla="*/ 5962348 w 11164922"/>
              <a:gd name="connsiteY1040" fmla="*/ 1334466 h 5421351"/>
              <a:gd name="connsiteX1041" fmla="*/ 5971774 w 11164922"/>
              <a:gd name="connsiteY1041" fmla="*/ 1340375 h 5421351"/>
              <a:gd name="connsiteX1042" fmla="*/ 5968465 w 11164922"/>
              <a:gd name="connsiteY1042" fmla="*/ 1355148 h 5421351"/>
              <a:gd name="connsiteX1043" fmla="*/ 5945123 w 11164922"/>
              <a:gd name="connsiteY1043" fmla="*/ 1361057 h 5421351"/>
              <a:gd name="connsiteX1044" fmla="*/ 5929051 w 11164922"/>
              <a:gd name="connsiteY1044" fmla="*/ 1359255 h 5421351"/>
              <a:gd name="connsiteX1045" fmla="*/ 5891144 w 11164922"/>
              <a:gd name="connsiteY1045" fmla="*/ 1379936 h 5421351"/>
              <a:gd name="connsiteX1046" fmla="*/ 5876904 w 11164922"/>
              <a:gd name="connsiteY1046" fmla="*/ 1366080 h 5421351"/>
              <a:gd name="connsiteX1047" fmla="*/ 5869606 w 11164922"/>
              <a:gd name="connsiteY1047" fmla="*/ 1354262 h 5421351"/>
              <a:gd name="connsiteX1048" fmla="*/ 5850076 w 11164922"/>
              <a:gd name="connsiteY1048" fmla="*/ 1336741 h 5421351"/>
              <a:gd name="connsiteX1049" fmla="*/ 5855986 w 11164922"/>
              <a:gd name="connsiteY1049" fmla="*/ 1320403 h 5421351"/>
              <a:gd name="connsiteX1050" fmla="*/ 5836988 w 11164922"/>
              <a:gd name="connsiteY1050" fmla="*/ 1313785 h 5421351"/>
              <a:gd name="connsiteX1051" fmla="*/ 5823131 w 11164922"/>
              <a:gd name="connsiteY1051" fmla="*/ 1305778 h 5421351"/>
              <a:gd name="connsiteX1052" fmla="*/ 5802804 w 11164922"/>
              <a:gd name="connsiteY1052" fmla="*/ 1297210 h 5421351"/>
              <a:gd name="connsiteX1053" fmla="*/ 5768473 w 11164922"/>
              <a:gd name="connsiteY1053" fmla="*/ 1319310 h 5421351"/>
              <a:gd name="connsiteX1054" fmla="*/ 5750066 w 11164922"/>
              <a:gd name="connsiteY1054" fmla="*/ 1356271 h 5421351"/>
              <a:gd name="connsiteX1055" fmla="*/ 5737598 w 11164922"/>
              <a:gd name="connsiteY1055" fmla="*/ 1366493 h 5421351"/>
              <a:gd name="connsiteX1056" fmla="*/ 5732812 w 11164922"/>
              <a:gd name="connsiteY1056" fmla="*/ 1371516 h 5421351"/>
              <a:gd name="connsiteX1057" fmla="*/ 5725012 w 11164922"/>
              <a:gd name="connsiteY1057" fmla="*/ 1401770 h 5421351"/>
              <a:gd name="connsiteX1058" fmla="*/ 5708319 w 11164922"/>
              <a:gd name="connsiteY1058" fmla="*/ 1432349 h 5421351"/>
              <a:gd name="connsiteX1059" fmla="*/ 5700283 w 11164922"/>
              <a:gd name="connsiteY1059" fmla="*/ 1452641 h 5421351"/>
              <a:gd name="connsiteX1060" fmla="*/ 5724214 w 11164922"/>
              <a:gd name="connsiteY1060" fmla="*/ 1490075 h 5421351"/>
              <a:gd name="connsiteX1061" fmla="*/ 5748914 w 11164922"/>
              <a:gd name="connsiteY1061" fmla="*/ 1507477 h 5421351"/>
              <a:gd name="connsiteX1062" fmla="*/ 5742001 w 11164922"/>
              <a:gd name="connsiteY1062" fmla="*/ 1517256 h 5421351"/>
              <a:gd name="connsiteX1063" fmla="*/ 5709944 w 11164922"/>
              <a:gd name="connsiteY1063" fmla="*/ 1522456 h 5421351"/>
              <a:gd name="connsiteX1064" fmla="*/ 5696294 w 11164922"/>
              <a:gd name="connsiteY1064" fmla="*/ 1532295 h 5421351"/>
              <a:gd name="connsiteX1065" fmla="*/ 5728439 w 11164922"/>
              <a:gd name="connsiteY1065" fmla="*/ 1532029 h 5421351"/>
              <a:gd name="connsiteX1066" fmla="*/ 5751307 w 11164922"/>
              <a:gd name="connsiteY1066" fmla="*/ 1522190 h 5421351"/>
              <a:gd name="connsiteX1067" fmla="*/ 5756064 w 11164922"/>
              <a:gd name="connsiteY1067" fmla="*/ 1513947 h 5421351"/>
              <a:gd name="connsiteX1068" fmla="*/ 5791311 w 11164922"/>
              <a:gd name="connsiteY1068" fmla="*/ 1503577 h 5421351"/>
              <a:gd name="connsiteX1069" fmla="*/ 5821152 w 11164922"/>
              <a:gd name="connsiteY1069" fmla="*/ 1501361 h 5421351"/>
              <a:gd name="connsiteX1070" fmla="*/ 5857759 w 11164922"/>
              <a:gd name="connsiteY1070" fmla="*/ 1483368 h 5421351"/>
              <a:gd name="connsiteX1071" fmla="*/ 5930203 w 11164922"/>
              <a:gd name="connsiteY1071" fmla="*/ 1466793 h 5421351"/>
              <a:gd name="connsiteX1072" fmla="*/ 5936496 w 11164922"/>
              <a:gd name="connsiteY1072" fmla="*/ 1467088 h 5421351"/>
              <a:gd name="connsiteX1073" fmla="*/ 6036950 w 11164922"/>
              <a:gd name="connsiteY1073" fmla="*/ 1502070 h 5421351"/>
              <a:gd name="connsiteX1074" fmla="*/ 6104904 w 11164922"/>
              <a:gd name="connsiteY1074" fmla="*/ 1509161 h 5421351"/>
              <a:gd name="connsiteX1075" fmla="*/ 6147833 w 11164922"/>
              <a:gd name="connsiteY1075" fmla="*/ 1481595 h 5421351"/>
              <a:gd name="connsiteX1076" fmla="*/ 6130343 w 11164922"/>
              <a:gd name="connsiteY1076" fmla="*/ 1445314 h 5421351"/>
              <a:gd name="connsiteX1077" fmla="*/ 6089925 w 11164922"/>
              <a:gd name="connsiteY1077" fmla="*/ 1414090 h 5421351"/>
              <a:gd name="connsiteX1078" fmla="*/ 5996326 w 11164922"/>
              <a:gd name="connsiteY1078" fmla="*/ 1361323 h 5421351"/>
              <a:gd name="connsiteX1079" fmla="*/ 5980549 w 11164922"/>
              <a:gd name="connsiteY1079" fmla="*/ 1337687 h 5421351"/>
              <a:gd name="connsiteX1080" fmla="*/ 6005071 w 11164922"/>
              <a:gd name="connsiteY1080" fmla="*/ 1330034 h 5421351"/>
              <a:gd name="connsiteX1081" fmla="*/ 6009267 w 11164922"/>
              <a:gd name="connsiteY1081" fmla="*/ 1315557 h 5421351"/>
              <a:gd name="connsiteX1082" fmla="*/ 2031408 w 11164922"/>
              <a:gd name="connsiteY1082" fmla="*/ 1209935 h 5421351"/>
              <a:gd name="connsiteX1083" fmla="*/ 1956156 w 11164922"/>
              <a:gd name="connsiteY1083" fmla="*/ 1239657 h 5421351"/>
              <a:gd name="connsiteX1084" fmla="*/ 1883060 w 11164922"/>
              <a:gd name="connsiteY1084" fmla="*/ 1276825 h 5421351"/>
              <a:gd name="connsiteX1085" fmla="*/ 1965434 w 11164922"/>
              <a:gd name="connsiteY1085" fmla="*/ 1267637 h 5421351"/>
              <a:gd name="connsiteX1086" fmla="*/ 1980856 w 11164922"/>
              <a:gd name="connsiteY1086" fmla="*/ 1268080 h 5421351"/>
              <a:gd name="connsiteX1087" fmla="*/ 1991669 w 11164922"/>
              <a:gd name="connsiteY1087" fmla="*/ 1275407 h 5421351"/>
              <a:gd name="connsiteX1088" fmla="*/ 2038943 w 11164922"/>
              <a:gd name="connsiteY1088" fmla="*/ 1277800 h 5421351"/>
              <a:gd name="connsiteX1089" fmla="*/ 2093600 w 11164922"/>
              <a:gd name="connsiteY1089" fmla="*/ 1294346 h 5421351"/>
              <a:gd name="connsiteX1090" fmla="*/ 2099066 w 11164922"/>
              <a:gd name="connsiteY1090" fmla="*/ 1298955 h 5421351"/>
              <a:gd name="connsiteX1091" fmla="*/ 2107368 w 11164922"/>
              <a:gd name="connsiteY1091" fmla="*/ 1300462 h 5421351"/>
              <a:gd name="connsiteX1092" fmla="*/ 2102140 w 11164922"/>
              <a:gd name="connsiteY1092" fmla="*/ 1306134 h 5421351"/>
              <a:gd name="connsiteX1093" fmla="*/ 2085949 w 11164922"/>
              <a:gd name="connsiteY1093" fmla="*/ 1311837 h 5421351"/>
              <a:gd name="connsiteX1094" fmla="*/ 2074337 w 11164922"/>
              <a:gd name="connsiteY1094" fmla="*/ 1309443 h 5421351"/>
              <a:gd name="connsiteX1095" fmla="*/ 2041009 w 11164922"/>
              <a:gd name="connsiteY1095" fmla="*/ 1314112 h 5421351"/>
              <a:gd name="connsiteX1096" fmla="*/ 1997904 w 11164922"/>
              <a:gd name="connsiteY1096" fmla="*/ 1328884 h 5421351"/>
              <a:gd name="connsiteX1097" fmla="*/ 1966202 w 11164922"/>
              <a:gd name="connsiteY1097" fmla="*/ 1357779 h 5421351"/>
              <a:gd name="connsiteX1098" fmla="*/ 1930096 w 11164922"/>
              <a:gd name="connsiteY1098" fmla="*/ 1400206 h 5421351"/>
              <a:gd name="connsiteX1099" fmla="*/ 1907998 w 11164922"/>
              <a:gd name="connsiteY1099" fmla="*/ 1459052 h 5421351"/>
              <a:gd name="connsiteX1100" fmla="*/ 1910184 w 11164922"/>
              <a:gd name="connsiteY1100" fmla="*/ 1482924 h 5421351"/>
              <a:gd name="connsiteX1101" fmla="*/ 1955919 w 11164922"/>
              <a:gd name="connsiteY1101" fmla="*/ 1443541 h 5421351"/>
              <a:gd name="connsiteX1102" fmla="*/ 1977134 w 11164922"/>
              <a:gd name="connsiteY1102" fmla="*/ 1394090 h 5421351"/>
              <a:gd name="connsiteX1103" fmla="*/ 2029783 w 11164922"/>
              <a:gd name="connsiteY1103" fmla="*/ 1340170 h 5421351"/>
              <a:gd name="connsiteX1104" fmla="*/ 2063906 w 11164922"/>
              <a:gd name="connsiteY1104" fmla="*/ 1316327 h 5421351"/>
              <a:gd name="connsiteX1105" fmla="*/ 2070909 w 11164922"/>
              <a:gd name="connsiteY1105" fmla="*/ 1319843 h 5421351"/>
              <a:gd name="connsiteX1106" fmla="*/ 2103882 w 11164922"/>
              <a:gd name="connsiteY1106" fmla="*/ 1346434 h 5421351"/>
              <a:gd name="connsiteX1107" fmla="*/ 2072948 w 11164922"/>
              <a:gd name="connsiteY1107" fmla="*/ 1387531 h 5421351"/>
              <a:gd name="connsiteX1108" fmla="*/ 2102701 w 11164922"/>
              <a:gd name="connsiteY1108" fmla="*/ 1392997 h 5421351"/>
              <a:gd name="connsiteX1109" fmla="*/ 2102701 w 11164922"/>
              <a:gd name="connsiteY1109" fmla="*/ 1424935 h 5421351"/>
              <a:gd name="connsiteX1110" fmla="*/ 2165721 w 11164922"/>
              <a:gd name="connsiteY1110" fmla="*/ 1348591 h 5421351"/>
              <a:gd name="connsiteX1111" fmla="*/ 2191750 w 11164922"/>
              <a:gd name="connsiteY1111" fmla="*/ 1363688 h 5421351"/>
              <a:gd name="connsiteX1112" fmla="*/ 2181054 w 11164922"/>
              <a:gd name="connsiteY1112" fmla="*/ 1321025 h 5421351"/>
              <a:gd name="connsiteX1113" fmla="*/ 2106659 w 11164922"/>
              <a:gd name="connsiteY1113" fmla="*/ 1297389 h 5421351"/>
              <a:gd name="connsiteX1114" fmla="*/ 2093541 w 11164922"/>
              <a:gd name="connsiteY1114" fmla="*/ 1236585 h 5421351"/>
              <a:gd name="connsiteX1115" fmla="*/ 2062046 w 11164922"/>
              <a:gd name="connsiteY1115" fmla="*/ 1210763 h 5421351"/>
              <a:gd name="connsiteX1116" fmla="*/ 4621205 w 11164922"/>
              <a:gd name="connsiteY1116" fmla="*/ 949520 h 5421351"/>
              <a:gd name="connsiteX1117" fmla="*/ 4644162 w 11164922"/>
              <a:gd name="connsiteY1117" fmla="*/ 981518 h 5421351"/>
              <a:gd name="connsiteX1118" fmla="*/ 4620821 w 11164922"/>
              <a:gd name="connsiteY1118" fmla="*/ 1013900 h 5421351"/>
              <a:gd name="connsiteX1119" fmla="*/ 4613198 w 11164922"/>
              <a:gd name="connsiteY1119" fmla="*/ 1050004 h 5421351"/>
              <a:gd name="connsiteX1120" fmla="*/ 4599371 w 11164922"/>
              <a:gd name="connsiteY1120" fmla="*/ 1067938 h 5421351"/>
              <a:gd name="connsiteX1121" fmla="*/ 4595560 w 11164922"/>
              <a:gd name="connsiteY1121" fmla="*/ 1069297 h 5421351"/>
              <a:gd name="connsiteX1122" fmla="*/ 4590655 w 11164922"/>
              <a:gd name="connsiteY1122" fmla="*/ 1070243 h 5421351"/>
              <a:gd name="connsiteX1123" fmla="*/ 4583594 w 11164922"/>
              <a:gd name="connsiteY1123" fmla="*/ 1070539 h 5421351"/>
              <a:gd name="connsiteX1124" fmla="*/ 4570092 w 11164922"/>
              <a:gd name="connsiteY1124" fmla="*/ 1073405 h 5421351"/>
              <a:gd name="connsiteX1125" fmla="*/ 4518122 w 11164922"/>
              <a:gd name="connsiteY1125" fmla="*/ 1098577 h 5421351"/>
              <a:gd name="connsiteX1126" fmla="*/ 4505152 w 11164922"/>
              <a:gd name="connsiteY1126" fmla="*/ 1097366 h 5421351"/>
              <a:gd name="connsiteX1127" fmla="*/ 4485179 w 11164922"/>
              <a:gd name="connsiteY1127" fmla="*/ 1067761 h 5421351"/>
              <a:gd name="connsiteX1128" fmla="*/ 4491797 w 11164922"/>
              <a:gd name="connsiteY1128" fmla="*/ 1055499 h 5421351"/>
              <a:gd name="connsiteX1129" fmla="*/ 4513070 w 11164922"/>
              <a:gd name="connsiteY1129" fmla="*/ 1039870 h 5421351"/>
              <a:gd name="connsiteX1130" fmla="*/ 4515551 w 11164922"/>
              <a:gd name="connsiteY1130" fmla="*/ 1034020 h 5421351"/>
              <a:gd name="connsiteX1131" fmla="*/ 4506304 w 11164922"/>
              <a:gd name="connsiteY1131" fmla="*/ 1019750 h 5421351"/>
              <a:gd name="connsiteX1132" fmla="*/ 4500159 w 11164922"/>
              <a:gd name="connsiteY1132" fmla="*/ 993602 h 5421351"/>
              <a:gd name="connsiteX1133" fmla="*/ 4517413 w 11164922"/>
              <a:gd name="connsiteY1133" fmla="*/ 981962 h 5421351"/>
              <a:gd name="connsiteX1134" fmla="*/ 4529645 w 11164922"/>
              <a:gd name="connsiteY1134" fmla="*/ 981282 h 5421351"/>
              <a:gd name="connsiteX1135" fmla="*/ 4554196 w 11164922"/>
              <a:gd name="connsiteY1135" fmla="*/ 966391 h 5421351"/>
              <a:gd name="connsiteX1136" fmla="*/ 4555999 w 11164922"/>
              <a:gd name="connsiteY1136" fmla="*/ 961398 h 5421351"/>
              <a:gd name="connsiteX1137" fmla="*/ 4567876 w 11164922"/>
              <a:gd name="connsiteY1137" fmla="*/ 950554 h 5421351"/>
              <a:gd name="connsiteX1138" fmla="*/ 4708306 w 11164922"/>
              <a:gd name="connsiteY1138" fmla="*/ 818754 h 5421351"/>
              <a:gd name="connsiteX1139" fmla="*/ 4734394 w 11164922"/>
              <a:gd name="connsiteY1139" fmla="*/ 827086 h 5421351"/>
              <a:gd name="connsiteX1140" fmla="*/ 4707478 w 11164922"/>
              <a:gd name="connsiteY1140" fmla="*/ 849599 h 5421351"/>
              <a:gd name="connsiteX1141" fmla="*/ 4755016 w 11164922"/>
              <a:gd name="connsiteY1141" fmla="*/ 849599 h 5421351"/>
              <a:gd name="connsiteX1142" fmla="*/ 4766037 w 11164922"/>
              <a:gd name="connsiteY1142" fmla="*/ 878494 h 5421351"/>
              <a:gd name="connsiteX1143" fmla="*/ 4763585 w 11164922"/>
              <a:gd name="connsiteY1143" fmla="*/ 883428 h 5421351"/>
              <a:gd name="connsiteX1144" fmla="*/ 4762935 w 11164922"/>
              <a:gd name="connsiteY1144" fmla="*/ 884256 h 5421351"/>
              <a:gd name="connsiteX1145" fmla="*/ 4750053 w 11164922"/>
              <a:gd name="connsiteY1145" fmla="*/ 895040 h 5421351"/>
              <a:gd name="connsiteX1146" fmla="*/ 4744705 w 11164922"/>
              <a:gd name="connsiteY1146" fmla="*/ 902130 h 5421351"/>
              <a:gd name="connsiteX1147" fmla="*/ 4747926 w 11164922"/>
              <a:gd name="connsiteY1147" fmla="*/ 914273 h 5421351"/>
              <a:gd name="connsiteX1148" fmla="*/ 4770173 w 11164922"/>
              <a:gd name="connsiteY1148" fmla="*/ 944439 h 5421351"/>
              <a:gd name="connsiteX1149" fmla="*/ 4776644 w 11164922"/>
              <a:gd name="connsiteY1149" fmla="*/ 962609 h 5421351"/>
              <a:gd name="connsiteX1150" fmla="*/ 4790086 w 11164922"/>
              <a:gd name="connsiteY1150" fmla="*/ 975225 h 5421351"/>
              <a:gd name="connsiteX1151" fmla="*/ 4793366 w 11164922"/>
              <a:gd name="connsiteY1151" fmla="*/ 977530 h 5421351"/>
              <a:gd name="connsiteX1152" fmla="*/ 4795168 w 11164922"/>
              <a:gd name="connsiteY1152" fmla="*/ 979243 h 5421351"/>
              <a:gd name="connsiteX1153" fmla="*/ 4797443 w 11164922"/>
              <a:gd name="connsiteY1153" fmla="*/ 982050 h 5421351"/>
              <a:gd name="connsiteX1154" fmla="*/ 4801343 w 11164922"/>
              <a:gd name="connsiteY1154" fmla="*/ 988993 h 5421351"/>
              <a:gd name="connsiteX1155" fmla="*/ 4812393 w 11164922"/>
              <a:gd name="connsiteY1155" fmla="*/ 1016530 h 5421351"/>
              <a:gd name="connsiteX1156" fmla="*/ 4840520 w 11164922"/>
              <a:gd name="connsiteY1156" fmla="*/ 1038837 h 5421351"/>
              <a:gd name="connsiteX1157" fmla="*/ 4846429 w 11164922"/>
              <a:gd name="connsiteY1157" fmla="*/ 1040697 h 5421351"/>
              <a:gd name="connsiteX1158" fmla="*/ 4856002 w 11164922"/>
              <a:gd name="connsiteY1158" fmla="*/ 1052782 h 5421351"/>
              <a:gd name="connsiteX1159" fmla="*/ 4845691 w 11164922"/>
              <a:gd name="connsiteY1159" fmla="*/ 1072547 h 5421351"/>
              <a:gd name="connsiteX1160" fmla="*/ 4827107 w 11164922"/>
              <a:gd name="connsiteY1160" fmla="*/ 1089123 h 5421351"/>
              <a:gd name="connsiteX1161" fmla="*/ 4828643 w 11164922"/>
              <a:gd name="connsiteY1161" fmla="*/ 1091723 h 5421351"/>
              <a:gd name="connsiteX1162" fmla="*/ 4831716 w 11164922"/>
              <a:gd name="connsiteY1162" fmla="*/ 1095150 h 5421351"/>
              <a:gd name="connsiteX1163" fmla="*/ 4844804 w 11164922"/>
              <a:gd name="connsiteY1163" fmla="*/ 1099582 h 5421351"/>
              <a:gd name="connsiteX1164" fmla="*/ 4846518 w 11164922"/>
              <a:gd name="connsiteY1164" fmla="*/ 1113231 h 5421351"/>
              <a:gd name="connsiteX1165" fmla="*/ 4836561 w 11164922"/>
              <a:gd name="connsiteY1165" fmla="*/ 1120204 h 5421351"/>
              <a:gd name="connsiteX1166" fmla="*/ 4716401 w 11164922"/>
              <a:gd name="connsiteY1166" fmla="*/ 1133322 h 5421351"/>
              <a:gd name="connsiteX1167" fmla="*/ 4675510 w 11164922"/>
              <a:gd name="connsiteY1167" fmla="*/ 1145967 h 5421351"/>
              <a:gd name="connsiteX1168" fmla="*/ 4632965 w 11164922"/>
              <a:gd name="connsiteY1168" fmla="*/ 1148922 h 5421351"/>
              <a:gd name="connsiteX1169" fmla="*/ 4691613 w 11164922"/>
              <a:gd name="connsiteY1169" fmla="*/ 1097750 h 5421351"/>
              <a:gd name="connsiteX1170" fmla="*/ 4689220 w 11164922"/>
              <a:gd name="connsiteY1170" fmla="*/ 1094116 h 5421351"/>
              <a:gd name="connsiteX1171" fmla="*/ 4679291 w 11164922"/>
              <a:gd name="connsiteY1171" fmla="*/ 1090954 h 5421351"/>
              <a:gd name="connsiteX1172" fmla="*/ 4674594 w 11164922"/>
              <a:gd name="connsiteY1172" fmla="*/ 1091132 h 5421351"/>
              <a:gd name="connsiteX1173" fmla="*/ 4664401 w 11164922"/>
              <a:gd name="connsiteY1173" fmla="*/ 1088502 h 5421351"/>
              <a:gd name="connsiteX1174" fmla="*/ 4652228 w 11164922"/>
              <a:gd name="connsiteY1174" fmla="*/ 1081323 h 5421351"/>
              <a:gd name="connsiteX1175" fmla="*/ 4657132 w 11164922"/>
              <a:gd name="connsiteY1175" fmla="*/ 1074645 h 5421351"/>
              <a:gd name="connsiteX1176" fmla="*/ 4667326 w 11164922"/>
              <a:gd name="connsiteY1176" fmla="*/ 1064275 h 5421351"/>
              <a:gd name="connsiteX1177" fmla="*/ 4677459 w 11164922"/>
              <a:gd name="connsiteY1177" fmla="*/ 1059962 h 5421351"/>
              <a:gd name="connsiteX1178" fmla="*/ 4663455 w 11164922"/>
              <a:gd name="connsiteY1178" fmla="*/ 1038452 h 5421351"/>
              <a:gd name="connsiteX1179" fmla="*/ 4680975 w 11164922"/>
              <a:gd name="connsiteY1179" fmla="*/ 1027372 h 5421351"/>
              <a:gd name="connsiteX1180" fmla="*/ 4691051 w 11164922"/>
              <a:gd name="connsiteY1180" fmla="*/ 1023828 h 5421351"/>
              <a:gd name="connsiteX1181" fmla="*/ 4697787 w 11164922"/>
              <a:gd name="connsiteY1181" fmla="*/ 1023001 h 5421351"/>
              <a:gd name="connsiteX1182" fmla="*/ 4715692 w 11164922"/>
              <a:gd name="connsiteY1182" fmla="*/ 1010769 h 5421351"/>
              <a:gd name="connsiteX1183" fmla="*/ 4707715 w 11164922"/>
              <a:gd name="connsiteY1183" fmla="*/ 988610 h 5421351"/>
              <a:gd name="connsiteX1184" fmla="*/ 4704967 w 11164922"/>
              <a:gd name="connsiteY1184" fmla="*/ 985477 h 5421351"/>
              <a:gd name="connsiteX1185" fmla="*/ 4699294 w 11164922"/>
              <a:gd name="connsiteY1185" fmla="*/ 973393 h 5421351"/>
              <a:gd name="connsiteX1186" fmla="*/ 4697551 w 11164922"/>
              <a:gd name="connsiteY1186" fmla="*/ 965830 h 5421351"/>
              <a:gd name="connsiteX1187" fmla="*/ 4683752 w 11164922"/>
              <a:gd name="connsiteY1187" fmla="*/ 966893 h 5421351"/>
              <a:gd name="connsiteX1188" fmla="*/ 4661032 w 11164922"/>
              <a:gd name="connsiteY1188" fmla="*/ 959802 h 5421351"/>
              <a:gd name="connsiteX1189" fmla="*/ 4631871 w 11164922"/>
              <a:gd name="connsiteY1189" fmla="*/ 930848 h 5421351"/>
              <a:gd name="connsiteX1190" fmla="*/ 4641001 w 11164922"/>
              <a:gd name="connsiteY1190" fmla="*/ 907567 h 5421351"/>
              <a:gd name="connsiteX1191" fmla="*/ 4626701 w 11164922"/>
              <a:gd name="connsiteY1191" fmla="*/ 873058 h 5421351"/>
              <a:gd name="connsiteX1192" fmla="*/ 4650367 w 11164922"/>
              <a:gd name="connsiteY1192" fmla="*/ 842715 h 5421351"/>
              <a:gd name="connsiteX1193" fmla="*/ 4674476 w 11164922"/>
              <a:gd name="connsiteY1193" fmla="*/ 822034 h 5421351"/>
              <a:gd name="connsiteX1194" fmla="*/ 5461410 w 11164922"/>
              <a:gd name="connsiteY1194" fmla="*/ 570309 h 5421351"/>
              <a:gd name="connsiteX1195" fmla="*/ 5432574 w 11164922"/>
              <a:gd name="connsiteY1195" fmla="*/ 588509 h 5421351"/>
              <a:gd name="connsiteX1196" fmla="*/ 5431156 w 11164922"/>
              <a:gd name="connsiteY1196" fmla="*/ 612352 h 5421351"/>
              <a:gd name="connsiteX1197" fmla="*/ 5351059 w 11164922"/>
              <a:gd name="connsiteY1197" fmla="*/ 661012 h 5421351"/>
              <a:gd name="connsiteX1198" fmla="*/ 5325444 w 11164922"/>
              <a:gd name="connsiteY1198" fmla="*/ 684973 h 5421351"/>
              <a:gd name="connsiteX1199" fmla="*/ 5331618 w 11164922"/>
              <a:gd name="connsiteY1199" fmla="*/ 736648 h 5421351"/>
              <a:gd name="connsiteX1200" fmla="*/ 5364502 w 11164922"/>
              <a:gd name="connsiteY1200" fmla="*/ 761141 h 5421351"/>
              <a:gd name="connsiteX1201" fmla="*/ 5371623 w 11164922"/>
              <a:gd name="connsiteY1201" fmla="*/ 774909 h 5421351"/>
              <a:gd name="connsiteX1202" fmla="*/ 5351325 w 11164922"/>
              <a:gd name="connsiteY1202" fmla="*/ 806906 h 5421351"/>
              <a:gd name="connsiteX1203" fmla="*/ 5319239 w 11164922"/>
              <a:gd name="connsiteY1203" fmla="*/ 824367 h 5421351"/>
              <a:gd name="connsiteX1204" fmla="*/ 5310730 w 11164922"/>
              <a:gd name="connsiteY1204" fmla="*/ 848004 h 5421351"/>
              <a:gd name="connsiteX1205" fmla="*/ 5302635 w 11164922"/>
              <a:gd name="connsiteY1205" fmla="*/ 893031 h 5421351"/>
              <a:gd name="connsiteX1206" fmla="*/ 5291083 w 11164922"/>
              <a:gd name="connsiteY1206" fmla="*/ 917701 h 5421351"/>
              <a:gd name="connsiteX1207" fmla="*/ 5273356 w 11164922"/>
              <a:gd name="connsiteY1207" fmla="*/ 920892 h 5421351"/>
              <a:gd name="connsiteX1208" fmla="*/ 5249454 w 11164922"/>
              <a:gd name="connsiteY1208" fmla="*/ 934660 h 5421351"/>
              <a:gd name="connsiteX1209" fmla="*/ 5243367 w 11164922"/>
              <a:gd name="connsiteY1209" fmla="*/ 944085 h 5421351"/>
              <a:gd name="connsiteX1210" fmla="*/ 5208681 w 11164922"/>
              <a:gd name="connsiteY1210" fmla="*/ 944853 h 5421351"/>
              <a:gd name="connsiteX1211" fmla="*/ 5191722 w 11164922"/>
              <a:gd name="connsiteY1211" fmla="*/ 922458 h 5421351"/>
              <a:gd name="connsiteX1212" fmla="*/ 5176566 w 11164922"/>
              <a:gd name="connsiteY1212" fmla="*/ 977944 h 5421351"/>
              <a:gd name="connsiteX1213" fmla="*/ 5228270 w 11164922"/>
              <a:gd name="connsiteY1213" fmla="*/ 985774 h 5421351"/>
              <a:gd name="connsiteX1214" fmla="*/ 5242156 w 11164922"/>
              <a:gd name="connsiteY1214" fmla="*/ 998980 h 5421351"/>
              <a:gd name="connsiteX1215" fmla="*/ 5364207 w 11164922"/>
              <a:gd name="connsiteY1215" fmla="*/ 964767 h 5421351"/>
              <a:gd name="connsiteX1216" fmla="*/ 5413488 w 11164922"/>
              <a:gd name="connsiteY1216" fmla="*/ 967721 h 5421351"/>
              <a:gd name="connsiteX1217" fmla="*/ 5440079 w 11164922"/>
              <a:gd name="connsiteY1217" fmla="*/ 943435 h 5421351"/>
              <a:gd name="connsiteX1218" fmla="*/ 5445072 w 11164922"/>
              <a:gd name="connsiteY1218" fmla="*/ 896340 h 5421351"/>
              <a:gd name="connsiteX1219" fmla="*/ 5464187 w 11164922"/>
              <a:gd name="connsiteY1219" fmla="*/ 857251 h 5421351"/>
              <a:gd name="connsiteX1220" fmla="*/ 5471633 w 11164922"/>
              <a:gd name="connsiteY1220" fmla="*/ 853795 h 5421351"/>
              <a:gd name="connsiteX1221" fmla="*/ 5473081 w 11164922"/>
              <a:gd name="connsiteY1221" fmla="*/ 847620 h 5421351"/>
              <a:gd name="connsiteX1222" fmla="*/ 5528301 w 11164922"/>
              <a:gd name="connsiteY1222" fmla="*/ 872970 h 5421351"/>
              <a:gd name="connsiteX1223" fmla="*/ 5534446 w 11164922"/>
              <a:gd name="connsiteY1223" fmla="*/ 836835 h 5421351"/>
              <a:gd name="connsiteX1224" fmla="*/ 5510662 w 11164922"/>
              <a:gd name="connsiteY1224" fmla="*/ 831311 h 5421351"/>
              <a:gd name="connsiteX1225" fmla="*/ 5473435 w 11164922"/>
              <a:gd name="connsiteY1225" fmla="*/ 847206 h 5421351"/>
              <a:gd name="connsiteX1226" fmla="*/ 5470215 w 11164922"/>
              <a:gd name="connsiteY1226" fmla="*/ 845227 h 5421351"/>
              <a:gd name="connsiteX1227" fmla="*/ 5466019 w 11164922"/>
              <a:gd name="connsiteY1227" fmla="*/ 829272 h 5421351"/>
              <a:gd name="connsiteX1228" fmla="*/ 5488858 w 11164922"/>
              <a:gd name="connsiteY1228" fmla="*/ 807261 h 5421351"/>
              <a:gd name="connsiteX1229" fmla="*/ 5580891 w 11164922"/>
              <a:gd name="connsiteY1229" fmla="*/ 781497 h 5421351"/>
              <a:gd name="connsiteX1230" fmla="*/ 5605502 w 11164922"/>
              <a:gd name="connsiteY1230" fmla="*/ 786372 h 5421351"/>
              <a:gd name="connsiteX1231" fmla="*/ 5639302 w 11164922"/>
              <a:gd name="connsiteY1231" fmla="*/ 779222 h 5421351"/>
              <a:gd name="connsiteX1232" fmla="*/ 5659008 w 11164922"/>
              <a:gd name="connsiteY1232" fmla="*/ 761584 h 5421351"/>
              <a:gd name="connsiteX1233" fmla="*/ 5641281 w 11164922"/>
              <a:gd name="connsiteY1233" fmla="*/ 751125 h 5421351"/>
              <a:gd name="connsiteX1234" fmla="*/ 5630852 w 11164922"/>
              <a:gd name="connsiteY1234" fmla="*/ 751391 h 5421351"/>
              <a:gd name="connsiteX1235" fmla="*/ 5523219 w 11164922"/>
              <a:gd name="connsiteY1235" fmla="*/ 772250 h 5421351"/>
              <a:gd name="connsiteX1236" fmla="*/ 5482564 w 11164922"/>
              <a:gd name="connsiteY1236" fmla="*/ 770300 h 5421351"/>
              <a:gd name="connsiteX1237" fmla="*/ 5441438 w 11164922"/>
              <a:gd name="connsiteY1237" fmla="*/ 742380 h 5421351"/>
              <a:gd name="connsiteX1238" fmla="*/ 5439783 w 11164922"/>
              <a:gd name="connsiteY1238" fmla="*/ 731803 h 5421351"/>
              <a:gd name="connsiteX1239" fmla="*/ 5430447 w 11164922"/>
              <a:gd name="connsiteY1239" fmla="*/ 703676 h 5421351"/>
              <a:gd name="connsiteX1240" fmla="*/ 5429117 w 11164922"/>
              <a:gd name="connsiteY1240" fmla="*/ 659594 h 5421351"/>
              <a:gd name="connsiteX1241" fmla="*/ 5524755 w 11164922"/>
              <a:gd name="connsiteY1241" fmla="*/ 579172 h 5421351"/>
              <a:gd name="connsiteX1242" fmla="*/ 4227132 w 11164922"/>
              <a:gd name="connsiteY1242" fmla="*/ 532491 h 5421351"/>
              <a:gd name="connsiteX1243" fmla="*/ 4263827 w 11164922"/>
              <a:gd name="connsiteY1243" fmla="*/ 546466 h 5421351"/>
              <a:gd name="connsiteX1244" fmla="*/ 4273134 w 11164922"/>
              <a:gd name="connsiteY1244" fmla="*/ 557575 h 5421351"/>
              <a:gd name="connsiteX1245" fmla="*/ 4297893 w 11164922"/>
              <a:gd name="connsiteY1245" fmla="*/ 542624 h 5421351"/>
              <a:gd name="connsiteX1246" fmla="*/ 4330008 w 11164922"/>
              <a:gd name="connsiteY1246" fmla="*/ 545461 h 5421351"/>
              <a:gd name="connsiteX1247" fmla="*/ 4344929 w 11164922"/>
              <a:gd name="connsiteY1247" fmla="*/ 542477 h 5421351"/>
              <a:gd name="connsiteX1248" fmla="*/ 4393855 w 11164922"/>
              <a:gd name="connsiteY1248" fmla="*/ 540852 h 5421351"/>
              <a:gd name="connsiteX1249" fmla="*/ 4418289 w 11164922"/>
              <a:gd name="connsiteY1249" fmla="*/ 536096 h 5421351"/>
              <a:gd name="connsiteX1250" fmla="*/ 4439680 w 11164922"/>
              <a:gd name="connsiteY1250" fmla="*/ 540970 h 5421351"/>
              <a:gd name="connsiteX1251" fmla="*/ 4466477 w 11164922"/>
              <a:gd name="connsiteY1251" fmla="*/ 568566 h 5421351"/>
              <a:gd name="connsiteX1252" fmla="*/ 4461957 w 11164922"/>
              <a:gd name="connsiteY1252" fmla="*/ 583574 h 5421351"/>
              <a:gd name="connsiteX1253" fmla="*/ 4438409 w 11164922"/>
              <a:gd name="connsiteY1253" fmla="*/ 600829 h 5421351"/>
              <a:gd name="connsiteX1254" fmla="*/ 4328560 w 11164922"/>
              <a:gd name="connsiteY1254" fmla="*/ 641129 h 5421351"/>
              <a:gd name="connsiteX1255" fmla="*/ 4287493 w 11164922"/>
              <a:gd name="connsiteY1255" fmla="*/ 640066 h 5421351"/>
              <a:gd name="connsiteX1256" fmla="*/ 4233868 w 11164922"/>
              <a:gd name="connsiteY1256" fmla="*/ 630730 h 5421351"/>
              <a:gd name="connsiteX1257" fmla="*/ 4216141 w 11164922"/>
              <a:gd name="connsiteY1257" fmla="*/ 625884 h 5421351"/>
              <a:gd name="connsiteX1258" fmla="*/ 4230825 w 11164922"/>
              <a:gd name="connsiteY1258" fmla="*/ 606945 h 5421351"/>
              <a:gd name="connsiteX1259" fmla="*/ 4211710 w 11164922"/>
              <a:gd name="connsiteY1259" fmla="*/ 597845 h 5421351"/>
              <a:gd name="connsiteX1260" fmla="*/ 4230352 w 11164922"/>
              <a:gd name="connsiteY1260" fmla="*/ 573559 h 5421351"/>
              <a:gd name="connsiteX1261" fmla="*/ 4209937 w 11164922"/>
              <a:gd name="connsiteY1261" fmla="*/ 567147 h 5421351"/>
              <a:gd name="connsiteX1262" fmla="*/ 4200246 w 11164922"/>
              <a:gd name="connsiteY1262" fmla="*/ 569925 h 5421351"/>
              <a:gd name="connsiteX1263" fmla="*/ 4181278 w 11164922"/>
              <a:gd name="connsiteY1263" fmla="*/ 566320 h 5421351"/>
              <a:gd name="connsiteX1264" fmla="*/ 4195076 w 11164922"/>
              <a:gd name="connsiteY1264" fmla="*/ 547145 h 5421351"/>
              <a:gd name="connsiteX1265" fmla="*/ 2305233 w 11164922"/>
              <a:gd name="connsiteY1265" fmla="*/ 414281 h 5421351"/>
              <a:gd name="connsiteX1266" fmla="*/ 2345828 w 11164922"/>
              <a:gd name="connsiteY1266" fmla="*/ 443000 h 5421351"/>
              <a:gd name="connsiteX1267" fmla="*/ 2316283 w 11164922"/>
              <a:gd name="connsiteY1267" fmla="*/ 457595 h 5421351"/>
              <a:gd name="connsiteX1268" fmla="*/ 2229242 w 11164922"/>
              <a:gd name="connsiteY1268" fmla="*/ 442676 h 5421351"/>
              <a:gd name="connsiteX1269" fmla="*/ 6730907 w 11164922"/>
              <a:gd name="connsiteY1269" fmla="*/ 368190 h 5421351"/>
              <a:gd name="connsiteX1270" fmla="*/ 6731014 w 11164922"/>
              <a:gd name="connsiteY1270" fmla="*/ 368230 h 5421351"/>
              <a:gd name="connsiteX1271" fmla="*/ 6731113 w 11164922"/>
              <a:gd name="connsiteY1271" fmla="*/ 368397 h 5421351"/>
              <a:gd name="connsiteX1272" fmla="*/ 6731030 w 11164922"/>
              <a:gd name="connsiteY1272" fmla="*/ 368365 h 5421351"/>
              <a:gd name="connsiteX1273" fmla="*/ 6730257 w 11164922"/>
              <a:gd name="connsiteY1273" fmla="*/ 366950 h 5421351"/>
              <a:gd name="connsiteX1274" fmla="*/ 6731522 w 11164922"/>
              <a:gd name="connsiteY1274" fmla="*/ 366950 h 5421351"/>
              <a:gd name="connsiteX1275" fmla="*/ 6732739 w 11164922"/>
              <a:gd name="connsiteY1275" fmla="*/ 368870 h 5421351"/>
              <a:gd name="connsiteX1276" fmla="*/ 6731014 w 11164922"/>
              <a:gd name="connsiteY1276" fmla="*/ 368230 h 5421351"/>
              <a:gd name="connsiteX1277" fmla="*/ 6731409 w 11164922"/>
              <a:gd name="connsiteY1277" fmla="*/ 366772 h 5421351"/>
              <a:gd name="connsiteX1278" fmla="*/ 6731559 w 11164922"/>
              <a:gd name="connsiteY1278" fmla="*/ 366950 h 5421351"/>
              <a:gd name="connsiteX1279" fmla="*/ 6731522 w 11164922"/>
              <a:gd name="connsiteY1279" fmla="*/ 366950 h 5421351"/>
              <a:gd name="connsiteX1280" fmla="*/ 2876134 w 11164922"/>
              <a:gd name="connsiteY1280" fmla="*/ 278316 h 5421351"/>
              <a:gd name="connsiteX1281" fmla="*/ 2918117 w 11164922"/>
              <a:gd name="connsiteY1281" fmla="*/ 279380 h 5421351"/>
              <a:gd name="connsiteX1282" fmla="*/ 2968344 w 11164922"/>
              <a:gd name="connsiteY1282" fmla="*/ 302218 h 5421351"/>
              <a:gd name="connsiteX1283" fmla="*/ 2947101 w 11164922"/>
              <a:gd name="connsiteY1283" fmla="*/ 316311 h 5421351"/>
              <a:gd name="connsiteX1284" fmla="*/ 3048618 w 11164922"/>
              <a:gd name="connsiteY1284" fmla="*/ 363583 h 5421351"/>
              <a:gd name="connsiteX1285" fmla="*/ 3101209 w 11164922"/>
              <a:gd name="connsiteY1285" fmla="*/ 402966 h 5421351"/>
              <a:gd name="connsiteX1286" fmla="*/ 3100264 w 11164922"/>
              <a:gd name="connsiteY1286" fmla="*/ 433664 h 5421351"/>
              <a:gd name="connsiteX1287" fmla="*/ 3072196 w 11164922"/>
              <a:gd name="connsiteY1287" fmla="*/ 450740 h 5421351"/>
              <a:gd name="connsiteX1288" fmla="*/ 3138791 w 11164922"/>
              <a:gd name="connsiteY1288" fmla="*/ 483388 h 5421351"/>
              <a:gd name="connsiteX1289" fmla="*/ 3170109 w 11164922"/>
              <a:gd name="connsiteY1289" fmla="*/ 520526 h 5421351"/>
              <a:gd name="connsiteX1290" fmla="*/ 3157403 w 11164922"/>
              <a:gd name="connsiteY1290" fmla="*/ 550071 h 5421351"/>
              <a:gd name="connsiteX1291" fmla="*/ 3115391 w 11164922"/>
              <a:gd name="connsiteY1291" fmla="*/ 584432 h 5421351"/>
              <a:gd name="connsiteX1292" fmla="*/ 3079611 w 11164922"/>
              <a:gd name="connsiteY1292" fmla="*/ 583989 h 5421351"/>
              <a:gd name="connsiteX1293" fmla="*/ 3070748 w 11164922"/>
              <a:gd name="connsiteY1293" fmla="*/ 575125 h 5421351"/>
              <a:gd name="connsiteX1294" fmla="*/ 3061885 w 11164922"/>
              <a:gd name="connsiteY1294" fmla="*/ 562451 h 5421351"/>
              <a:gd name="connsiteX1295" fmla="*/ 3059787 w 11164922"/>
              <a:gd name="connsiteY1295" fmla="*/ 556128 h 5421351"/>
              <a:gd name="connsiteX1296" fmla="*/ 3049770 w 11164922"/>
              <a:gd name="connsiteY1296" fmla="*/ 543365 h 5421351"/>
              <a:gd name="connsiteX1297" fmla="*/ 3021998 w 11164922"/>
              <a:gd name="connsiteY1297" fmla="*/ 539584 h 5421351"/>
              <a:gd name="connsiteX1298" fmla="*/ 2996472 w 11164922"/>
              <a:gd name="connsiteY1298" fmla="*/ 545670 h 5421351"/>
              <a:gd name="connsiteX1299" fmla="*/ 3006488 w 11164922"/>
              <a:gd name="connsiteY1299" fmla="*/ 558817 h 5421351"/>
              <a:gd name="connsiteX1300" fmla="*/ 3033283 w 11164922"/>
              <a:gd name="connsiteY1300" fmla="*/ 585733 h 5421351"/>
              <a:gd name="connsiteX1301" fmla="*/ 3040287 w 11164922"/>
              <a:gd name="connsiteY1301" fmla="*/ 634688 h 5421351"/>
              <a:gd name="connsiteX1302" fmla="*/ 3004508 w 11164922"/>
              <a:gd name="connsiteY1302" fmla="*/ 662372 h 5421351"/>
              <a:gd name="connsiteX1303" fmla="*/ 2983117 w 11164922"/>
              <a:gd name="connsiteY1303" fmla="*/ 661545 h 5421351"/>
              <a:gd name="connsiteX1304" fmla="*/ 2944473 w 11164922"/>
              <a:gd name="connsiteY1304" fmla="*/ 646418 h 5421351"/>
              <a:gd name="connsiteX1305" fmla="*/ 2962938 w 11164922"/>
              <a:gd name="connsiteY1305" fmla="*/ 692568 h 5421351"/>
              <a:gd name="connsiteX1306" fmla="*/ 2944502 w 11164922"/>
              <a:gd name="connsiteY1306" fmla="*/ 701698 h 5421351"/>
              <a:gd name="connsiteX1307" fmla="*/ 2934101 w 11164922"/>
              <a:gd name="connsiteY1307" fmla="*/ 699186 h 5421351"/>
              <a:gd name="connsiteX1308" fmla="*/ 2857107 w 11164922"/>
              <a:gd name="connsiteY1308" fmla="*/ 669256 h 5421351"/>
              <a:gd name="connsiteX1309" fmla="*/ 2848419 w 11164922"/>
              <a:gd name="connsiteY1309" fmla="*/ 662580 h 5421351"/>
              <a:gd name="connsiteX1310" fmla="*/ 2823868 w 11164922"/>
              <a:gd name="connsiteY1310" fmla="*/ 618114 h 5421351"/>
              <a:gd name="connsiteX1311" fmla="*/ 2800233 w 11164922"/>
              <a:gd name="connsiteY1311" fmla="*/ 609723 h 5421351"/>
              <a:gd name="connsiteX1312" fmla="*/ 2717329 w 11164922"/>
              <a:gd name="connsiteY1312" fmla="*/ 611259 h 5421351"/>
              <a:gd name="connsiteX1313" fmla="*/ 2702911 w 11164922"/>
              <a:gd name="connsiteY1313" fmla="*/ 608926 h 5421351"/>
              <a:gd name="connsiteX1314" fmla="*/ 2707460 w 11164922"/>
              <a:gd name="connsiteY1314" fmla="*/ 576988 h 5421351"/>
              <a:gd name="connsiteX1315" fmla="*/ 2761173 w 11164922"/>
              <a:gd name="connsiteY1315" fmla="*/ 566646 h 5421351"/>
              <a:gd name="connsiteX1316" fmla="*/ 2800764 w 11164922"/>
              <a:gd name="connsiteY1316" fmla="*/ 571049 h 5421351"/>
              <a:gd name="connsiteX1317" fmla="*/ 2828861 w 11164922"/>
              <a:gd name="connsiteY1317" fmla="*/ 564312 h 5421351"/>
              <a:gd name="connsiteX1318" fmla="*/ 2834150 w 11164922"/>
              <a:gd name="connsiteY1318" fmla="*/ 550486 h 5421351"/>
              <a:gd name="connsiteX1319" fmla="*/ 2860742 w 11164922"/>
              <a:gd name="connsiteY1319" fmla="*/ 529035 h 5421351"/>
              <a:gd name="connsiteX1320" fmla="*/ 2878231 w 11164922"/>
              <a:gd name="connsiteY1320" fmla="*/ 518103 h 5421351"/>
              <a:gd name="connsiteX1321" fmla="*/ 2902813 w 11164922"/>
              <a:gd name="connsiteY1321" fmla="*/ 495619 h 5421351"/>
              <a:gd name="connsiteX1322" fmla="*/ 2903404 w 11164922"/>
              <a:gd name="connsiteY1322" fmla="*/ 476445 h 5421351"/>
              <a:gd name="connsiteX1323" fmla="*/ 2902015 w 11164922"/>
              <a:gd name="connsiteY1323" fmla="*/ 474524 h 5421351"/>
              <a:gd name="connsiteX1324" fmla="*/ 2898204 w 11164922"/>
              <a:gd name="connsiteY1324" fmla="*/ 470655 h 5421351"/>
              <a:gd name="connsiteX1325" fmla="*/ 2878969 w 11164922"/>
              <a:gd name="connsiteY1325" fmla="*/ 458393 h 5421351"/>
              <a:gd name="connsiteX1326" fmla="*/ 2869250 w 11164922"/>
              <a:gd name="connsiteY1326" fmla="*/ 449529 h 5421351"/>
              <a:gd name="connsiteX1327" fmla="*/ 2857727 w 11164922"/>
              <a:gd name="connsiteY1327" fmla="*/ 434756 h 5421351"/>
              <a:gd name="connsiteX1328" fmla="*/ 2834534 w 11164922"/>
              <a:gd name="connsiteY1328" fmla="*/ 416114 h 5421351"/>
              <a:gd name="connsiteX1329" fmla="*/ 2821830 w 11164922"/>
              <a:gd name="connsiteY1329" fmla="*/ 413632 h 5421351"/>
              <a:gd name="connsiteX1330" fmla="*/ 2800705 w 11164922"/>
              <a:gd name="connsiteY1330" fmla="*/ 418329 h 5421351"/>
              <a:gd name="connsiteX1331" fmla="*/ 2699483 w 11164922"/>
              <a:gd name="connsiteY1331" fmla="*/ 413484 h 5421351"/>
              <a:gd name="connsiteX1332" fmla="*/ 2700695 w 11164922"/>
              <a:gd name="connsiteY1332" fmla="*/ 417768 h 5421351"/>
              <a:gd name="connsiteX1333" fmla="*/ 2702024 w 11164922"/>
              <a:gd name="connsiteY1333" fmla="*/ 419778 h 5421351"/>
              <a:gd name="connsiteX1334" fmla="*/ 2712335 w 11164922"/>
              <a:gd name="connsiteY1334" fmla="*/ 428138 h 5421351"/>
              <a:gd name="connsiteX1335" fmla="*/ 2710740 w 11164922"/>
              <a:gd name="connsiteY1335" fmla="*/ 458305 h 5421351"/>
              <a:gd name="connsiteX1336" fmla="*/ 2692423 w 11164922"/>
              <a:gd name="connsiteY1336" fmla="*/ 470299 h 5421351"/>
              <a:gd name="connsiteX1337" fmla="*/ 2681077 w 11164922"/>
              <a:gd name="connsiteY1337" fmla="*/ 488825 h 5421351"/>
              <a:gd name="connsiteX1338" fmla="*/ 2680604 w 11164922"/>
              <a:gd name="connsiteY1338" fmla="*/ 493020 h 5421351"/>
              <a:gd name="connsiteX1339" fmla="*/ 2660218 w 11164922"/>
              <a:gd name="connsiteY1339" fmla="*/ 511485 h 5421351"/>
              <a:gd name="connsiteX1340" fmla="*/ 2615339 w 11164922"/>
              <a:gd name="connsiteY1340" fmla="*/ 539731 h 5421351"/>
              <a:gd name="connsiteX1341" fmla="*/ 2591703 w 11164922"/>
              <a:gd name="connsiteY1341" fmla="*/ 544133 h 5421351"/>
              <a:gd name="connsiteX1342" fmla="*/ 2566530 w 11164922"/>
              <a:gd name="connsiteY1342" fmla="*/ 537545 h 5421351"/>
              <a:gd name="connsiteX1343" fmla="*/ 2541299 w 11164922"/>
              <a:gd name="connsiteY1343" fmla="*/ 545433 h 5421351"/>
              <a:gd name="connsiteX1344" fmla="*/ 2574036 w 11164922"/>
              <a:gd name="connsiteY1344" fmla="*/ 587091 h 5421351"/>
              <a:gd name="connsiteX1345" fmla="*/ 2593298 w 11164922"/>
              <a:gd name="connsiteY1345" fmla="*/ 621393 h 5421351"/>
              <a:gd name="connsiteX1346" fmla="*/ 2589014 w 11164922"/>
              <a:gd name="connsiteY1346" fmla="*/ 632119 h 5421351"/>
              <a:gd name="connsiteX1347" fmla="*/ 2577935 w 11164922"/>
              <a:gd name="connsiteY1347" fmla="*/ 637229 h 5421351"/>
              <a:gd name="connsiteX1348" fmla="*/ 2560209 w 11164922"/>
              <a:gd name="connsiteY1348" fmla="*/ 632088 h 5421351"/>
              <a:gd name="connsiteX1349" fmla="*/ 2549011 w 11164922"/>
              <a:gd name="connsiteY1349" fmla="*/ 624436 h 5421351"/>
              <a:gd name="connsiteX1350" fmla="*/ 2520794 w 11164922"/>
              <a:gd name="connsiteY1350" fmla="*/ 623669 h 5421351"/>
              <a:gd name="connsiteX1351" fmla="*/ 2462649 w 11164922"/>
              <a:gd name="connsiteY1351" fmla="*/ 653686 h 5421351"/>
              <a:gd name="connsiteX1352" fmla="*/ 2429853 w 11164922"/>
              <a:gd name="connsiteY1352" fmla="*/ 628160 h 5421351"/>
              <a:gd name="connsiteX1353" fmla="*/ 2458188 w 11164922"/>
              <a:gd name="connsiteY1353" fmla="*/ 600417 h 5421351"/>
              <a:gd name="connsiteX1354" fmla="*/ 2468027 w 11164922"/>
              <a:gd name="connsiteY1354" fmla="*/ 584020 h 5421351"/>
              <a:gd name="connsiteX1355" fmla="*/ 2472548 w 11164922"/>
              <a:gd name="connsiteY1355" fmla="*/ 569867 h 5421351"/>
              <a:gd name="connsiteX1356" fmla="*/ 2458661 w 11164922"/>
              <a:gd name="connsiteY1356" fmla="*/ 580976 h 5421351"/>
              <a:gd name="connsiteX1357" fmla="*/ 2288688 w 11164922"/>
              <a:gd name="connsiteY1357" fmla="*/ 668606 h 5421351"/>
              <a:gd name="connsiteX1358" fmla="*/ 2260028 w 11164922"/>
              <a:gd name="connsiteY1358" fmla="*/ 673983 h 5421351"/>
              <a:gd name="connsiteX1359" fmla="*/ 2227971 w 11164922"/>
              <a:gd name="connsiteY1359" fmla="*/ 684739 h 5421351"/>
              <a:gd name="connsiteX1360" fmla="*/ 2150150 w 11164922"/>
              <a:gd name="connsiteY1360" fmla="*/ 729470 h 5421351"/>
              <a:gd name="connsiteX1361" fmla="*/ 2108786 w 11164922"/>
              <a:gd name="connsiteY1361" fmla="*/ 765515 h 5421351"/>
              <a:gd name="connsiteX1362" fmla="*/ 2084087 w 11164922"/>
              <a:gd name="connsiteY1362" fmla="*/ 800201 h 5421351"/>
              <a:gd name="connsiteX1363" fmla="*/ 2083732 w 11164922"/>
              <a:gd name="connsiteY1363" fmla="*/ 802447 h 5421351"/>
              <a:gd name="connsiteX1364" fmla="*/ 2083732 w 11164922"/>
              <a:gd name="connsiteY1364" fmla="*/ 805579 h 5421351"/>
              <a:gd name="connsiteX1365" fmla="*/ 2107368 w 11164922"/>
              <a:gd name="connsiteY1365" fmla="*/ 814590 h 5421351"/>
              <a:gd name="connsiteX1366" fmla="*/ 2107606 w 11164922"/>
              <a:gd name="connsiteY1366" fmla="*/ 825049 h 5421351"/>
              <a:gd name="connsiteX1367" fmla="*/ 2097619 w 11164922"/>
              <a:gd name="connsiteY1367" fmla="*/ 859262 h 5421351"/>
              <a:gd name="connsiteX1368" fmla="*/ 2096290 w 11164922"/>
              <a:gd name="connsiteY1368" fmla="*/ 870548 h 5421351"/>
              <a:gd name="connsiteX1369" fmla="*/ 2106955 w 11164922"/>
              <a:gd name="connsiteY1369" fmla="*/ 870548 h 5421351"/>
              <a:gd name="connsiteX1370" fmla="*/ 2113131 w 11164922"/>
              <a:gd name="connsiteY1370" fmla="*/ 868924 h 5421351"/>
              <a:gd name="connsiteX1371" fmla="*/ 2136766 w 11164922"/>
              <a:gd name="connsiteY1371" fmla="*/ 866235 h 5421351"/>
              <a:gd name="connsiteX1372" fmla="*/ 2162973 w 11164922"/>
              <a:gd name="connsiteY1372" fmla="*/ 871583 h 5421351"/>
              <a:gd name="connsiteX1373" fmla="*/ 2170418 w 11164922"/>
              <a:gd name="connsiteY1373" fmla="*/ 875157 h 5421351"/>
              <a:gd name="connsiteX1374" fmla="*/ 2180906 w 11164922"/>
              <a:gd name="connsiteY1374" fmla="*/ 881717 h 5421351"/>
              <a:gd name="connsiteX1375" fmla="*/ 2206551 w 11164922"/>
              <a:gd name="connsiteY1375" fmla="*/ 906268 h 5421351"/>
              <a:gd name="connsiteX1376" fmla="*/ 2214706 w 11164922"/>
              <a:gd name="connsiteY1376" fmla="*/ 911558 h 5421351"/>
              <a:gd name="connsiteX1377" fmla="*/ 2272674 w 11164922"/>
              <a:gd name="connsiteY1377" fmla="*/ 938769 h 5421351"/>
              <a:gd name="connsiteX1378" fmla="*/ 2314362 w 11164922"/>
              <a:gd name="connsiteY1378" fmla="*/ 942757 h 5421351"/>
              <a:gd name="connsiteX1379" fmla="*/ 2348664 w 11164922"/>
              <a:gd name="connsiteY1379" fmla="*/ 952448 h 5421351"/>
              <a:gd name="connsiteX1380" fmla="*/ 2312058 w 11164922"/>
              <a:gd name="connsiteY1380" fmla="*/ 1014936 h 5421351"/>
              <a:gd name="connsiteX1381" fmla="*/ 2302722 w 11164922"/>
              <a:gd name="connsiteY1381" fmla="*/ 1045397 h 5421351"/>
              <a:gd name="connsiteX1382" fmla="*/ 2325471 w 11164922"/>
              <a:gd name="connsiteY1382" fmla="*/ 1091754 h 5421351"/>
              <a:gd name="connsiteX1383" fmla="*/ 2343937 w 11164922"/>
              <a:gd name="connsiteY1383" fmla="*/ 1085726 h 5421351"/>
              <a:gd name="connsiteX1384" fmla="*/ 2377619 w 11164922"/>
              <a:gd name="connsiteY1384" fmla="*/ 1064099 h 5421351"/>
              <a:gd name="connsiteX1385" fmla="*/ 2397059 w 11164922"/>
              <a:gd name="connsiteY1385" fmla="*/ 1023770 h 5421351"/>
              <a:gd name="connsiteX1386" fmla="*/ 2407192 w 11164922"/>
              <a:gd name="connsiteY1386" fmla="*/ 970589 h 5421351"/>
              <a:gd name="connsiteX1387" fmla="*/ 2509538 w 11164922"/>
              <a:gd name="connsiteY1387" fmla="*/ 919002 h 5421351"/>
              <a:gd name="connsiteX1388" fmla="*/ 2551138 w 11164922"/>
              <a:gd name="connsiteY1388" fmla="*/ 870489 h 5421351"/>
              <a:gd name="connsiteX1389" fmla="*/ 2549984 w 11164922"/>
              <a:gd name="connsiteY1389" fmla="*/ 840501 h 5421351"/>
              <a:gd name="connsiteX1390" fmla="*/ 2539320 w 11164922"/>
              <a:gd name="connsiteY1390" fmla="*/ 827058 h 5421351"/>
              <a:gd name="connsiteX1391" fmla="*/ 2549069 w 11164922"/>
              <a:gd name="connsiteY1391" fmla="*/ 802122 h 5421351"/>
              <a:gd name="connsiteX1392" fmla="*/ 2569455 w 11164922"/>
              <a:gd name="connsiteY1392" fmla="*/ 793583 h 5421351"/>
              <a:gd name="connsiteX1393" fmla="*/ 2599000 w 11164922"/>
              <a:gd name="connsiteY1393" fmla="*/ 744006 h 5421351"/>
              <a:gd name="connsiteX1394" fmla="*/ 2601956 w 11164922"/>
              <a:gd name="connsiteY1394" fmla="*/ 732838 h 5421351"/>
              <a:gd name="connsiteX1395" fmla="*/ 2636404 w 11164922"/>
              <a:gd name="connsiteY1395" fmla="*/ 676703 h 5421351"/>
              <a:gd name="connsiteX1396" fmla="*/ 2686838 w 11164922"/>
              <a:gd name="connsiteY1396" fmla="*/ 668666 h 5421351"/>
              <a:gd name="connsiteX1397" fmla="*/ 2731481 w 11164922"/>
              <a:gd name="connsiteY1397" fmla="*/ 679657 h 5421351"/>
              <a:gd name="connsiteX1398" fmla="*/ 2761028 w 11164922"/>
              <a:gd name="connsiteY1398" fmla="*/ 674989 h 5421351"/>
              <a:gd name="connsiteX1399" fmla="*/ 2808447 w 11164922"/>
              <a:gd name="connsiteY1399" fmla="*/ 718479 h 5421351"/>
              <a:gd name="connsiteX1400" fmla="*/ 2838669 w 11164922"/>
              <a:gd name="connsiteY1400" fmla="*/ 738363 h 5421351"/>
              <a:gd name="connsiteX1401" fmla="*/ 2825316 w 11164922"/>
              <a:gd name="connsiteY1401" fmla="*/ 769977 h 5421351"/>
              <a:gd name="connsiteX1402" fmla="*/ 2843634 w 11164922"/>
              <a:gd name="connsiteY1402" fmla="*/ 820203 h 5421351"/>
              <a:gd name="connsiteX1403" fmla="*/ 2914542 w 11164922"/>
              <a:gd name="connsiteY1403" fmla="*/ 792549 h 5421351"/>
              <a:gd name="connsiteX1404" fmla="*/ 2967725 w 11164922"/>
              <a:gd name="connsiteY1404" fmla="*/ 757568 h 5421351"/>
              <a:gd name="connsiteX1405" fmla="*/ 2997653 w 11164922"/>
              <a:gd name="connsiteY1405" fmla="*/ 854210 h 5421351"/>
              <a:gd name="connsiteX1406" fmla="*/ 2997653 w 11164922"/>
              <a:gd name="connsiteY1406" fmla="*/ 895308 h 5421351"/>
              <a:gd name="connsiteX1407" fmla="*/ 2995023 w 11164922"/>
              <a:gd name="connsiteY1407" fmla="*/ 901925 h 5421351"/>
              <a:gd name="connsiteX1408" fmla="*/ 3004655 w 11164922"/>
              <a:gd name="connsiteY1408" fmla="*/ 926980 h 5421351"/>
              <a:gd name="connsiteX1409" fmla="*/ 3027139 w 11164922"/>
              <a:gd name="connsiteY1409" fmla="*/ 951267 h 5421351"/>
              <a:gd name="connsiteX1410" fmla="*/ 3068945 w 11164922"/>
              <a:gd name="connsiteY1410" fmla="*/ 968166 h 5421351"/>
              <a:gd name="connsiteX1411" fmla="*/ 3075681 w 11164922"/>
              <a:gd name="connsiteY1411" fmla="*/ 992098 h 5421351"/>
              <a:gd name="connsiteX1412" fmla="*/ 3098136 w 11164922"/>
              <a:gd name="connsiteY1412" fmla="*/ 1017566 h 5421351"/>
              <a:gd name="connsiteX1413" fmla="*/ 3098579 w 11164922"/>
              <a:gd name="connsiteY1413" fmla="*/ 1036357 h 5421351"/>
              <a:gd name="connsiteX1414" fmla="*/ 3095004 w 11164922"/>
              <a:gd name="connsiteY1414" fmla="*/ 1056211 h 5421351"/>
              <a:gd name="connsiteX1415" fmla="*/ 3089332 w 11164922"/>
              <a:gd name="connsiteY1415" fmla="*/ 1073938 h 5421351"/>
              <a:gd name="connsiteX1416" fmla="*/ 3078814 w 11164922"/>
              <a:gd name="connsiteY1416" fmla="*/ 1085933 h 5421351"/>
              <a:gd name="connsiteX1417" fmla="*/ 3076362 w 11164922"/>
              <a:gd name="connsiteY1417" fmla="*/ 1089656 h 5421351"/>
              <a:gd name="connsiteX1418" fmla="*/ 3075417 w 11164922"/>
              <a:gd name="connsiteY1418" fmla="*/ 1100233 h 5421351"/>
              <a:gd name="connsiteX1419" fmla="*/ 3073141 w 11164922"/>
              <a:gd name="connsiteY1419" fmla="*/ 1106940 h 5421351"/>
              <a:gd name="connsiteX1420" fmla="*/ 3047378 w 11164922"/>
              <a:gd name="connsiteY1420" fmla="*/ 1146235 h 5421351"/>
              <a:gd name="connsiteX1421" fmla="*/ 3054528 w 11164922"/>
              <a:gd name="connsiteY1421" fmla="*/ 1160624 h 5421351"/>
              <a:gd name="connsiteX1422" fmla="*/ 3059166 w 11164922"/>
              <a:gd name="connsiteY1422" fmla="*/ 1166533 h 5421351"/>
              <a:gd name="connsiteX1423" fmla="*/ 3082388 w 11164922"/>
              <a:gd name="connsiteY1423" fmla="*/ 1166533 h 5421351"/>
              <a:gd name="connsiteX1424" fmla="*/ 3106556 w 11164922"/>
              <a:gd name="connsiteY1424" fmla="*/ 1162958 h 5421351"/>
              <a:gd name="connsiteX1425" fmla="*/ 3119852 w 11164922"/>
              <a:gd name="connsiteY1425" fmla="*/ 1173594 h 5421351"/>
              <a:gd name="connsiteX1426" fmla="*/ 3099023 w 11164922"/>
              <a:gd name="connsiteY1426" fmla="*/ 1238209 h 5421351"/>
              <a:gd name="connsiteX1427" fmla="*/ 3120680 w 11164922"/>
              <a:gd name="connsiteY1427" fmla="*/ 1250324 h 5421351"/>
              <a:gd name="connsiteX1428" fmla="*/ 3100854 w 11164922"/>
              <a:gd name="connsiteY1428" fmla="*/ 1276914 h 5421351"/>
              <a:gd name="connsiteX1429" fmla="*/ 3089569 w 11164922"/>
              <a:gd name="connsiteY1429" fmla="*/ 1281434 h 5421351"/>
              <a:gd name="connsiteX1430" fmla="*/ 3055827 w 11164922"/>
              <a:gd name="connsiteY1430" fmla="*/ 1270828 h 5421351"/>
              <a:gd name="connsiteX1431" fmla="*/ 3035944 w 11164922"/>
              <a:gd name="connsiteY1431" fmla="*/ 1260723 h 5421351"/>
              <a:gd name="connsiteX1432" fmla="*/ 3006664 w 11164922"/>
              <a:gd name="connsiteY1432" fmla="*/ 1253898 h 5421351"/>
              <a:gd name="connsiteX1433" fmla="*/ 2918295 w 11164922"/>
              <a:gd name="connsiteY1433" fmla="*/ 1256055 h 5421351"/>
              <a:gd name="connsiteX1434" fmla="*/ 2913421 w 11164922"/>
              <a:gd name="connsiteY1434" fmla="*/ 1254903 h 5421351"/>
              <a:gd name="connsiteX1435" fmla="*/ 2904557 w 11164922"/>
              <a:gd name="connsiteY1435" fmla="*/ 1249319 h 5421351"/>
              <a:gd name="connsiteX1436" fmla="*/ 2925888 w 11164922"/>
              <a:gd name="connsiteY1436" fmla="*/ 1225682 h 5421351"/>
              <a:gd name="connsiteX1437" fmla="*/ 2946126 w 11164922"/>
              <a:gd name="connsiteY1437" fmla="*/ 1208399 h 5421351"/>
              <a:gd name="connsiteX1438" fmla="*/ 3037864 w 11164922"/>
              <a:gd name="connsiteY1438" fmla="*/ 1102213 h 5421351"/>
              <a:gd name="connsiteX1439" fmla="*/ 3031068 w 11164922"/>
              <a:gd name="connsiteY1439" fmla="*/ 1100558 h 5421351"/>
              <a:gd name="connsiteX1440" fmla="*/ 3013135 w 11164922"/>
              <a:gd name="connsiteY1440" fmla="*/ 1099760 h 5421351"/>
              <a:gd name="connsiteX1441" fmla="*/ 3001317 w 11164922"/>
              <a:gd name="connsiteY1441" fmla="*/ 1102715 h 5421351"/>
              <a:gd name="connsiteX1442" fmla="*/ 2994433 w 11164922"/>
              <a:gd name="connsiteY1442" fmla="*/ 1105847 h 5421351"/>
              <a:gd name="connsiteX1443" fmla="*/ 2958446 w 11164922"/>
              <a:gd name="connsiteY1443" fmla="*/ 1130517 h 5421351"/>
              <a:gd name="connsiteX1444" fmla="*/ 2930557 w 11164922"/>
              <a:gd name="connsiteY1444" fmla="*/ 1144108 h 5421351"/>
              <a:gd name="connsiteX1445" fmla="*/ 2903404 w 11164922"/>
              <a:gd name="connsiteY1445" fmla="*/ 1150253 h 5421351"/>
              <a:gd name="connsiteX1446" fmla="*/ 2873653 w 11164922"/>
              <a:gd name="connsiteY1446" fmla="*/ 1150874 h 5421351"/>
              <a:gd name="connsiteX1447" fmla="*/ 2842510 w 11164922"/>
              <a:gd name="connsiteY1447" fmla="*/ 1147712 h 5421351"/>
              <a:gd name="connsiteX1448" fmla="*/ 2732160 w 11164922"/>
              <a:gd name="connsiteY1448" fmla="*/ 1151878 h 5421351"/>
              <a:gd name="connsiteX1449" fmla="*/ 2705334 w 11164922"/>
              <a:gd name="connsiteY1449" fmla="*/ 1158496 h 5421351"/>
              <a:gd name="connsiteX1450" fmla="*/ 2651296 w 11164922"/>
              <a:gd name="connsiteY1450" fmla="*/ 1183225 h 5421351"/>
              <a:gd name="connsiteX1451" fmla="*/ 2627335 w 11164922"/>
              <a:gd name="connsiteY1451" fmla="*/ 1198766 h 5421351"/>
              <a:gd name="connsiteX1452" fmla="*/ 2618264 w 11164922"/>
              <a:gd name="connsiteY1452" fmla="*/ 1210113 h 5421351"/>
              <a:gd name="connsiteX1453" fmla="*/ 2632741 w 11164922"/>
              <a:gd name="connsiteY1453" fmla="*/ 1208074 h 5421351"/>
              <a:gd name="connsiteX1454" fmla="*/ 2655727 w 11164922"/>
              <a:gd name="connsiteY1454" fmla="*/ 1193980 h 5421351"/>
              <a:gd name="connsiteX1455" fmla="*/ 2703591 w 11164922"/>
              <a:gd name="connsiteY1455" fmla="*/ 1179207 h 5421351"/>
              <a:gd name="connsiteX1456" fmla="*/ 2745308 w 11164922"/>
              <a:gd name="connsiteY1456" fmla="*/ 1177848 h 5421351"/>
              <a:gd name="connsiteX1457" fmla="*/ 2768501 w 11164922"/>
              <a:gd name="connsiteY1457" fmla="*/ 1210674 h 5421351"/>
              <a:gd name="connsiteX1458" fmla="*/ 2754733 w 11164922"/>
              <a:gd name="connsiteY1458" fmla="*/ 1222255 h 5421351"/>
              <a:gd name="connsiteX1459" fmla="*/ 2735618 w 11164922"/>
              <a:gd name="connsiteY1459" fmla="*/ 1273900 h 5421351"/>
              <a:gd name="connsiteX1460" fmla="*/ 2769801 w 11164922"/>
              <a:gd name="connsiteY1460" fmla="*/ 1312812 h 5421351"/>
              <a:gd name="connsiteX1461" fmla="*/ 2817546 w 11164922"/>
              <a:gd name="connsiteY1461" fmla="*/ 1328293 h 5421351"/>
              <a:gd name="connsiteX1462" fmla="*/ 2824902 w 11164922"/>
              <a:gd name="connsiteY1462" fmla="*/ 1337364 h 5421351"/>
              <a:gd name="connsiteX1463" fmla="*/ 2736267 w 11164922"/>
              <a:gd name="connsiteY1463" fmla="*/ 1371399 h 5421351"/>
              <a:gd name="connsiteX1464" fmla="*/ 2729088 w 11164922"/>
              <a:gd name="connsiteY1464" fmla="*/ 1371104 h 5421351"/>
              <a:gd name="connsiteX1465" fmla="*/ 2721110 w 11164922"/>
              <a:gd name="connsiteY1465" fmla="*/ 1369568 h 5421351"/>
              <a:gd name="connsiteX1466" fmla="*/ 2707018 w 11164922"/>
              <a:gd name="connsiteY1466" fmla="*/ 1372699 h 5421351"/>
              <a:gd name="connsiteX1467" fmla="*/ 2704861 w 11164922"/>
              <a:gd name="connsiteY1467" fmla="*/ 1373940 h 5421351"/>
              <a:gd name="connsiteX1468" fmla="*/ 2696736 w 11164922"/>
              <a:gd name="connsiteY1468" fmla="*/ 1380499 h 5421351"/>
              <a:gd name="connsiteX1469" fmla="*/ 2678064 w 11164922"/>
              <a:gd name="connsiteY1469" fmla="*/ 1400088 h 5421351"/>
              <a:gd name="connsiteX1470" fmla="*/ 2655876 w 11164922"/>
              <a:gd name="connsiteY1470" fmla="*/ 1414122 h 5421351"/>
              <a:gd name="connsiteX1471" fmla="*/ 2638149 w 11164922"/>
              <a:gd name="connsiteY1471" fmla="*/ 1400442 h 5421351"/>
              <a:gd name="connsiteX1472" fmla="*/ 2642728 w 11164922"/>
              <a:gd name="connsiteY1472" fmla="*/ 1384872 h 5421351"/>
              <a:gd name="connsiteX1473" fmla="*/ 2663409 w 11164922"/>
              <a:gd name="connsiteY1473" fmla="*/ 1363570 h 5421351"/>
              <a:gd name="connsiteX1474" fmla="*/ 2682702 w 11164922"/>
              <a:gd name="connsiteY1474" fmla="*/ 1348089 h 5421351"/>
              <a:gd name="connsiteX1475" fmla="*/ 2700193 w 11164922"/>
              <a:gd name="connsiteY1475" fmla="*/ 1339225 h 5421351"/>
              <a:gd name="connsiteX1476" fmla="*/ 2704506 w 11164922"/>
              <a:gd name="connsiteY1476" fmla="*/ 1332991 h 5421351"/>
              <a:gd name="connsiteX1477" fmla="*/ 2638060 w 11164922"/>
              <a:gd name="connsiteY1477" fmla="*/ 1352195 h 5421351"/>
              <a:gd name="connsiteX1478" fmla="*/ 2601956 w 11164922"/>
              <a:gd name="connsiteY1478" fmla="*/ 1369006 h 5421351"/>
              <a:gd name="connsiteX1479" fmla="*/ 2573681 w 11164922"/>
              <a:gd name="connsiteY1479" fmla="*/ 1378077 h 5421351"/>
              <a:gd name="connsiteX1480" fmla="*/ 2568924 w 11164922"/>
              <a:gd name="connsiteY1480" fmla="*/ 1378343 h 5421351"/>
              <a:gd name="connsiteX1481" fmla="*/ 2548626 w 11164922"/>
              <a:gd name="connsiteY1481" fmla="*/ 1393765 h 5421351"/>
              <a:gd name="connsiteX1482" fmla="*/ 2514235 w 11164922"/>
              <a:gd name="connsiteY1482" fmla="*/ 1408745 h 5421351"/>
              <a:gd name="connsiteX1483" fmla="*/ 2484336 w 11164922"/>
              <a:gd name="connsiteY1483" fmla="*/ 1432735 h 5421351"/>
              <a:gd name="connsiteX1484" fmla="*/ 2459518 w 11164922"/>
              <a:gd name="connsiteY1484" fmla="*/ 1484579 h 5421351"/>
              <a:gd name="connsiteX1485" fmla="*/ 2441348 w 11164922"/>
              <a:gd name="connsiteY1485" fmla="*/ 1493945 h 5421351"/>
              <a:gd name="connsiteX1486" fmla="*/ 2413162 w 11164922"/>
              <a:gd name="connsiteY1486" fmla="*/ 1502602 h 5421351"/>
              <a:gd name="connsiteX1487" fmla="*/ 2400162 w 11164922"/>
              <a:gd name="connsiteY1487" fmla="*/ 1504020 h 5421351"/>
              <a:gd name="connsiteX1488" fmla="*/ 2333921 w 11164922"/>
              <a:gd name="connsiteY1488" fmla="*/ 1532206 h 5421351"/>
              <a:gd name="connsiteX1489" fmla="*/ 2328012 w 11164922"/>
              <a:gd name="connsiteY1489" fmla="*/ 1537760 h 5421351"/>
              <a:gd name="connsiteX1490" fmla="*/ 2316608 w 11164922"/>
              <a:gd name="connsiteY1490" fmla="*/ 1557969 h 5421351"/>
              <a:gd name="connsiteX1491" fmla="*/ 2264727 w 11164922"/>
              <a:gd name="connsiteY1491" fmla="*/ 1608698 h 5421351"/>
              <a:gd name="connsiteX1492" fmla="*/ 2241090 w 11164922"/>
              <a:gd name="connsiteY1492" fmla="*/ 1645157 h 5421351"/>
              <a:gd name="connsiteX1493" fmla="*/ 2232905 w 11164922"/>
              <a:gd name="connsiteY1493" fmla="*/ 1637889 h 5421351"/>
              <a:gd name="connsiteX1494" fmla="*/ 2230305 w 11164922"/>
              <a:gd name="connsiteY1494" fmla="*/ 1629882 h 5421351"/>
              <a:gd name="connsiteX1495" fmla="*/ 2224397 w 11164922"/>
              <a:gd name="connsiteY1495" fmla="*/ 1633162 h 5421351"/>
              <a:gd name="connsiteX1496" fmla="*/ 2221737 w 11164922"/>
              <a:gd name="connsiteY1496" fmla="*/ 1665100 h 5421351"/>
              <a:gd name="connsiteX1497" fmla="*/ 2210244 w 11164922"/>
              <a:gd name="connsiteY1497" fmla="*/ 1719285 h 5421351"/>
              <a:gd name="connsiteX1498" fmla="*/ 2179725 w 11164922"/>
              <a:gd name="connsiteY1498" fmla="*/ 1758197 h 5421351"/>
              <a:gd name="connsiteX1499" fmla="*/ 2173521 w 11164922"/>
              <a:gd name="connsiteY1499" fmla="*/ 1772319 h 5421351"/>
              <a:gd name="connsiteX1500" fmla="*/ 2159368 w 11164922"/>
              <a:gd name="connsiteY1500" fmla="*/ 1777755 h 5421351"/>
              <a:gd name="connsiteX1501" fmla="*/ 2145392 w 11164922"/>
              <a:gd name="connsiteY1501" fmla="*/ 1780414 h 5421351"/>
              <a:gd name="connsiteX1502" fmla="*/ 2126691 w 11164922"/>
              <a:gd name="connsiteY1502" fmla="*/ 1788214 h 5421351"/>
              <a:gd name="connsiteX1503" fmla="*/ 2117354 w 11164922"/>
              <a:gd name="connsiteY1503" fmla="*/ 1796280 h 5421351"/>
              <a:gd name="connsiteX1504" fmla="*/ 2111150 w 11164922"/>
              <a:gd name="connsiteY1504" fmla="*/ 1804375 h 5421351"/>
              <a:gd name="connsiteX1505" fmla="*/ 2105832 w 11164922"/>
              <a:gd name="connsiteY1505" fmla="*/ 1808423 h 5421351"/>
              <a:gd name="connsiteX1506" fmla="*/ 2083200 w 11164922"/>
              <a:gd name="connsiteY1506" fmla="*/ 1817819 h 5421351"/>
              <a:gd name="connsiteX1507" fmla="*/ 1993619 w 11164922"/>
              <a:gd name="connsiteY1507" fmla="*/ 1880986 h 5421351"/>
              <a:gd name="connsiteX1508" fmla="*/ 1982362 w 11164922"/>
              <a:gd name="connsiteY1508" fmla="*/ 1895227 h 5421351"/>
              <a:gd name="connsiteX1509" fmla="*/ 1963484 w 11164922"/>
              <a:gd name="connsiteY1509" fmla="*/ 1930326 h 5421351"/>
              <a:gd name="connsiteX1510" fmla="*/ 1957042 w 11164922"/>
              <a:gd name="connsiteY1510" fmla="*/ 1959133 h 5421351"/>
              <a:gd name="connsiteX1511" fmla="*/ 1973882 w 11164922"/>
              <a:gd name="connsiteY1511" fmla="*/ 2054948 h 5421351"/>
              <a:gd name="connsiteX1512" fmla="*/ 1955417 w 11164922"/>
              <a:gd name="connsiteY1512" fmla="*/ 2142963 h 5421351"/>
              <a:gd name="connsiteX1513" fmla="*/ 1924719 w 11164922"/>
              <a:gd name="connsiteY1513" fmla="*/ 2157204 h 5421351"/>
              <a:gd name="connsiteX1514" fmla="*/ 1889649 w 11164922"/>
              <a:gd name="connsiteY1514" fmla="*/ 2090727 h 5421351"/>
              <a:gd name="connsiteX1515" fmla="*/ 1882323 w 11164922"/>
              <a:gd name="connsiteY1515" fmla="*/ 2060621 h 5421351"/>
              <a:gd name="connsiteX1516" fmla="*/ 1880224 w 11164922"/>
              <a:gd name="connsiteY1516" fmla="*/ 2037516 h 5421351"/>
              <a:gd name="connsiteX1517" fmla="*/ 1885071 w 11164922"/>
              <a:gd name="connsiteY1517" fmla="*/ 2005755 h 5421351"/>
              <a:gd name="connsiteX1518" fmla="*/ 1878245 w 11164922"/>
              <a:gd name="connsiteY1518" fmla="*/ 1992135 h 5421351"/>
              <a:gd name="connsiteX1519" fmla="*/ 1859632 w 11164922"/>
              <a:gd name="connsiteY1519" fmla="*/ 1970892 h 5421351"/>
              <a:gd name="connsiteX1520" fmla="*/ 1815047 w 11164922"/>
              <a:gd name="connsiteY1520" fmla="*/ 1980169 h 5421351"/>
              <a:gd name="connsiteX1521" fmla="*/ 1803467 w 11164922"/>
              <a:gd name="connsiteY1521" fmla="*/ 1960817 h 5421351"/>
              <a:gd name="connsiteX1522" fmla="*/ 1789964 w 11164922"/>
              <a:gd name="connsiteY1522" fmla="*/ 1949383 h 5421351"/>
              <a:gd name="connsiteX1523" fmla="*/ 1780155 w 11164922"/>
              <a:gd name="connsiteY1523" fmla="*/ 1946813 h 5421351"/>
              <a:gd name="connsiteX1524" fmla="*/ 1720266 w 11164922"/>
              <a:gd name="connsiteY1524" fmla="*/ 1954613 h 5421351"/>
              <a:gd name="connsiteX1525" fmla="*/ 1708242 w 11164922"/>
              <a:gd name="connsiteY1525" fmla="*/ 1959162 h 5421351"/>
              <a:gd name="connsiteX1526" fmla="*/ 1702747 w 11164922"/>
              <a:gd name="connsiteY1526" fmla="*/ 1959842 h 5421351"/>
              <a:gd name="connsiteX1527" fmla="*/ 1673584 w 11164922"/>
              <a:gd name="connsiteY1527" fmla="*/ 1958306 h 5421351"/>
              <a:gd name="connsiteX1528" fmla="*/ 1673584 w 11164922"/>
              <a:gd name="connsiteY1528" fmla="*/ 1999226 h 5421351"/>
              <a:gd name="connsiteX1529" fmla="*/ 1664191 w 11164922"/>
              <a:gd name="connsiteY1529" fmla="*/ 1995769 h 5421351"/>
              <a:gd name="connsiteX1530" fmla="*/ 1614318 w 11164922"/>
              <a:gd name="connsiteY1530" fmla="*/ 1992519 h 5421351"/>
              <a:gd name="connsiteX1531" fmla="*/ 1606400 w 11164922"/>
              <a:gd name="connsiteY1531" fmla="*/ 1990096 h 5421351"/>
              <a:gd name="connsiteX1532" fmla="*/ 1598365 w 11164922"/>
              <a:gd name="connsiteY1532" fmla="*/ 1985605 h 5421351"/>
              <a:gd name="connsiteX1533" fmla="*/ 1589796 w 11164922"/>
              <a:gd name="connsiteY1533" fmla="*/ 1986433 h 5421351"/>
              <a:gd name="connsiteX1534" fmla="*/ 1579159 w 11164922"/>
              <a:gd name="connsiteY1534" fmla="*/ 1985428 h 5421351"/>
              <a:gd name="connsiteX1535" fmla="*/ 1545240 w 11164922"/>
              <a:gd name="connsiteY1535" fmla="*/ 1975767 h 5421351"/>
              <a:gd name="connsiteX1536" fmla="*/ 1522698 w 11164922"/>
              <a:gd name="connsiteY1536" fmla="*/ 1977008 h 5421351"/>
              <a:gd name="connsiteX1537" fmla="*/ 1509137 w 11164922"/>
              <a:gd name="connsiteY1537" fmla="*/ 1982474 h 5421351"/>
              <a:gd name="connsiteX1538" fmla="*/ 1400500 w 11164922"/>
              <a:gd name="connsiteY1538" fmla="*/ 2043366 h 5421351"/>
              <a:gd name="connsiteX1539" fmla="*/ 1369182 w 11164922"/>
              <a:gd name="connsiteY1539" fmla="*/ 2091584 h 5421351"/>
              <a:gd name="connsiteX1540" fmla="*/ 1356536 w 11164922"/>
              <a:gd name="connsiteY1540" fmla="*/ 2147040 h 5421351"/>
              <a:gd name="connsiteX1541" fmla="*/ 1336622 w 11164922"/>
              <a:gd name="connsiteY1541" fmla="*/ 2194105 h 5421351"/>
              <a:gd name="connsiteX1542" fmla="*/ 1325809 w 11164922"/>
              <a:gd name="connsiteY1542" fmla="*/ 2242234 h 5421351"/>
              <a:gd name="connsiteX1543" fmla="*/ 1325484 w 11164922"/>
              <a:gd name="connsiteY1543" fmla="*/ 2276566 h 5421351"/>
              <a:gd name="connsiteX1544" fmla="*/ 1333787 w 11164922"/>
              <a:gd name="connsiteY1544" fmla="*/ 2348538 h 5421351"/>
              <a:gd name="connsiteX1545" fmla="*/ 1354881 w 11164922"/>
              <a:gd name="connsiteY1545" fmla="*/ 2397406 h 5421351"/>
              <a:gd name="connsiteX1546" fmla="*/ 1381266 w 11164922"/>
              <a:gd name="connsiteY1546" fmla="*/ 2415724 h 5421351"/>
              <a:gd name="connsiteX1547" fmla="*/ 1387441 w 11164922"/>
              <a:gd name="connsiteY1547" fmla="*/ 2417821 h 5421351"/>
              <a:gd name="connsiteX1548" fmla="*/ 1392168 w 11164922"/>
              <a:gd name="connsiteY1548" fmla="*/ 2424233 h 5421351"/>
              <a:gd name="connsiteX1549" fmla="*/ 1427297 w 11164922"/>
              <a:gd name="connsiteY1549" fmla="*/ 2429758 h 5421351"/>
              <a:gd name="connsiteX1550" fmla="*/ 1500155 w 11164922"/>
              <a:gd name="connsiteY1550" fmla="*/ 2425178 h 5421351"/>
              <a:gd name="connsiteX1551" fmla="*/ 1540219 w 11164922"/>
              <a:gd name="connsiteY1551" fmla="*/ 2396874 h 5421351"/>
              <a:gd name="connsiteX1552" fmla="*/ 1563204 w 11164922"/>
              <a:gd name="connsiteY1552" fmla="*/ 2328418 h 5421351"/>
              <a:gd name="connsiteX1553" fmla="*/ 1588436 w 11164922"/>
              <a:gd name="connsiteY1553" fmla="*/ 2314088 h 5421351"/>
              <a:gd name="connsiteX1554" fmla="*/ 1630774 w 11164922"/>
              <a:gd name="connsiteY1554" fmla="*/ 2302270 h 5421351"/>
              <a:gd name="connsiteX1555" fmla="*/ 1676806 w 11164922"/>
              <a:gd name="connsiteY1555" fmla="*/ 2301561 h 5421351"/>
              <a:gd name="connsiteX1556" fmla="*/ 1693647 w 11164922"/>
              <a:gd name="connsiteY1556" fmla="*/ 2311695 h 5421351"/>
              <a:gd name="connsiteX1557" fmla="*/ 1687738 w 11164922"/>
              <a:gd name="connsiteY1557" fmla="*/ 2336336 h 5421351"/>
              <a:gd name="connsiteX1558" fmla="*/ 1677308 w 11164922"/>
              <a:gd name="connsiteY1558" fmla="*/ 2350842 h 5421351"/>
              <a:gd name="connsiteX1559" fmla="*/ 1666937 w 11164922"/>
              <a:gd name="connsiteY1559" fmla="*/ 2398588 h 5421351"/>
              <a:gd name="connsiteX1560" fmla="*/ 1626284 w 11164922"/>
              <a:gd name="connsiteY1560" fmla="*/ 2478566 h 5421351"/>
              <a:gd name="connsiteX1561" fmla="*/ 1619902 w 11164922"/>
              <a:gd name="connsiteY1561" fmla="*/ 2507402 h 5421351"/>
              <a:gd name="connsiteX1562" fmla="*/ 1602972 w 11164922"/>
              <a:gd name="connsiteY1562" fmla="*/ 2532220 h 5421351"/>
              <a:gd name="connsiteX1563" fmla="*/ 1617568 w 11164922"/>
              <a:gd name="connsiteY1563" fmla="*/ 2540020 h 5421351"/>
              <a:gd name="connsiteX1564" fmla="*/ 1733592 w 11164922"/>
              <a:gd name="connsiteY1564" fmla="*/ 2534791 h 5421351"/>
              <a:gd name="connsiteX1565" fmla="*/ 1756401 w 11164922"/>
              <a:gd name="connsiteY1565" fmla="*/ 2543654 h 5421351"/>
              <a:gd name="connsiteX1566" fmla="*/ 1788516 w 11164922"/>
              <a:gd name="connsiteY1566" fmla="*/ 2567290 h 5421351"/>
              <a:gd name="connsiteX1567" fmla="*/ 1790084 w 11164922"/>
              <a:gd name="connsiteY1567" fmla="*/ 2583540 h 5421351"/>
              <a:gd name="connsiteX1568" fmla="*/ 1783877 w 11164922"/>
              <a:gd name="connsiteY1568" fmla="*/ 2618581 h 5421351"/>
              <a:gd name="connsiteX1569" fmla="*/ 1777969 w 11164922"/>
              <a:gd name="connsiteY1569" fmla="*/ 2634239 h 5421351"/>
              <a:gd name="connsiteX1570" fmla="*/ 1757938 w 11164922"/>
              <a:gd name="connsiteY1570" fmla="*/ 2733334 h 5421351"/>
              <a:gd name="connsiteX1571" fmla="*/ 1771381 w 11164922"/>
              <a:gd name="connsiteY1571" fmla="*/ 2775465 h 5421351"/>
              <a:gd name="connsiteX1572" fmla="*/ 1782520 w 11164922"/>
              <a:gd name="connsiteY1572" fmla="*/ 2786426 h 5421351"/>
              <a:gd name="connsiteX1573" fmla="*/ 1815019 w 11164922"/>
              <a:gd name="connsiteY1573" fmla="*/ 2811244 h 5421351"/>
              <a:gd name="connsiteX1574" fmla="*/ 1865925 w 11164922"/>
              <a:gd name="connsiteY1574" fmla="*/ 2810003 h 5421351"/>
              <a:gd name="connsiteX1575" fmla="*/ 1901203 w 11164922"/>
              <a:gd name="connsiteY1575" fmla="*/ 2796886 h 5421351"/>
              <a:gd name="connsiteX1576" fmla="*/ 1953202 w 11164922"/>
              <a:gd name="connsiteY1576" fmla="*/ 2806488 h 5421351"/>
              <a:gd name="connsiteX1577" fmla="*/ 1982748 w 11164922"/>
              <a:gd name="connsiteY1577" fmla="*/ 2838662 h 5421351"/>
              <a:gd name="connsiteX1578" fmla="*/ 2020476 w 11164922"/>
              <a:gd name="connsiteY1578" fmla="*/ 2803385 h 5421351"/>
              <a:gd name="connsiteX1579" fmla="*/ 2034452 w 11164922"/>
              <a:gd name="connsiteY1579" fmla="*/ 2780577 h 5421351"/>
              <a:gd name="connsiteX1580" fmla="*/ 2037199 w 11164922"/>
              <a:gd name="connsiteY1580" fmla="*/ 2768758 h 5421351"/>
              <a:gd name="connsiteX1581" fmla="*/ 2063553 w 11164922"/>
              <a:gd name="connsiteY1581" fmla="*/ 2734457 h 5421351"/>
              <a:gd name="connsiteX1582" fmla="*/ 2140370 w 11164922"/>
              <a:gd name="connsiteY1582" fmla="*/ 2707541 h 5421351"/>
              <a:gd name="connsiteX1583" fmla="*/ 2160136 w 11164922"/>
              <a:gd name="connsiteY1583" fmla="*/ 2695723 h 5421351"/>
              <a:gd name="connsiteX1584" fmla="*/ 2175914 w 11164922"/>
              <a:gd name="connsiteY1584" fmla="*/ 2680950 h 5421351"/>
              <a:gd name="connsiteX1585" fmla="*/ 2184098 w 11164922"/>
              <a:gd name="connsiteY1585" fmla="*/ 2677996 h 5421351"/>
              <a:gd name="connsiteX1586" fmla="*/ 2193965 w 11164922"/>
              <a:gd name="connsiteY1586" fmla="*/ 2678350 h 5421351"/>
              <a:gd name="connsiteX1587" fmla="*/ 2203745 w 11164922"/>
              <a:gd name="connsiteY1587" fmla="*/ 2681305 h 5421351"/>
              <a:gd name="connsiteX1588" fmla="*/ 2204719 w 11164922"/>
              <a:gd name="connsiteY1588" fmla="*/ 2681984 h 5421351"/>
              <a:gd name="connsiteX1589" fmla="*/ 2206877 w 11164922"/>
              <a:gd name="connsiteY1589" fmla="*/ 2685323 h 5421351"/>
              <a:gd name="connsiteX1590" fmla="*/ 2208621 w 11164922"/>
              <a:gd name="connsiteY1590" fmla="*/ 2695516 h 5421351"/>
              <a:gd name="connsiteX1591" fmla="*/ 2196449 w 11164922"/>
              <a:gd name="connsiteY1591" fmla="*/ 2710289 h 5421351"/>
              <a:gd name="connsiteX1592" fmla="*/ 2184807 w 11164922"/>
              <a:gd name="connsiteY1592" fmla="*/ 2721220 h 5421351"/>
              <a:gd name="connsiteX1593" fmla="*/ 2190715 w 11164922"/>
              <a:gd name="connsiteY1593" fmla="*/ 2735727 h 5421351"/>
              <a:gd name="connsiteX1594" fmla="*/ 2251755 w 11164922"/>
              <a:gd name="connsiteY1594" fmla="*/ 2693359 h 5421351"/>
              <a:gd name="connsiteX1595" fmla="*/ 2266764 w 11164922"/>
              <a:gd name="connsiteY1595" fmla="*/ 2712948 h 5421351"/>
              <a:gd name="connsiteX1596" fmla="*/ 2346302 w 11164922"/>
              <a:gd name="connsiteY1596" fmla="*/ 2743556 h 5421351"/>
              <a:gd name="connsiteX1597" fmla="*/ 2434788 w 11164922"/>
              <a:gd name="connsiteY1597" fmla="*/ 2762465 h 5421351"/>
              <a:gd name="connsiteX1598" fmla="*/ 2464156 w 11164922"/>
              <a:gd name="connsiteY1598" fmla="*/ 2746156 h 5421351"/>
              <a:gd name="connsiteX1599" fmla="*/ 2528003 w 11164922"/>
              <a:gd name="connsiteY1599" fmla="*/ 2745950 h 5421351"/>
              <a:gd name="connsiteX1600" fmla="*/ 2524134 w 11164922"/>
              <a:gd name="connsiteY1600" fmla="*/ 2769320 h 5421351"/>
              <a:gd name="connsiteX1601" fmla="*/ 2528092 w 11164922"/>
              <a:gd name="connsiteY1601" fmla="*/ 2774372 h 5421351"/>
              <a:gd name="connsiteX1602" fmla="*/ 2533647 w 11164922"/>
              <a:gd name="connsiteY1602" fmla="*/ 2778774 h 5421351"/>
              <a:gd name="connsiteX1603" fmla="*/ 2544637 w 11164922"/>
              <a:gd name="connsiteY1603" fmla="*/ 2746275 h 5421351"/>
              <a:gd name="connsiteX1604" fmla="*/ 2570135 w 11164922"/>
              <a:gd name="connsiteY1604" fmla="*/ 2745743 h 5421351"/>
              <a:gd name="connsiteX1605" fmla="*/ 2574095 w 11164922"/>
              <a:gd name="connsiteY1605" fmla="*/ 2762554 h 5421351"/>
              <a:gd name="connsiteX1606" fmla="*/ 2558464 w 11164922"/>
              <a:gd name="connsiteY1606" fmla="*/ 2785688 h 5421351"/>
              <a:gd name="connsiteX1607" fmla="*/ 2572056 w 11164922"/>
              <a:gd name="connsiteY1607" fmla="*/ 2798481 h 5421351"/>
              <a:gd name="connsiteX1608" fmla="*/ 2573001 w 11164922"/>
              <a:gd name="connsiteY1608" fmla="*/ 2827287 h 5421351"/>
              <a:gd name="connsiteX1609" fmla="*/ 2615013 w 11164922"/>
              <a:gd name="connsiteY1609" fmla="*/ 2842237 h 5421351"/>
              <a:gd name="connsiteX1610" fmla="*/ 2646420 w 11164922"/>
              <a:gd name="connsiteY1610" fmla="*/ 2866996 h 5421351"/>
              <a:gd name="connsiteX1611" fmla="*/ 2657499 w 11164922"/>
              <a:gd name="connsiteY1611" fmla="*/ 2892109 h 5421351"/>
              <a:gd name="connsiteX1612" fmla="*/ 2669851 w 11164922"/>
              <a:gd name="connsiteY1612" fmla="*/ 2905405 h 5421351"/>
              <a:gd name="connsiteX1613" fmla="*/ 2689527 w 11164922"/>
              <a:gd name="connsiteY1613" fmla="*/ 2920946 h 5421351"/>
              <a:gd name="connsiteX1614" fmla="*/ 2697121 w 11164922"/>
              <a:gd name="connsiteY1614" fmla="*/ 2928863 h 5421351"/>
              <a:gd name="connsiteX1615" fmla="*/ 2742058 w 11164922"/>
              <a:gd name="connsiteY1615" fmla="*/ 2939972 h 5421351"/>
              <a:gd name="connsiteX1616" fmla="*/ 2794796 w 11164922"/>
              <a:gd name="connsiteY1616" fmla="*/ 2943607 h 5421351"/>
              <a:gd name="connsiteX1617" fmla="*/ 2847358 w 11164922"/>
              <a:gd name="connsiteY1617" fmla="*/ 2957759 h 5421351"/>
              <a:gd name="connsiteX1618" fmla="*/ 2851374 w 11164922"/>
              <a:gd name="connsiteY1618" fmla="*/ 2959738 h 5421351"/>
              <a:gd name="connsiteX1619" fmla="*/ 2894244 w 11164922"/>
              <a:gd name="connsiteY1619" fmla="*/ 3001870 h 5421351"/>
              <a:gd name="connsiteX1620" fmla="*/ 2920392 w 11164922"/>
              <a:gd name="connsiteY1620" fmla="*/ 3038506 h 5421351"/>
              <a:gd name="connsiteX1621" fmla="*/ 2927808 w 11164922"/>
              <a:gd name="connsiteY1621" fmla="*/ 3074373 h 5421351"/>
              <a:gd name="connsiteX1622" fmla="*/ 2949937 w 11164922"/>
              <a:gd name="connsiteY1622" fmla="*/ 3115027 h 5421351"/>
              <a:gd name="connsiteX1623" fmla="*/ 2957709 w 11164922"/>
              <a:gd name="connsiteY1623" fmla="*/ 3162832 h 5421351"/>
              <a:gd name="connsiteX1624" fmla="*/ 2988287 w 11164922"/>
              <a:gd name="connsiteY1624" fmla="*/ 3185729 h 5421351"/>
              <a:gd name="connsiteX1625" fmla="*/ 3010032 w 11164922"/>
              <a:gd name="connsiteY1625" fmla="*/ 3191638 h 5421351"/>
              <a:gd name="connsiteX1626" fmla="*/ 3018217 w 11164922"/>
              <a:gd name="connsiteY1626" fmla="*/ 3214683 h 5421351"/>
              <a:gd name="connsiteX1627" fmla="*/ 3028527 w 11164922"/>
              <a:gd name="connsiteY1627" fmla="*/ 3210695 h 5421351"/>
              <a:gd name="connsiteX1628" fmla="*/ 3064779 w 11164922"/>
              <a:gd name="connsiteY1628" fmla="*/ 3214181 h 5421351"/>
              <a:gd name="connsiteX1629" fmla="*/ 3112791 w 11164922"/>
              <a:gd name="connsiteY1629" fmla="*/ 3234124 h 5421351"/>
              <a:gd name="connsiteX1630" fmla="*/ 3145290 w 11164922"/>
              <a:gd name="connsiteY1630" fmla="*/ 3256785 h 5421351"/>
              <a:gd name="connsiteX1631" fmla="*/ 3157109 w 11164922"/>
              <a:gd name="connsiteY1631" fmla="*/ 3281751 h 5421351"/>
              <a:gd name="connsiteX1632" fmla="*/ 3185738 w 11164922"/>
              <a:gd name="connsiteY1632" fmla="*/ 3276728 h 5421351"/>
              <a:gd name="connsiteX1633" fmla="*/ 3261315 w 11164922"/>
              <a:gd name="connsiteY1633" fmla="*/ 3300009 h 5421351"/>
              <a:gd name="connsiteX1634" fmla="*/ 3274963 w 11164922"/>
              <a:gd name="connsiteY1634" fmla="*/ 3300896 h 5421351"/>
              <a:gd name="connsiteX1635" fmla="*/ 3305426 w 11164922"/>
              <a:gd name="connsiteY1635" fmla="*/ 3297646 h 5421351"/>
              <a:gd name="connsiteX1636" fmla="*/ 3317243 w 11164922"/>
              <a:gd name="connsiteY1636" fmla="*/ 3299567 h 5421351"/>
              <a:gd name="connsiteX1637" fmla="*/ 3324571 w 11164922"/>
              <a:gd name="connsiteY1637" fmla="*/ 3302107 h 5421351"/>
              <a:gd name="connsiteX1638" fmla="*/ 3354428 w 11164922"/>
              <a:gd name="connsiteY1638" fmla="*/ 3319421 h 5421351"/>
              <a:gd name="connsiteX1639" fmla="*/ 3404655 w 11164922"/>
              <a:gd name="connsiteY1639" fmla="*/ 3366339 h 5421351"/>
              <a:gd name="connsiteX1640" fmla="*/ 3416975 w 11164922"/>
              <a:gd name="connsiteY1640" fmla="*/ 3375025 h 5421351"/>
              <a:gd name="connsiteX1641" fmla="*/ 3425661 w 11164922"/>
              <a:gd name="connsiteY1641" fmla="*/ 3379102 h 5421351"/>
              <a:gd name="connsiteX1642" fmla="*/ 3466315 w 11164922"/>
              <a:gd name="connsiteY1642" fmla="*/ 3389709 h 5421351"/>
              <a:gd name="connsiteX1643" fmla="*/ 3474499 w 11164922"/>
              <a:gd name="connsiteY1643" fmla="*/ 3394643 h 5421351"/>
              <a:gd name="connsiteX1644" fmla="*/ 3481118 w 11164922"/>
              <a:gd name="connsiteY1644" fmla="*/ 3400256 h 5421351"/>
              <a:gd name="connsiteX1645" fmla="*/ 3487027 w 11164922"/>
              <a:gd name="connsiteY1645" fmla="*/ 3407229 h 5421351"/>
              <a:gd name="connsiteX1646" fmla="*/ 3491517 w 11164922"/>
              <a:gd name="connsiteY1646" fmla="*/ 3415265 h 5421351"/>
              <a:gd name="connsiteX1647" fmla="*/ 3502242 w 11164922"/>
              <a:gd name="connsiteY1647" fmla="*/ 3446849 h 5421351"/>
              <a:gd name="connsiteX1648" fmla="*/ 3506142 w 11164922"/>
              <a:gd name="connsiteY1648" fmla="*/ 3470544 h 5421351"/>
              <a:gd name="connsiteX1649" fmla="*/ 3506467 w 11164922"/>
              <a:gd name="connsiteY1649" fmla="*/ 3493678 h 5421351"/>
              <a:gd name="connsiteX1650" fmla="*/ 3503099 w 11164922"/>
              <a:gd name="connsiteY1650" fmla="*/ 3518496 h 5421351"/>
              <a:gd name="connsiteX1651" fmla="*/ 3494531 w 11164922"/>
              <a:gd name="connsiteY1651" fmla="*/ 3547066 h 5421351"/>
              <a:gd name="connsiteX1652" fmla="*/ 3474352 w 11164922"/>
              <a:gd name="connsiteY1652" fmla="*/ 3586214 h 5421351"/>
              <a:gd name="connsiteX1653" fmla="*/ 3375021 w 11164922"/>
              <a:gd name="connsiteY1653" fmla="*/ 3726760 h 5421351"/>
              <a:gd name="connsiteX1654" fmla="*/ 3368787 w 11164922"/>
              <a:gd name="connsiteY1654" fmla="*/ 3743128 h 5421351"/>
              <a:gd name="connsiteX1655" fmla="*/ 3366512 w 11164922"/>
              <a:gd name="connsiteY1655" fmla="*/ 3760677 h 5421351"/>
              <a:gd name="connsiteX1656" fmla="*/ 3378330 w 11164922"/>
              <a:gd name="connsiteY1656" fmla="*/ 3846122 h 5421351"/>
              <a:gd name="connsiteX1657" fmla="*/ 3377503 w 11164922"/>
              <a:gd name="connsiteY1657" fmla="*/ 3852031 h 5421351"/>
              <a:gd name="connsiteX1658" fmla="*/ 3371801 w 11164922"/>
              <a:gd name="connsiteY1658" fmla="*/ 3871265 h 5421351"/>
              <a:gd name="connsiteX1659" fmla="*/ 3369082 w 11164922"/>
              <a:gd name="connsiteY1659" fmla="*/ 3908285 h 5421351"/>
              <a:gd name="connsiteX1660" fmla="*/ 3366335 w 11164922"/>
              <a:gd name="connsiteY1660" fmla="*/ 3918596 h 5421351"/>
              <a:gd name="connsiteX1661" fmla="*/ 3362494 w 11164922"/>
              <a:gd name="connsiteY1661" fmla="*/ 3927460 h 5421351"/>
              <a:gd name="connsiteX1662" fmla="*/ 3357087 w 11164922"/>
              <a:gd name="connsiteY1662" fmla="*/ 3936323 h 5421351"/>
              <a:gd name="connsiteX1663" fmla="*/ 3355817 w 11164922"/>
              <a:gd name="connsiteY1663" fmla="*/ 3939278 h 5421351"/>
              <a:gd name="connsiteX1664" fmla="*/ 3354664 w 11164922"/>
              <a:gd name="connsiteY1664" fmla="*/ 3944655 h 5421351"/>
              <a:gd name="connsiteX1665" fmla="*/ 3354398 w 11164922"/>
              <a:gd name="connsiteY1665" fmla="*/ 3951421 h 5421351"/>
              <a:gd name="connsiteX1666" fmla="*/ 3355994 w 11164922"/>
              <a:gd name="connsiteY1666" fmla="*/ 3969473 h 5421351"/>
              <a:gd name="connsiteX1667" fmla="*/ 3354694 w 11164922"/>
              <a:gd name="connsiteY1667" fmla="*/ 3982325 h 5421351"/>
              <a:gd name="connsiteX1668" fmla="*/ 3352064 w 11164922"/>
              <a:gd name="connsiteY1668" fmla="*/ 3992518 h 5421351"/>
              <a:gd name="connsiteX1669" fmla="*/ 3343792 w 11164922"/>
              <a:gd name="connsiteY1669" fmla="*/ 4011250 h 5421351"/>
              <a:gd name="connsiteX1670" fmla="*/ 3329297 w 11164922"/>
              <a:gd name="connsiteY1670" fmla="*/ 4035241 h 5421351"/>
              <a:gd name="connsiteX1671" fmla="*/ 3322442 w 11164922"/>
              <a:gd name="connsiteY1671" fmla="*/ 4070251 h 5421351"/>
              <a:gd name="connsiteX1672" fmla="*/ 3322237 w 11164922"/>
              <a:gd name="connsiteY1672" fmla="*/ 4074388 h 5421351"/>
              <a:gd name="connsiteX1673" fmla="*/ 3320670 w 11164922"/>
              <a:gd name="connsiteY1673" fmla="*/ 4080297 h 5421351"/>
              <a:gd name="connsiteX1674" fmla="*/ 3317715 w 11164922"/>
              <a:gd name="connsiteY1674" fmla="*/ 4086206 h 5421351"/>
              <a:gd name="connsiteX1675" fmla="*/ 3315234 w 11164922"/>
              <a:gd name="connsiteY1675" fmla="*/ 4089840 h 5421351"/>
              <a:gd name="connsiteX1676" fmla="*/ 3305750 w 11164922"/>
              <a:gd name="connsiteY1676" fmla="*/ 4098999 h 5421351"/>
              <a:gd name="connsiteX1677" fmla="*/ 3288229 w 11164922"/>
              <a:gd name="connsiteY1677" fmla="*/ 4120981 h 5421351"/>
              <a:gd name="connsiteX1678" fmla="*/ 3278775 w 11164922"/>
              <a:gd name="connsiteY1678" fmla="*/ 4127332 h 5421351"/>
              <a:gd name="connsiteX1679" fmla="*/ 3213598 w 11164922"/>
              <a:gd name="connsiteY1679" fmla="*/ 4136728 h 5421351"/>
              <a:gd name="connsiteX1680" fmla="*/ 3201780 w 11164922"/>
              <a:gd name="connsiteY1680" fmla="*/ 4140421 h 5421351"/>
              <a:gd name="connsiteX1681" fmla="*/ 3099111 w 11164922"/>
              <a:gd name="connsiteY1681" fmla="*/ 4194341 h 5421351"/>
              <a:gd name="connsiteX1682" fmla="*/ 3068858 w 11164922"/>
              <a:gd name="connsiteY1682" fmla="*/ 4266018 h 5421351"/>
              <a:gd name="connsiteX1683" fmla="*/ 3079169 w 11164922"/>
              <a:gd name="connsiteY1683" fmla="*/ 4328062 h 5421351"/>
              <a:gd name="connsiteX1684" fmla="*/ 3061145 w 11164922"/>
              <a:gd name="connsiteY1684" fmla="*/ 4372173 h 5421351"/>
              <a:gd name="connsiteX1685" fmla="*/ 3038368 w 11164922"/>
              <a:gd name="connsiteY1685" fmla="*/ 4398262 h 5421351"/>
              <a:gd name="connsiteX1686" fmla="*/ 3031807 w 11164922"/>
              <a:gd name="connsiteY1686" fmla="*/ 4419357 h 5421351"/>
              <a:gd name="connsiteX1687" fmla="*/ 3030892 w 11164922"/>
              <a:gd name="connsiteY1687" fmla="*/ 4428457 h 5421351"/>
              <a:gd name="connsiteX1688" fmla="*/ 3024628 w 11164922"/>
              <a:gd name="connsiteY1688" fmla="*/ 4438532 h 5421351"/>
              <a:gd name="connsiteX1689" fmla="*/ 3021673 w 11164922"/>
              <a:gd name="connsiteY1689" fmla="*/ 4440038 h 5421351"/>
              <a:gd name="connsiteX1690" fmla="*/ 3018187 w 11164922"/>
              <a:gd name="connsiteY1690" fmla="*/ 4441102 h 5421351"/>
              <a:gd name="connsiteX1691" fmla="*/ 3001997 w 11164922"/>
              <a:gd name="connsiteY1691" fmla="*/ 4443111 h 5421351"/>
              <a:gd name="connsiteX1692" fmla="*/ 2949524 w 11164922"/>
              <a:gd name="connsiteY1692" fmla="*/ 4575887 h 5421351"/>
              <a:gd name="connsiteX1693" fmla="*/ 2930231 w 11164922"/>
              <a:gd name="connsiteY1693" fmla="*/ 4602684 h 5421351"/>
              <a:gd name="connsiteX1694" fmla="*/ 2922668 w 11164922"/>
              <a:gd name="connsiteY1694" fmla="*/ 4609894 h 5421351"/>
              <a:gd name="connsiteX1695" fmla="*/ 2915577 w 11164922"/>
              <a:gd name="connsiteY1695" fmla="*/ 4613793 h 5421351"/>
              <a:gd name="connsiteX1696" fmla="*/ 2911292 w 11164922"/>
              <a:gd name="connsiteY1696" fmla="*/ 4615123 h 5421351"/>
              <a:gd name="connsiteX1697" fmla="*/ 2902605 w 11164922"/>
              <a:gd name="connsiteY1697" fmla="*/ 4616246 h 5421351"/>
              <a:gd name="connsiteX1698" fmla="*/ 2791486 w 11164922"/>
              <a:gd name="connsiteY1698" fmla="*/ 4598016 h 5421351"/>
              <a:gd name="connsiteX1699" fmla="*/ 2802625 w 11164922"/>
              <a:gd name="connsiteY1699" fmla="*/ 4605255 h 5421351"/>
              <a:gd name="connsiteX1700" fmla="*/ 2817751 w 11164922"/>
              <a:gd name="connsiteY1700" fmla="*/ 4611696 h 5421351"/>
              <a:gd name="connsiteX1701" fmla="*/ 2827384 w 11164922"/>
              <a:gd name="connsiteY1701" fmla="*/ 4617959 h 5421351"/>
              <a:gd name="connsiteX1702" fmla="*/ 2834770 w 11164922"/>
              <a:gd name="connsiteY1702" fmla="*/ 4625405 h 5421351"/>
              <a:gd name="connsiteX1703" fmla="*/ 2839143 w 11164922"/>
              <a:gd name="connsiteY1703" fmla="*/ 4632289 h 5421351"/>
              <a:gd name="connsiteX1704" fmla="*/ 2842510 w 11164922"/>
              <a:gd name="connsiteY1704" fmla="*/ 4641152 h 5421351"/>
              <a:gd name="connsiteX1705" fmla="*/ 2844078 w 11164922"/>
              <a:gd name="connsiteY1705" fmla="*/ 4649602 h 5421351"/>
              <a:gd name="connsiteX1706" fmla="*/ 2846677 w 11164922"/>
              <a:gd name="connsiteY1706" fmla="*/ 4655689 h 5421351"/>
              <a:gd name="connsiteX1707" fmla="*/ 2850016 w 11164922"/>
              <a:gd name="connsiteY1707" fmla="*/ 4659618 h 5421351"/>
              <a:gd name="connsiteX1708" fmla="*/ 2858259 w 11164922"/>
              <a:gd name="connsiteY1708" fmla="*/ 4665970 h 5421351"/>
              <a:gd name="connsiteX1709" fmla="*/ 2861922 w 11164922"/>
              <a:gd name="connsiteY1709" fmla="*/ 4670491 h 5421351"/>
              <a:gd name="connsiteX1710" fmla="*/ 2864375 w 11164922"/>
              <a:gd name="connsiteY1710" fmla="*/ 4675632 h 5421351"/>
              <a:gd name="connsiteX1711" fmla="*/ 2865202 w 11164922"/>
              <a:gd name="connsiteY1711" fmla="*/ 4678734 h 5421351"/>
              <a:gd name="connsiteX1712" fmla="*/ 2865822 w 11164922"/>
              <a:gd name="connsiteY1712" fmla="*/ 4683638 h 5421351"/>
              <a:gd name="connsiteX1713" fmla="*/ 2865822 w 11164922"/>
              <a:gd name="connsiteY1713" fmla="*/ 4688188 h 5421351"/>
              <a:gd name="connsiteX1714" fmla="*/ 2853384 w 11164922"/>
              <a:gd name="connsiteY1714" fmla="*/ 4736731 h 5421351"/>
              <a:gd name="connsiteX1715" fmla="*/ 2849543 w 11164922"/>
              <a:gd name="connsiteY1715" fmla="*/ 4745003 h 5421351"/>
              <a:gd name="connsiteX1716" fmla="*/ 2846915 w 11164922"/>
              <a:gd name="connsiteY1716" fmla="*/ 4748490 h 5421351"/>
              <a:gd name="connsiteX1717" fmla="*/ 2837134 w 11164922"/>
              <a:gd name="connsiteY1717" fmla="*/ 4756260 h 5421351"/>
              <a:gd name="connsiteX1718" fmla="*/ 2813498 w 11164922"/>
              <a:gd name="connsiteY1718" fmla="*/ 4770206 h 5421351"/>
              <a:gd name="connsiteX1719" fmla="*/ 2800586 w 11164922"/>
              <a:gd name="connsiteY1719" fmla="*/ 4774637 h 5421351"/>
              <a:gd name="connsiteX1720" fmla="*/ 2714227 w 11164922"/>
              <a:gd name="connsiteY1720" fmla="*/ 4783028 h 5421351"/>
              <a:gd name="connsiteX1721" fmla="*/ 2728703 w 11164922"/>
              <a:gd name="connsiteY1721" fmla="*/ 4849032 h 5421351"/>
              <a:gd name="connsiteX1722" fmla="*/ 2724716 w 11164922"/>
              <a:gd name="connsiteY1722" fmla="*/ 4854350 h 5421351"/>
              <a:gd name="connsiteX1723" fmla="*/ 2710917 w 11164922"/>
              <a:gd name="connsiteY1723" fmla="*/ 4865725 h 5421351"/>
              <a:gd name="connsiteX1724" fmla="*/ 2694284 w 11164922"/>
              <a:gd name="connsiteY1724" fmla="*/ 4870157 h 5421351"/>
              <a:gd name="connsiteX1725" fmla="*/ 2681549 w 11164922"/>
              <a:gd name="connsiteY1725" fmla="*/ 4869684 h 5421351"/>
              <a:gd name="connsiteX1726" fmla="*/ 2637233 w 11164922"/>
              <a:gd name="connsiteY1726" fmla="*/ 4860170 h 5421351"/>
              <a:gd name="connsiteX1727" fmla="*/ 2650144 w 11164922"/>
              <a:gd name="connsiteY1727" fmla="*/ 4890720 h 5421351"/>
              <a:gd name="connsiteX1728" fmla="*/ 2654634 w 11164922"/>
              <a:gd name="connsiteY1728" fmla="*/ 4896777 h 5421351"/>
              <a:gd name="connsiteX1729" fmla="*/ 2659628 w 11164922"/>
              <a:gd name="connsiteY1729" fmla="*/ 4899554 h 5421351"/>
              <a:gd name="connsiteX1730" fmla="*/ 2673455 w 11164922"/>
              <a:gd name="connsiteY1730" fmla="*/ 4903454 h 5421351"/>
              <a:gd name="connsiteX1731" fmla="*/ 2685273 w 11164922"/>
              <a:gd name="connsiteY1731" fmla="*/ 4904429 h 5421351"/>
              <a:gd name="connsiteX1732" fmla="*/ 2694639 w 11164922"/>
              <a:gd name="connsiteY1732" fmla="*/ 4908920 h 5421351"/>
              <a:gd name="connsiteX1733" fmla="*/ 2700016 w 11164922"/>
              <a:gd name="connsiteY1733" fmla="*/ 4918049 h 5421351"/>
              <a:gd name="connsiteX1734" fmla="*/ 2701345 w 11164922"/>
              <a:gd name="connsiteY1734" fmla="*/ 4923160 h 5421351"/>
              <a:gd name="connsiteX1735" fmla="*/ 2701492 w 11164922"/>
              <a:gd name="connsiteY1735" fmla="*/ 4926115 h 5421351"/>
              <a:gd name="connsiteX1736" fmla="*/ 2700666 w 11164922"/>
              <a:gd name="connsiteY1736" fmla="*/ 4928124 h 5421351"/>
              <a:gd name="connsiteX1737" fmla="*/ 2697031 w 11164922"/>
              <a:gd name="connsiteY1737" fmla="*/ 4931285 h 5421351"/>
              <a:gd name="connsiteX1738" fmla="*/ 2686662 w 11164922"/>
              <a:gd name="connsiteY1738" fmla="*/ 4936840 h 5421351"/>
              <a:gd name="connsiteX1739" fmla="*/ 2683174 w 11164922"/>
              <a:gd name="connsiteY1739" fmla="*/ 4937342 h 5421351"/>
              <a:gd name="connsiteX1740" fmla="*/ 2674488 w 11164922"/>
              <a:gd name="connsiteY1740" fmla="*/ 4935924 h 5421351"/>
              <a:gd name="connsiteX1741" fmla="*/ 2676881 w 11164922"/>
              <a:gd name="connsiteY1741" fmla="*/ 4949279 h 5421351"/>
              <a:gd name="connsiteX1742" fmla="*/ 2676232 w 11164922"/>
              <a:gd name="connsiteY1742" fmla="*/ 4953474 h 5421351"/>
              <a:gd name="connsiteX1743" fmla="*/ 2674016 w 11164922"/>
              <a:gd name="connsiteY1743" fmla="*/ 4958733 h 5421351"/>
              <a:gd name="connsiteX1744" fmla="*/ 2672863 w 11164922"/>
              <a:gd name="connsiteY1744" fmla="*/ 4969960 h 5421351"/>
              <a:gd name="connsiteX1745" fmla="*/ 2675079 w 11164922"/>
              <a:gd name="connsiteY1745" fmla="*/ 4979710 h 5421351"/>
              <a:gd name="connsiteX1746" fmla="*/ 2678034 w 11164922"/>
              <a:gd name="connsiteY1746" fmla="*/ 4986771 h 5421351"/>
              <a:gd name="connsiteX1747" fmla="*/ 2680339 w 11164922"/>
              <a:gd name="connsiteY1747" fmla="*/ 4995635 h 5421351"/>
              <a:gd name="connsiteX1748" fmla="*/ 2679098 w 11164922"/>
              <a:gd name="connsiteY1748" fmla="*/ 5003346 h 5421351"/>
              <a:gd name="connsiteX1749" fmla="*/ 2675612 w 11164922"/>
              <a:gd name="connsiteY1749" fmla="*/ 5008694 h 5421351"/>
              <a:gd name="connsiteX1750" fmla="*/ 2640158 w 11164922"/>
              <a:gd name="connsiteY1750" fmla="*/ 5036053 h 5421351"/>
              <a:gd name="connsiteX1751" fmla="*/ 2633776 w 11164922"/>
              <a:gd name="connsiteY1751" fmla="*/ 5043232 h 5421351"/>
              <a:gd name="connsiteX1752" fmla="*/ 2631649 w 11164922"/>
              <a:gd name="connsiteY1752" fmla="*/ 5047250 h 5421351"/>
              <a:gd name="connsiteX1753" fmla="*/ 2630378 w 11164922"/>
              <a:gd name="connsiteY1753" fmla="*/ 5051268 h 5421351"/>
              <a:gd name="connsiteX1754" fmla="*/ 2629903 w 11164922"/>
              <a:gd name="connsiteY1754" fmla="*/ 5055966 h 5421351"/>
              <a:gd name="connsiteX1755" fmla="*/ 2630349 w 11164922"/>
              <a:gd name="connsiteY1755" fmla="*/ 5059659 h 5421351"/>
              <a:gd name="connsiteX1756" fmla="*/ 2631796 w 11164922"/>
              <a:gd name="connsiteY1756" fmla="*/ 5063914 h 5421351"/>
              <a:gd name="connsiteX1757" fmla="*/ 2632417 w 11164922"/>
              <a:gd name="connsiteY1757" fmla="*/ 5065095 h 5421351"/>
              <a:gd name="connsiteX1758" fmla="*/ 2635371 w 11164922"/>
              <a:gd name="connsiteY1758" fmla="*/ 5069084 h 5421351"/>
              <a:gd name="connsiteX1759" fmla="*/ 2657383 w 11164922"/>
              <a:gd name="connsiteY1759" fmla="*/ 5086339 h 5421351"/>
              <a:gd name="connsiteX1760" fmla="*/ 2670648 w 11164922"/>
              <a:gd name="connsiteY1760" fmla="*/ 5093784 h 5421351"/>
              <a:gd name="connsiteX1761" fmla="*/ 2690384 w 11164922"/>
              <a:gd name="connsiteY1761" fmla="*/ 5101643 h 5421351"/>
              <a:gd name="connsiteX1762" fmla="*/ 2697889 w 11164922"/>
              <a:gd name="connsiteY1762" fmla="*/ 5105897 h 5421351"/>
              <a:gd name="connsiteX1763" fmla="*/ 2702941 w 11164922"/>
              <a:gd name="connsiteY1763" fmla="*/ 5110300 h 5421351"/>
              <a:gd name="connsiteX1764" fmla="*/ 2705540 w 11164922"/>
              <a:gd name="connsiteY1764" fmla="*/ 5113609 h 5421351"/>
              <a:gd name="connsiteX1765" fmla="*/ 2707076 w 11164922"/>
              <a:gd name="connsiteY1765" fmla="*/ 5116149 h 5421351"/>
              <a:gd name="connsiteX1766" fmla="*/ 2709854 w 11164922"/>
              <a:gd name="connsiteY1766" fmla="*/ 5122974 h 5421351"/>
              <a:gd name="connsiteX1767" fmla="*/ 2711154 w 11164922"/>
              <a:gd name="connsiteY1767" fmla="*/ 5128883 h 5421351"/>
              <a:gd name="connsiteX1768" fmla="*/ 2711390 w 11164922"/>
              <a:gd name="connsiteY1768" fmla="*/ 5136417 h 5421351"/>
              <a:gd name="connsiteX1769" fmla="*/ 2709972 w 11164922"/>
              <a:gd name="connsiteY1769" fmla="*/ 5143301 h 5421351"/>
              <a:gd name="connsiteX1770" fmla="*/ 2708465 w 11164922"/>
              <a:gd name="connsiteY1770" fmla="*/ 5146994 h 5421351"/>
              <a:gd name="connsiteX1771" fmla="*/ 2705512 w 11164922"/>
              <a:gd name="connsiteY1771" fmla="*/ 5152194 h 5421351"/>
              <a:gd name="connsiteX1772" fmla="*/ 2682555 w 11164922"/>
              <a:gd name="connsiteY1772" fmla="*/ 5175269 h 5421351"/>
              <a:gd name="connsiteX1773" fmla="*/ 2678034 w 11164922"/>
              <a:gd name="connsiteY1773" fmla="*/ 5182981 h 5421351"/>
              <a:gd name="connsiteX1774" fmla="*/ 2675996 w 11164922"/>
              <a:gd name="connsiteY1774" fmla="*/ 5188890 h 5421351"/>
              <a:gd name="connsiteX1775" fmla="*/ 2674902 w 11164922"/>
              <a:gd name="connsiteY1775" fmla="*/ 5197753 h 5421351"/>
              <a:gd name="connsiteX1776" fmla="*/ 2674902 w 11164922"/>
              <a:gd name="connsiteY1776" fmla="*/ 5205346 h 5421351"/>
              <a:gd name="connsiteX1777" fmla="*/ 2666539 w 11164922"/>
              <a:gd name="connsiteY1777" fmla="*/ 5221862 h 5421351"/>
              <a:gd name="connsiteX1778" fmla="*/ 2660839 w 11164922"/>
              <a:gd name="connsiteY1778" fmla="*/ 5237787 h 5421351"/>
              <a:gd name="connsiteX1779" fmla="*/ 2660071 w 11164922"/>
              <a:gd name="connsiteY1779" fmla="*/ 5243873 h 5421351"/>
              <a:gd name="connsiteX1780" fmla="*/ 2660395 w 11164922"/>
              <a:gd name="connsiteY1780" fmla="*/ 5250314 h 5421351"/>
              <a:gd name="connsiteX1781" fmla="*/ 2661606 w 11164922"/>
              <a:gd name="connsiteY1781" fmla="*/ 5255218 h 5421351"/>
              <a:gd name="connsiteX1782" fmla="*/ 2663734 w 11164922"/>
              <a:gd name="connsiteY1782" fmla="*/ 5260271 h 5421351"/>
              <a:gd name="connsiteX1783" fmla="*/ 2669851 w 11164922"/>
              <a:gd name="connsiteY1783" fmla="*/ 5269341 h 5421351"/>
              <a:gd name="connsiteX1784" fmla="*/ 2699100 w 11164922"/>
              <a:gd name="connsiteY1784" fmla="*/ 5302077 h 5421351"/>
              <a:gd name="connsiteX1785" fmla="*/ 2725690 w 11164922"/>
              <a:gd name="connsiteY1785" fmla="*/ 5343204 h 5421351"/>
              <a:gd name="connsiteX1786" fmla="*/ 2733342 w 11164922"/>
              <a:gd name="connsiteY1786" fmla="*/ 5351713 h 5421351"/>
              <a:gd name="connsiteX1787" fmla="*/ 2751069 w 11164922"/>
              <a:gd name="connsiteY1787" fmla="*/ 5365983 h 5421351"/>
              <a:gd name="connsiteX1788" fmla="*/ 2850635 w 11164922"/>
              <a:gd name="connsiteY1788" fmla="*/ 5411039 h 5421351"/>
              <a:gd name="connsiteX1789" fmla="*/ 2847682 w 11164922"/>
              <a:gd name="connsiteY1789" fmla="*/ 5412842 h 5421351"/>
              <a:gd name="connsiteX1790" fmla="*/ 2838404 w 11164922"/>
              <a:gd name="connsiteY1790" fmla="*/ 5417274 h 5421351"/>
              <a:gd name="connsiteX1791" fmla="*/ 2826764 w 11164922"/>
              <a:gd name="connsiteY1791" fmla="*/ 5420464 h 5421351"/>
              <a:gd name="connsiteX1792" fmla="*/ 2816984 w 11164922"/>
              <a:gd name="connsiteY1792" fmla="*/ 5421351 h 5421351"/>
              <a:gd name="connsiteX1793" fmla="*/ 2713044 w 11164922"/>
              <a:gd name="connsiteY1793" fmla="*/ 5414467 h 5421351"/>
              <a:gd name="connsiteX1794" fmla="*/ 2707135 w 11164922"/>
              <a:gd name="connsiteY1794" fmla="*/ 5412812 h 5421351"/>
              <a:gd name="connsiteX1795" fmla="*/ 2704564 w 11164922"/>
              <a:gd name="connsiteY1795" fmla="*/ 5411571 h 5421351"/>
              <a:gd name="connsiteX1796" fmla="*/ 2702497 w 11164922"/>
              <a:gd name="connsiteY1796" fmla="*/ 5410271 h 5421351"/>
              <a:gd name="connsiteX1797" fmla="*/ 2700134 w 11164922"/>
              <a:gd name="connsiteY1797" fmla="*/ 5408174 h 5421351"/>
              <a:gd name="connsiteX1798" fmla="*/ 2698450 w 11164922"/>
              <a:gd name="connsiteY1798" fmla="*/ 5406017 h 5421351"/>
              <a:gd name="connsiteX1799" fmla="*/ 2697238 w 11164922"/>
              <a:gd name="connsiteY1799" fmla="*/ 5403801 h 5421351"/>
              <a:gd name="connsiteX1800" fmla="*/ 2691832 w 11164922"/>
              <a:gd name="connsiteY1800" fmla="*/ 5386074 h 5421351"/>
              <a:gd name="connsiteX1801" fmla="*/ 2687133 w 11164922"/>
              <a:gd name="connsiteY1801" fmla="*/ 5377860 h 5421351"/>
              <a:gd name="connsiteX1802" fmla="*/ 2683146 w 11164922"/>
              <a:gd name="connsiteY1802" fmla="*/ 5373340 h 5421351"/>
              <a:gd name="connsiteX1803" fmla="*/ 2670087 w 11164922"/>
              <a:gd name="connsiteY1803" fmla="*/ 5364476 h 5421351"/>
              <a:gd name="connsiteX1804" fmla="*/ 2665418 w 11164922"/>
              <a:gd name="connsiteY1804" fmla="*/ 5359631 h 5421351"/>
              <a:gd name="connsiteX1805" fmla="*/ 2663321 w 11164922"/>
              <a:gd name="connsiteY1805" fmla="*/ 5356410 h 5421351"/>
              <a:gd name="connsiteX1806" fmla="*/ 2661282 w 11164922"/>
              <a:gd name="connsiteY1806" fmla="*/ 5351329 h 5421351"/>
              <a:gd name="connsiteX1807" fmla="*/ 2660426 w 11164922"/>
              <a:gd name="connsiteY1807" fmla="*/ 5345833 h 5421351"/>
              <a:gd name="connsiteX1808" fmla="*/ 2660604 w 11164922"/>
              <a:gd name="connsiteY1808" fmla="*/ 5340693 h 5421351"/>
              <a:gd name="connsiteX1809" fmla="*/ 2661312 w 11164922"/>
              <a:gd name="connsiteY1809" fmla="*/ 5336320 h 5421351"/>
              <a:gd name="connsiteX1810" fmla="*/ 2655195 w 11164922"/>
              <a:gd name="connsiteY1810" fmla="*/ 5335108 h 5421351"/>
              <a:gd name="connsiteX1811" fmla="*/ 2652241 w 11164922"/>
              <a:gd name="connsiteY1811" fmla="*/ 5335108 h 5421351"/>
              <a:gd name="connsiteX1812" fmla="*/ 2649286 w 11164922"/>
              <a:gd name="connsiteY1812" fmla="*/ 5335522 h 5421351"/>
              <a:gd name="connsiteX1813" fmla="*/ 2645269 w 11164922"/>
              <a:gd name="connsiteY1813" fmla="*/ 5336852 h 5421351"/>
              <a:gd name="connsiteX1814" fmla="*/ 2642313 w 11164922"/>
              <a:gd name="connsiteY1814" fmla="*/ 5338506 h 5421351"/>
              <a:gd name="connsiteX1815" fmla="*/ 2618204 w 11164922"/>
              <a:gd name="connsiteY1815" fmla="*/ 5357592 h 5421351"/>
              <a:gd name="connsiteX1816" fmla="*/ 2612560 w 11164922"/>
              <a:gd name="connsiteY1816" fmla="*/ 5360547 h 5421351"/>
              <a:gd name="connsiteX1817" fmla="*/ 2609756 w 11164922"/>
              <a:gd name="connsiteY1817" fmla="*/ 5361433 h 5421351"/>
              <a:gd name="connsiteX1818" fmla="*/ 2606801 w 11164922"/>
              <a:gd name="connsiteY1818" fmla="*/ 5361877 h 5421351"/>
              <a:gd name="connsiteX1819" fmla="*/ 2605058 w 11164922"/>
              <a:gd name="connsiteY1819" fmla="*/ 5361877 h 5421351"/>
              <a:gd name="connsiteX1820" fmla="*/ 2601660 w 11164922"/>
              <a:gd name="connsiteY1820" fmla="*/ 5361522 h 5421351"/>
              <a:gd name="connsiteX1821" fmla="*/ 2595042 w 11164922"/>
              <a:gd name="connsiteY1821" fmla="*/ 5359631 h 5421351"/>
              <a:gd name="connsiteX1822" fmla="*/ 2569219 w 11164922"/>
              <a:gd name="connsiteY1822" fmla="*/ 5346631 h 5421351"/>
              <a:gd name="connsiteX1823" fmla="*/ 2528151 w 11164922"/>
              <a:gd name="connsiteY1823" fmla="*/ 5306095 h 5421351"/>
              <a:gd name="connsiteX1824" fmla="*/ 2527826 w 11164922"/>
              <a:gd name="connsiteY1824" fmla="*/ 5305357 h 5421351"/>
              <a:gd name="connsiteX1825" fmla="*/ 2522834 w 11164922"/>
              <a:gd name="connsiteY1825" fmla="*/ 5287630 h 5421351"/>
              <a:gd name="connsiteX1826" fmla="*/ 2474112 w 11164922"/>
              <a:gd name="connsiteY1826" fmla="*/ 5207858 h 5421351"/>
              <a:gd name="connsiteX1827" fmla="*/ 2458513 w 11164922"/>
              <a:gd name="connsiteY1827" fmla="*/ 5170513 h 5421351"/>
              <a:gd name="connsiteX1828" fmla="*/ 2458336 w 11164922"/>
              <a:gd name="connsiteY1828" fmla="*/ 5169272 h 5421351"/>
              <a:gd name="connsiteX1829" fmla="*/ 2459755 w 11164922"/>
              <a:gd name="connsiteY1829" fmla="*/ 5154499 h 5421351"/>
              <a:gd name="connsiteX1830" fmla="*/ 2459281 w 11164922"/>
              <a:gd name="connsiteY1830" fmla="*/ 5147526 h 5421351"/>
              <a:gd name="connsiteX1831" fmla="*/ 2456061 w 11164922"/>
              <a:gd name="connsiteY1831" fmla="*/ 5133699 h 5421351"/>
              <a:gd name="connsiteX1832" fmla="*/ 2417179 w 11164922"/>
              <a:gd name="connsiteY1832" fmla="*/ 5028253 h 5421351"/>
              <a:gd name="connsiteX1833" fmla="*/ 2416884 w 11164922"/>
              <a:gd name="connsiteY1833" fmla="*/ 5022344 h 5421351"/>
              <a:gd name="connsiteX1834" fmla="*/ 2391239 w 11164922"/>
              <a:gd name="connsiteY1834" fmla="*/ 4911017 h 5421351"/>
              <a:gd name="connsiteX1835" fmla="*/ 2380072 w 11164922"/>
              <a:gd name="connsiteY1835" fmla="*/ 4900204 h 5421351"/>
              <a:gd name="connsiteX1836" fmla="*/ 2360542 w 11164922"/>
              <a:gd name="connsiteY1836" fmla="*/ 4897693 h 5421351"/>
              <a:gd name="connsiteX1837" fmla="*/ 2353037 w 11164922"/>
              <a:gd name="connsiteY1837" fmla="*/ 4890070 h 5421351"/>
              <a:gd name="connsiteX1838" fmla="*/ 2348458 w 11164922"/>
              <a:gd name="connsiteY1838" fmla="*/ 4879759 h 5421351"/>
              <a:gd name="connsiteX1839" fmla="*/ 2301184 w 11164922"/>
              <a:gd name="connsiteY1839" fmla="*/ 4710554 h 5421351"/>
              <a:gd name="connsiteX1840" fmla="*/ 2301184 w 11164922"/>
              <a:gd name="connsiteY1840" fmla="*/ 4706831 h 5421351"/>
              <a:gd name="connsiteX1841" fmla="*/ 2302071 w 11164922"/>
              <a:gd name="connsiteY1841" fmla="*/ 4703167 h 5421351"/>
              <a:gd name="connsiteX1842" fmla="*/ 2308188 w 11164922"/>
              <a:gd name="connsiteY1842" fmla="*/ 4691172 h 5421351"/>
              <a:gd name="connsiteX1843" fmla="*/ 2310403 w 11164922"/>
              <a:gd name="connsiteY1843" fmla="*/ 4681097 h 5421351"/>
              <a:gd name="connsiteX1844" fmla="*/ 2309546 w 11164922"/>
              <a:gd name="connsiteY1844" fmla="*/ 4625641 h 5421351"/>
              <a:gd name="connsiteX1845" fmla="*/ 2316814 w 11164922"/>
              <a:gd name="connsiteY1845" fmla="*/ 4584101 h 5421351"/>
              <a:gd name="connsiteX1846" fmla="*/ 2317198 w 11164922"/>
              <a:gd name="connsiteY1846" fmla="*/ 4555471 h 5421351"/>
              <a:gd name="connsiteX1847" fmla="*/ 2294656 w 11164922"/>
              <a:gd name="connsiteY1847" fmla="*/ 4437852 h 5421351"/>
              <a:gd name="connsiteX1848" fmla="*/ 2294863 w 11164922"/>
              <a:gd name="connsiteY1848" fmla="*/ 4409282 h 5421351"/>
              <a:gd name="connsiteX1849" fmla="*/ 2290814 w 11164922"/>
              <a:gd name="connsiteY1849" fmla="*/ 4394184 h 5421351"/>
              <a:gd name="connsiteX1850" fmla="*/ 2287535 w 11164922"/>
              <a:gd name="connsiteY1850" fmla="*/ 4364816 h 5421351"/>
              <a:gd name="connsiteX1851" fmla="*/ 2292056 w 11164922"/>
              <a:gd name="connsiteY1851" fmla="*/ 4274408 h 5421351"/>
              <a:gd name="connsiteX1852" fmla="*/ 2265760 w 11164922"/>
              <a:gd name="connsiteY1852" fmla="*/ 3968173 h 5421351"/>
              <a:gd name="connsiteX1853" fmla="*/ 2258522 w 11164922"/>
              <a:gd name="connsiteY1853" fmla="*/ 3942262 h 5421351"/>
              <a:gd name="connsiteX1854" fmla="*/ 2255567 w 11164922"/>
              <a:gd name="connsiteY1854" fmla="*/ 3936914 h 5421351"/>
              <a:gd name="connsiteX1855" fmla="*/ 2248890 w 11164922"/>
              <a:gd name="connsiteY1855" fmla="*/ 3927578 h 5421351"/>
              <a:gd name="connsiteX1856" fmla="*/ 2237071 w 11164922"/>
              <a:gd name="connsiteY1856" fmla="*/ 3914932 h 5421351"/>
              <a:gd name="connsiteX1857" fmla="*/ 2192222 w 11164922"/>
              <a:gd name="connsiteY1857" fmla="*/ 3877794 h 5421351"/>
              <a:gd name="connsiteX1858" fmla="*/ 2144950 w 11164922"/>
              <a:gd name="connsiteY1858" fmla="*/ 3850199 h 5421351"/>
              <a:gd name="connsiteX1859" fmla="*/ 2093393 w 11164922"/>
              <a:gd name="connsiteY1859" fmla="*/ 3830168 h 5421351"/>
              <a:gd name="connsiteX1860" fmla="*/ 2084766 w 11164922"/>
              <a:gd name="connsiteY1860" fmla="*/ 3825529 h 5421351"/>
              <a:gd name="connsiteX1861" fmla="*/ 2076050 w 11164922"/>
              <a:gd name="connsiteY1861" fmla="*/ 3818084 h 5421351"/>
              <a:gd name="connsiteX1862" fmla="*/ 2031230 w 11164922"/>
              <a:gd name="connsiteY1862" fmla="*/ 3762273 h 5421351"/>
              <a:gd name="connsiteX1863" fmla="*/ 2027921 w 11164922"/>
              <a:gd name="connsiteY1863" fmla="*/ 3755034 h 5421351"/>
              <a:gd name="connsiteX1864" fmla="*/ 2025676 w 11164922"/>
              <a:gd name="connsiteY1864" fmla="*/ 3745609 h 5421351"/>
              <a:gd name="connsiteX1865" fmla="*/ 2025321 w 11164922"/>
              <a:gd name="connsiteY1865" fmla="*/ 3738637 h 5421351"/>
              <a:gd name="connsiteX1866" fmla="*/ 2024996 w 11164922"/>
              <a:gd name="connsiteY1866" fmla="*/ 3737544 h 5421351"/>
              <a:gd name="connsiteX1867" fmla="*/ 2024435 w 11164922"/>
              <a:gd name="connsiteY1867" fmla="*/ 3736391 h 5421351"/>
              <a:gd name="connsiteX1868" fmla="*/ 2006383 w 11164922"/>
              <a:gd name="connsiteY1868" fmla="*/ 3711337 h 5421351"/>
              <a:gd name="connsiteX1869" fmla="*/ 1877064 w 11164922"/>
              <a:gd name="connsiteY1869" fmla="*/ 3475153 h 5421351"/>
              <a:gd name="connsiteX1870" fmla="*/ 1872572 w 11164922"/>
              <a:gd name="connsiteY1870" fmla="*/ 3469953 h 5421351"/>
              <a:gd name="connsiteX1871" fmla="*/ 1867342 w 11164922"/>
              <a:gd name="connsiteY1871" fmla="*/ 3465256 h 5421351"/>
              <a:gd name="connsiteX1872" fmla="*/ 1861759 w 11164922"/>
              <a:gd name="connsiteY1872" fmla="*/ 3461385 h 5421351"/>
              <a:gd name="connsiteX1873" fmla="*/ 1844326 w 11164922"/>
              <a:gd name="connsiteY1873" fmla="*/ 3453172 h 5421351"/>
              <a:gd name="connsiteX1874" fmla="*/ 1839955 w 11164922"/>
              <a:gd name="connsiteY1874" fmla="*/ 3449892 h 5421351"/>
              <a:gd name="connsiteX1875" fmla="*/ 1838300 w 11164922"/>
              <a:gd name="connsiteY1875" fmla="*/ 3448149 h 5421351"/>
              <a:gd name="connsiteX1876" fmla="*/ 1835906 w 11164922"/>
              <a:gd name="connsiteY1876" fmla="*/ 3444544 h 5421351"/>
              <a:gd name="connsiteX1877" fmla="*/ 1834460 w 11164922"/>
              <a:gd name="connsiteY1877" fmla="*/ 3440851 h 5421351"/>
              <a:gd name="connsiteX1878" fmla="*/ 1833751 w 11164922"/>
              <a:gd name="connsiteY1878" fmla="*/ 3437188 h 5421351"/>
              <a:gd name="connsiteX1879" fmla="*/ 1834105 w 11164922"/>
              <a:gd name="connsiteY1879" fmla="*/ 3425370 h 5421351"/>
              <a:gd name="connsiteX1880" fmla="*/ 1833455 w 11164922"/>
              <a:gd name="connsiteY1880" fmla="*/ 3419874 h 5421351"/>
              <a:gd name="connsiteX1881" fmla="*/ 1832066 w 11164922"/>
              <a:gd name="connsiteY1881" fmla="*/ 3414911 h 5421351"/>
              <a:gd name="connsiteX1882" fmla="*/ 1820247 w 11164922"/>
              <a:gd name="connsiteY1882" fmla="*/ 3388822 h 5421351"/>
              <a:gd name="connsiteX1883" fmla="*/ 1819361 w 11164922"/>
              <a:gd name="connsiteY1883" fmla="*/ 3385159 h 5421351"/>
              <a:gd name="connsiteX1884" fmla="*/ 1819008 w 11164922"/>
              <a:gd name="connsiteY1884" fmla="*/ 3379486 h 5421351"/>
              <a:gd name="connsiteX1885" fmla="*/ 1819538 w 11164922"/>
              <a:gd name="connsiteY1885" fmla="*/ 3374552 h 5421351"/>
              <a:gd name="connsiteX1886" fmla="*/ 1821933 w 11164922"/>
              <a:gd name="connsiteY1886" fmla="*/ 3367048 h 5421351"/>
              <a:gd name="connsiteX1887" fmla="*/ 1824355 w 11164922"/>
              <a:gd name="connsiteY1887" fmla="*/ 3362468 h 5421351"/>
              <a:gd name="connsiteX1888" fmla="*/ 1862232 w 11164922"/>
              <a:gd name="connsiteY1888" fmla="*/ 3317087 h 5421351"/>
              <a:gd name="connsiteX1889" fmla="*/ 1864418 w 11164922"/>
              <a:gd name="connsiteY1889" fmla="*/ 3313453 h 5421351"/>
              <a:gd name="connsiteX1890" fmla="*/ 1864861 w 11164922"/>
              <a:gd name="connsiteY1890" fmla="*/ 3312153 h 5421351"/>
              <a:gd name="connsiteX1891" fmla="*/ 1865068 w 11164922"/>
              <a:gd name="connsiteY1891" fmla="*/ 3310912 h 5421351"/>
              <a:gd name="connsiteX1892" fmla="*/ 1865068 w 11164922"/>
              <a:gd name="connsiteY1892" fmla="*/ 3309937 h 5421351"/>
              <a:gd name="connsiteX1893" fmla="*/ 1864802 w 11164922"/>
              <a:gd name="connsiteY1893" fmla="*/ 3308696 h 5421351"/>
              <a:gd name="connsiteX1894" fmla="*/ 1864094 w 11164922"/>
              <a:gd name="connsiteY1894" fmla="*/ 3307041 h 5421351"/>
              <a:gd name="connsiteX1895" fmla="*/ 1862971 w 11164922"/>
              <a:gd name="connsiteY1895" fmla="*/ 3305476 h 5421351"/>
              <a:gd name="connsiteX1896" fmla="*/ 1848199 w 11164922"/>
              <a:gd name="connsiteY1896" fmla="*/ 3292682 h 5421351"/>
              <a:gd name="connsiteX1897" fmla="*/ 1841462 w 11164922"/>
              <a:gd name="connsiteY1897" fmla="*/ 3283523 h 5421351"/>
              <a:gd name="connsiteX1898" fmla="*/ 1836646 w 11164922"/>
              <a:gd name="connsiteY1898" fmla="*/ 3272296 h 5421351"/>
              <a:gd name="connsiteX1899" fmla="*/ 1834606 w 11164922"/>
              <a:gd name="connsiteY1899" fmla="*/ 3262665 h 5421351"/>
              <a:gd name="connsiteX1900" fmla="*/ 1834193 w 11164922"/>
              <a:gd name="connsiteY1900" fmla="*/ 3251437 h 5421351"/>
              <a:gd name="connsiteX1901" fmla="*/ 1836054 w 11164922"/>
              <a:gd name="connsiteY1901" fmla="*/ 3237699 h 5421351"/>
              <a:gd name="connsiteX1902" fmla="*/ 1842230 w 11164922"/>
              <a:gd name="connsiteY1902" fmla="*/ 3219736 h 5421351"/>
              <a:gd name="connsiteX1903" fmla="*/ 1859336 w 11164922"/>
              <a:gd name="connsiteY1903" fmla="*/ 3189274 h 5421351"/>
              <a:gd name="connsiteX1904" fmla="*/ 1861522 w 11164922"/>
              <a:gd name="connsiteY1904" fmla="*/ 3182509 h 5421351"/>
              <a:gd name="connsiteX1905" fmla="*/ 1862467 w 11164922"/>
              <a:gd name="connsiteY1905" fmla="*/ 3175832 h 5421351"/>
              <a:gd name="connsiteX1906" fmla="*/ 1862202 w 11164922"/>
              <a:gd name="connsiteY1906" fmla="*/ 3169154 h 5421351"/>
              <a:gd name="connsiteX1907" fmla="*/ 1860606 w 11164922"/>
              <a:gd name="connsiteY1907" fmla="*/ 3161473 h 5421351"/>
              <a:gd name="connsiteX1908" fmla="*/ 1860606 w 11164922"/>
              <a:gd name="connsiteY1908" fmla="*/ 3159818 h 5421351"/>
              <a:gd name="connsiteX1909" fmla="*/ 1860606 w 11164922"/>
              <a:gd name="connsiteY1909" fmla="*/ 3158016 h 5421351"/>
              <a:gd name="connsiteX1910" fmla="*/ 1861228 w 11164922"/>
              <a:gd name="connsiteY1910" fmla="*/ 3155889 h 5421351"/>
              <a:gd name="connsiteX1911" fmla="*/ 1862024 w 11164922"/>
              <a:gd name="connsiteY1911" fmla="*/ 3154263 h 5421351"/>
              <a:gd name="connsiteX1912" fmla="*/ 1863030 w 11164922"/>
              <a:gd name="connsiteY1912" fmla="*/ 3152816 h 5421351"/>
              <a:gd name="connsiteX1913" fmla="*/ 1864153 w 11164922"/>
              <a:gd name="connsiteY1913" fmla="*/ 3151516 h 5421351"/>
              <a:gd name="connsiteX1914" fmla="*/ 1866220 w 11164922"/>
              <a:gd name="connsiteY1914" fmla="*/ 3149743 h 5421351"/>
              <a:gd name="connsiteX1915" fmla="*/ 1870091 w 11164922"/>
              <a:gd name="connsiteY1915" fmla="*/ 3147409 h 5421351"/>
              <a:gd name="connsiteX1916" fmla="*/ 1891246 w 11164922"/>
              <a:gd name="connsiteY1916" fmla="*/ 3141204 h 5421351"/>
              <a:gd name="connsiteX1917" fmla="*/ 1896001 w 11164922"/>
              <a:gd name="connsiteY1917" fmla="*/ 3139048 h 5421351"/>
              <a:gd name="connsiteX1918" fmla="*/ 1899517 w 11164922"/>
              <a:gd name="connsiteY1918" fmla="*/ 3136714 h 5421351"/>
              <a:gd name="connsiteX1919" fmla="*/ 1902236 w 11164922"/>
              <a:gd name="connsiteY1919" fmla="*/ 3134202 h 5421351"/>
              <a:gd name="connsiteX1920" fmla="*/ 1904511 w 11164922"/>
              <a:gd name="connsiteY1920" fmla="*/ 3131248 h 5421351"/>
              <a:gd name="connsiteX1921" fmla="*/ 1906402 w 11164922"/>
              <a:gd name="connsiteY1921" fmla="*/ 3127643 h 5421351"/>
              <a:gd name="connsiteX1922" fmla="*/ 1907792 w 11164922"/>
              <a:gd name="connsiteY1922" fmla="*/ 3123596 h 5421351"/>
              <a:gd name="connsiteX1923" fmla="*/ 1910538 w 11164922"/>
              <a:gd name="connsiteY1923" fmla="*/ 3105248 h 5421351"/>
              <a:gd name="connsiteX1924" fmla="*/ 1913700 w 11164922"/>
              <a:gd name="connsiteY1924" fmla="*/ 3098128 h 5421351"/>
              <a:gd name="connsiteX1925" fmla="*/ 1916861 w 11164922"/>
              <a:gd name="connsiteY1925" fmla="*/ 3093371 h 5421351"/>
              <a:gd name="connsiteX1926" fmla="*/ 1921203 w 11164922"/>
              <a:gd name="connsiteY1926" fmla="*/ 3088614 h 5421351"/>
              <a:gd name="connsiteX1927" fmla="*/ 1939109 w 11164922"/>
              <a:gd name="connsiteY1927" fmla="*/ 3075053 h 5421351"/>
              <a:gd name="connsiteX1928" fmla="*/ 1946998 w 11164922"/>
              <a:gd name="connsiteY1928" fmla="*/ 3066190 h 5421351"/>
              <a:gd name="connsiteX1929" fmla="*/ 1954236 w 11164922"/>
              <a:gd name="connsiteY1929" fmla="*/ 3053958 h 5421351"/>
              <a:gd name="connsiteX1930" fmla="*/ 1958402 w 11164922"/>
              <a:gd name="connsiteY1930" fmla="*/ 3043883 h 5421351"/>
              <a:gd name="connsiteX1931" fmla="*/ 1965020 w 11164922"/>
              <a:gd name="connsiteY1931" fmla="*/ 3018415 h 5421351"/>
              <a:gd name="connsiteX1932" fmla="*/ 1970279 w 11164922"/>
              <a:gd name="connsiteY1932" fmla="*/ 2957286 h 5421351"/>
              <a:gd name="connsiteX1933" fmla="*/ 1968269 w 11164922"/>
              <a:gd name="connsiteY1933" fmla="*/ 2935866 h 5421351"/>
              <a:gd name="connsiteX1934" fmla="*/ 1961031 w 11164922"/>
              <a:gd name="connsiteY1934" fmla="*/ 2912584 h 5421351"/>
              <a:gd name="connsiteX1935" fmla="*/ 1941324 w 11164922"/>
              <a:gd name="connsiteY1935" fmla="*/ 2873850 h 5421351"/>
              <a:gd name="connsiteX1936" fmla="*/ 1940555 w 11164922"/>
              <a:gd name="connsiteY1936" fmla="*/ 2869596 h 5421351"/>
              <a:gd name="connsiteX1937" fmla="*/ 1942595 w 11164922"/>
              <a:gd name="connsiteY1937" fmla="*/ 2851869 h 5421351"/>
              <a:gd name="connsiteX1938" fmla="*/ 1917068 w 11164922"/>
              <a:gd name="connsiteY1938" fmla="*/ 2831512 h 5421351"/>
              <a:gd name="connsiteX1939" fmla="*/ 1911779 w 11164922"/>
              <a:gd name="connsiteY1939" fmla="*/ 2829090 h 5421351"/>
              <a:gd name="connsiteX1940" fmla="*/ 1908057 w 11164922"/>
              <a:gd name="connsiteY1940" fmla="*/ 2828351 h 5421351"/>
              <a:gd name="connsiteX1941" fmla="*/ 1904511 w 11164922"/>
              <a:gd name="connsiteY1941" fmla="*/ 2828558 h 5421351"/>
              <a:gd name="connsiteX1942" fmla="*/ 1901112 w 11164922"/>
              <a:gd name="connsiteY1942" fmla="*/ 2829533 h 5421351"/>
              <a:gd name="connsiteX1943" fmla="*/ 1897301 w 11164922"/>
              <a:gd name="connsiteY1943" fmla="*/ 2831483 h 5421351"/>
              <a:gd name="connsiteX1944" fmla="*/ 1874582 w 11164922"/>
              <a:gd name="connsiteY1944" fmla="*/ 2850835 h 5421351"/>
              <a:gd name="connsiteX1945" fmla="*/ 1874257 w 11164922"/>
              <a:gd name="connsiteY1945" fmla="*/ 2857837 h 5421351"/>
              <a:gd name="connsiteX1946" fmla="*/ 1876443 w 11164922"/>
              <a:gd name="connsiteY1946" fmla="*/ 2866317 h 5421351"/>
              <a:gd name="connsiteX1947" fmla="*/ 1876797 w 11164922"/>
              <a:gd name="connsiteY1947" fmla="*/ 2869773 h 5421351"/>
              <a:gd name="connsiteX1948" fmla="*/ 1876649 w 11164922"/>
              <a:gd name="connsiteY1948" fmla="*/ 2872226 h 5421351"/>
              <a:gd name="connsiteX1949" fmla="*/ 1876206 w 11164922"/>
              <a:gd name="connsiteY1949" fmla="*/ 2874530 h 5421351"/>
              <a:gd name="connsiteX1950" fmla="*/ 1875616 w 11164922"/>
              <a:gd name="connsiteY1950" fmla="*/ 2876155 h 5421351"/>
              <a:gd name="connsiteX1951" fmla="*/ 1874405 w 11164922"/>
              <a:gd name="connsiteY1951" fmla="*/ 2878400 h 5421351"/>
              <a:gd name="connsiteX1952" fmla="*/ 1872572 w 11164922"/>
              <a:gd name="connsiteY1952" fmla="*/ 2880646 h 5421351"/>
              <a:gd name="connsiteX1953" fmla="*/ 1869322 w 11164922"/>
              <a:gd name="connsiteY1953" fmla="*/ 2883335 h 5421351"/>
              <a:gd name="connsiteX1954" fmla="*/ 1867224 w 11164922"/>
              <a:gd name="connsiteY1954" fmla="*/ 2884457 h 5421351"/>
              <a:gd name="connsiteX1955" fmla="*/ 1863708 w 11164922"/>
              <a:gd name="connsiteY1955" fmla="*/ 2885551 h 5421351"/>
              <a:gd name="connsiteX1956" fmla="*/ 1857799 w 11164922"/>
              <a:gd name="connsiteY1956" fmla="*/ 2886260 h 5421351"/>
              <a:gd name="connsiteX1957" fmla="*/ 1851624 w 11164922"/>
              <a:gd name="connsiteY1957" fmla="*/ 2885935 h 5421351"/>
              <a:gd name="connsiteX1958" fmla="*/ 1845036 w 11164922"/>
              <a:gd name="connsiteY1958" fmla="*/ 2884309 h 5421351"/>
              <a:gd name="connsiteX1959" fmla="*/ 1841815 w 11164922"/>
              <a:gd name="connsiteY1959" fmla="*/ 2882773 h 5421351"/>
              <a:gd name="connsiteX1960" fmla="*/ 1840131 w 11164922"/>
              <a:gd name="connsiteY1960" fmla="*/ 2881621 h 5421351"/>
              <a:gd name="connsiteX1961" fmla="*/ 1838831 w 11164922"/>
              <a:gd name="connsiteY1961" fmla="*/ 2880410 h 5421351"/>
              <a:gd name="connsiteX1962" fmla="*/ 1834784 w 11164922"/>
              <a:gd name="connsiteY1962" fmla="*/ 2875121 h 5421351"/>
              <a:gd name="connsiteX1963" fmla="*/ 1827221 w 11164922"/>
              <a:gd name="connsiteY1963" fmla="*/ 2868030 h 5421351"/>
              <a:gd name="connsiteX1964" fmla="*/ 1820838 w 11164922"/>
              <a:gd name="connsiteY1964" fmla="*/ 2864101 h 5421351"/>
              <a:gd name="connsiteX1965" fmla="*/ 1813748 w 11164922"/>
              <a:gd name="connsiteY1965" fmla="*/ 2861146 h 5421351"/>
              <a:gd name="connsiteX1966" fmla="*/ 1786241 w 11164922"/>
              <a:gd name="connsiteY1966" fmla="*/ 2855237 h 5421351"/>
              <a:gd name="connsiteX1967" fmla="*/ 1774424 w 11164922"/>
              <a:gd name="connsiteY1967" fmla="*/ 2851071 h 5421351"/>
              <a:gd name="connsiteX1968" fmla="*/ 1767421 w 11164922"/>
              <a:gd name="connsiteY1968" fmla="*/ 2847053 h 5421351"/>
              <a:gd name="connsiteX1969" fmla="*/ 1759533 w 11164922"/>
              <a:gd name="connsiteY1969" fmla="*/ 2840317 h 5421351"/>
              <a:gd name="connsiteX1970" fmla="*/ 1754718 w 11164922"/>
              <a:gd name="connsiteY1970" fmla="*/ 2834408 h 5421351"/>
              <a:gd name="connsiteX1971" fmla="*/ 1743430 w 11164922"/>
              <a:gd name="connsiteY1971" fmla="*/ 2815972 h 5421351"/>
              <a:gd name="connsiteX1972" fmla="*/ 1737936 w 11164922"/>
              <a:gd name="connsiteY1972" fmla="*/ 2810535 h 5421351"/>
              <a:gd name="connsiteX1973" fmla="*/ 1729869 w 11164922"/>
              <a:gd name="connsiteY1973" fmla="*/ 2804626 h 5421351"/>
              <a:gd name="connsiteX1974" fmla="*/ 1694031 w 11164922"/>
              <a:gd name="connsiteY1974" fmla="*/ 2786367 h 5421351"/>
              <a:gd name="connsiteX1975" fmla="*/ 1689244 w 11164922"/>
              <a:gd name="connsiteY1975" fmla="*/ 2782379 h 5421351"/>
              <a:gd name="connsiteX1976" fmla="*/ 1684961 w 11164922"/>
              <a:gd name="connsiteY1976" fmla="*/ 2777356 h 5421351"/>
              <a:gd name="connsiteX1977" fmla="*/ 1682391 w 11164922"/>
              <a:gd name="connsiteY1977" fmla="*/ 2773131 h 5421351"/>
              <a:gd name="connsiteX1978" fmla="*/ 1679968 w 11164922"/>
              <a:gd name="connsiteY1978" fmla="*/ 2766838 h 5421351"/>
              <a:gd name="connsiteX1979" fmla="*/ 1679169 w 11164922"/>
              <a:gd name="connsiteY1979" fmla="*/ 2762820 h 5421351"/>
              <a:gd name="connsiteX1980" fmla="*/ 1678903 w 11164922"/>
              <a:gd name="connsiteY1980" fmla="*/ 2758566 h 5421351"/>
              <a:gd name="connsiteX1981" fmla="*/ 1679464 w 11164922"/>
              <a:gd name="connsiteY1981" fmla="*/ 2752657 h 5421351"/>
              <a:gd name="connsiteX1982" fmla="*/ 1681091 w 11164922"/>
              <a:gd name="connsiteY1982" fmla="*/ 2746748 h 5421351"/>
              <a:gd name="connsiteX1983" fmla="*/ 1683690 w 11164922"/>
              <a:gd name="connsiteY1983" fmla="*/ 2740838 h 5421351"/>
              <a:gd name="connsiteX1984" fmla="*/ 1686644 w 11164922"/>
              <a:gd name="connsiteY1984" fmla="*/ 2736259 h 5421351"/>
              <a:gd name="connsiteX1985" fmla="*/ 1689244 w 11164922"/>
              <a:gd name="connsiteY1985" fmla="*/ 2733541 h 5421351"/>
              <a:gd name="connsiteX1986" fmla="*/ 1706410 w 11164922"/>
              <a:gd name="connsiteY1986" fmla="*/ 2723613 h 5421351"/>
              <a:gd name="connsiteX1987" fmla="*/ 1697251 w 11164922"/>
              <a:gd name="connsiteY1987" fmla="*/ 2711382 h 5421351"/>
              <a:gd name="connsiteX1988" fmla="*/ 1682125 w 11164922"/>
              <a:gd name="connsiteY1988" fmla="*/ 2718384 h 5421351"/>
              <a:gd name="connsiteX1989" fmla="*/ 1676216 w 11164922"/>
              <a:gd name="connsiteY1989" fmla="*/ 2719891 h 5421351"/>
              <a:gd name="connsiteX1990" fmla="*/ 1672551 w 11164922"/>
              <a:gd name="connsiteY1990" fmla="*/ 2720127 h 5421351"/>
              <a:gd name="connsiteX1991" fmla="*/ 1669597 w 11164922"/>
              <a:gd name="connsiteY1991" fmla="*/ 2719773 h 5421351"/>
              <a:gd name="connsiteX1992" fmla="*/ 1667085 w 11164922"/>
              <a:gd name="connsiteY1992" fmla="*/ 2718975 h 5421351"/>
              <a:gd name="connsiteX1993" fmla="*/ 1664131 w 11164922"/>
              <a:gd name="connsiteY1993" fmla="*/ 2717350 h 5421351"/>
              <a:gd name="connsiteX1994" fmla="*/ 1662211 w 11164922"/>
              <a:gd name="connsiteY1994" fmla="*/ 2715754 h 5421351"/>
              <a:gd name="connsiteX1995" fmla="*/ 1659937 w 11164922"/>
              <a:gd name="connsiteY1995" fmla="*/ 2713184 h 5421351"/>
              <a:gd name="connsiteX1996" fmla="*/ 1658075 w 11164922"/>
              <a:gd name="connsiteY1996" fmla="*/ 2710525 h 5421351"/>
              <a:gd name="connsiteX1997" fmla="*/ 1648207 w 11164922"/>
              <a:gd name="connsiteY1997" fmla="*/ 2689312 h 5421351"/>
              <a:gd name="connsiteX1998" fmla="*/ 1638930 w 11164922"/>
              <a:gd name="connsiteY1998" fmla="*/ 2675928 h 5421351"/>
              <a:gd name="connsiteX1999" fmla="*/ 1619134 w 11164922"/>
              <a:gd name="connsiteY1999" fmla="*/ 2657787 h 5421351"/>
              <a:gd name="connsiteX2000" fmla="*/ 1616535 w 11164922"/>
              <a:gd name="connsiteY2000" fmla="*/ 2656428 h 5421351"/>
              <a:gd name="connsiteX2001" fmla="*/ 1611954 w 11164922"/>
              <a:gd name="connsiteY2001" fmla="*/ 2654921 h 5421351"/>
              <a:gd name="connsiteX2002" fmla="*/ 1581552 w 11164922"/>
              <a:gd name="connsiteY2002" fmla="*/ 2651966 h 5421351"/>
              <a:gd name="connsiteX2003" fmla="*/ 1564800 w 11164922"/>
              <a:gd name="connsiteY2003" fmla="*/ 2646323 h 5421351"/>
              <a:gd name="connsiteX2004" fmla="*/ 1534899 w 11164922"/>
              <a:gd name="connsiteY2004" fmla="*/ 2631255 h 5421351"/>
              <a:gd name="connsiteX2005" fmla="*/ 1533865 w 11164922"/>
              <a:gd name="connsiteY2005" fmla="*/ 2630517 h 5421351"/>
              <a:gd name="connsiteX2006" fmla="*/ 1532360 w 11164922"/>
              <a:gd name="connsiteY2006" fmla="*/ 2628921 h 5421351"/>
              <a:gd name="connsiteX2007" fmla="*/ 1526598 w 11164922"/>
              <a:gd name="connsiteY2007" fmla="*/ 2618728 h 5421351"/>
              <a:gd name="connsiteX2008" fmla="*/ 1523378 w 11164922"/>
              <a:gd name="connsiteY2008" fmla="*/ 2617428 h 5421351"/>
              <a:gd name="connsiteX2009" fmla="*/ 1521960 w 11164922"/>
              <a:gd name="connsiteY2009" fmla="*/ 2617221 h 5421351"/>
              <a:gd name="connsiteX2010" fmla="*/ 1504232 w 11164922"/>
              <a:gd name="connsiteY2010" fmla="*/ 2617901 h 5421351"/>
              <a:gd name="connsiteX2011" fmla="*/ 1491469 w 11164922"/>
              <a:gd name="connsiteY2011" fmla="*/ 2615390 h 5421351"/>
              <a:gd name="connsiteX2012" fmla="*/ 1482931 w 11164922"/>
              <a:gd name="connsiteY2012" fmla="*/ 2611992 h 5421351"/>
              <a:gd name="connsiteX2013" fmla="*/ 1470787 w 11164922"/>
              <a:gd name="connsiteY2013" fmla="*/ 2604428 h 5421351"/>
              <a:gd name="connsiteX2014" fmla="*/ 1406438 w 11164922"/>
              <a:gd name="connsiteY2014" fmla="*/ 2539429 h 5421351"/>
              <a:gd name="connsiteX2015" fmla="*/ 1398726 w 11164922"/>
              <a:gd name="connsiteY2015" fmla="*/ 2535352 h 5421351"/>
              <a:gd name="connsiteX2016" fmla="*/ 1390069 w 11164922"/>
              <a:gd name="connsiteY2016" fmla="*/ 2533106 h 5421351"/>
              <a:gd name="connsiteX2017" fmla="*/ 1381974 w 11164922"/>
              <a:gd name="connsiteY2017" fmla="*/ 2532722 h 5421351"/>
              <a:gd name="connsiteX2018" fmla="*/ 1374766 w 11164922"/>
              <a:gd name="connsiteY2018" fmla="*/ 2533520 h 5421351"/>
              <a:gd name="connsiteX2019" fmla="*/ 1328143 w 11164922"/>
              <a:gd name="connsiteY2019" fmla="*/ 2544836 h 5421351"/>
              <a:gd name="connsiteX2020" fmla="*/ 1318068 w 11164922"/>
              <a:gd name="connsiteY2020" fmla="*/ 2545220 h 5421351"/>
              <a:gd name="connsiteX2021" fmla="*/ 1304477 w 11164922"/>
              <a:gd name="connsiteY2021" fmla="*/ 2543506 h 5421351"/>
              <a:gd name="connsiteX2022" fmla="*/ 1159175 w 11164922"/>
              <a:gd name="connsiteY2022" fmla="*/ 2481875 h 5421351"/>
              <a:gd name="connsiteX2023" fmla="*/ 1138729 w 11164922"/>
              <a:gd name="connsiteY2023" fmla="*/ 2463410 h 5421351"/>
              <a:gd name="connsiteX2024" fmla="*/ 1133499 w 11164922"/>
              <a:gd name="connsiteY2024" fmla="*/ 2459923 h 5421351"/>
              <a:gd name="connsiteX2025" fmla="*/ 1109538 w 11164922"/>
              <a:gd name="connsiteY2025" fmla="*/ 2451060 h 5421351"/>
              <a:gd name="connsiteX2026" fmla="*/ 1091397 w 11164922"/>
              <a:gd name="connsiteY2026" fmla="*/ 2441339 h 5421351"/>
              <a:gd name="connsiteX2027" fmla="*/ 1082268 w 11164922"/>
              <a:gd name="connsiteY2027" fmla="*/ 2433539 h 5421351"/>
              <a:gd name="connsiteX2028" fmla="*/ 1073818 w 11164922"/>
              <a:gd name="connsiteY2028" fmla="*/ 2422992 h 5421351"/>
              <a:gd name="connsiteX2029" fmla="*/ 1065782 w 11164922"/>
              <a:gd name="connsiteY2029" fmla="*/ 2416403 h 5421351"/>
              <a:gd name="connsiteX2030" fmla="*/ 1044301 w 11164922"/>
              <a:gd name="connsiteY2030" fmla="*/ 2404585 h 5421351"/>
              <a:gd name="connsiteX2031" fmla="*/ 1032278 w 11164922"/>
              <a:gd name="connsiteY2031" fmla="*/ 2390669 h 5421351"/>
              <a:gd name="connsiteX2032" fmla="*/ 1023148 w 11164922"/>
              <a:gd name="connsiteY2032" fmla="*/ 2366620 h 5421351"/>
              <a:gd name="connsiteX2033" fmla="*/ 1022528 w 11164922"/>
              <a:gd name="connsiteY2033" fmla="*/ 2350577 h 5421351"/>
              <a:gd name="connsiteX2034" fmla="*/ 1036177 w 11164922"/>
              <a:gd name="connsiteY2034" fmla="*/ 2312079 h 5421351"/>
              <a:gd name="connsiteX2035" fmla="*/ 1034050 w 11164922"/>
              <a:gd name="connsiteY2035" fmla="*/ 2287557 h 5421351"/>
              <a:gd name="connsiteX2036" fmla="*/ 990678 w 11164922"/>
              <a:gd name="connsiteY2036" fmla="*/ 2203944 h 5421351"/>
              <a:gd name="connsiteX2037" fmla="*/ 975905 w 11164922"/>
              <a:gd name="connsiteY2037" fmla="*/ 2183972 h 5421351"/>
              <a:gd name="connsiteX2038" fmla="*/ 934334 w 11164922"/>
              <a:gd name="connsiteY2038" fmla="*/ 2143140 h 5421351"/>
              <a:gd name="connsiteX2039" fmla="*/ 932887 w 11164922"/>
              <a:gd name="connsiteY2039" fmla="*/ 2111084 h 5421351"/>
              <a:gd name="connsiteX2040" fmla="*/ 909695 w 11164922"/>
              <a:gd name="connsiteY2040" fmla="*/ 2067652 h 5421351"/>
              <a:gd name="connsiteX2041" fmla="*/ 904523 w 11164922"/>
              <a:gd name="connsiteY2041" fmla="*/ 2048566 h 5421351"/>
              <a:gd name="connsiteX2042" fmla="*/ 883517 w 11164922"/>
              <a:gd name="connsiteY2042" fmla="*/ 2022921 h 5421351"/>
              <a:gd name="connsiteX2043" fmla="*/ 870812 w 11164922"/>
              <a:gd name="connsiteY2043" fmla="*/ 1997926 h 5421351"/>
              <a:gd name="connsiteX2044" fmla="*/ 865140 w 11164922"/>
              <a:gd name="connsiteY2044" fmla="*/ 1973374 h 5421351"/>
              <a:gd name="connsiteX2045" fmla="*/ 863160 w 11164922"/>
              <a:gd name="connsiteY2045" fmla="*/ 1951924 h 5421351"/>
              <a:gd name="connsiteX2046" fmla="*/ 864460 w 11164922"/>
              <a:gd name="connsiteY2046" fmla="*/ 1925008 h 5421351"/>
              <a:gd name="connsiteX2047" fmla="*/ 855597 w 11164922"/>
              <a:gd name="connsiteY2047" fmla="*/ 1909881 h 5421351"/>
              <a:gd name="connsiteX2048" fmla="*/ 840825 w 11164922"/>
              <a:gd name="connsiteY2048" fmla="*/ 1904563 h 5421351"/>
              <a:gd name="connsiteX2049" fmla="*/ 818281 w 11164922"/>
              <a:gd name="connsiteY2049" fmla="*/ 1900249 h 5421351"/>
              <a:gd name="connsiteX2050" fmla="*/ 811811 w 11164922"/>
              <a:gd name="connsiteY2050" fmla="*/ 1917977 h 5421351"/>
              <a:gd name="connsiteX2051" fmla="*/ 807114 w 11164922"/>
              <a:gd name="connsiteY2051" fmla="*/ 1940195 h 5421351"/>
              <a:gd name="connsiteX2052" fmla="*/ 807852 w 11164922"/>
              <a:gd name="connsiteY2052" fmla="*/ 1960019 h 5421351"/>
              <a:gd name="connsiteX2053" fmla="*/ 808531 w 11164922"/>
              <a:gd name="connsiteY2053" fmla="*/ 1962413 h 5421351"/>
              <a:gd name="connsiteX2054" fmla="*/ 808531 w 11164922"/>
              <a:gd name="connsiteY2054" fmla="*/ 1962265 h 5421351"/>
              <a:gd name="connsiteX2055" fmla="*/ 808710 w 11164922"/>
              <a:gd name="connsiteY2055" fmla="*/ 1962885 h 5421351"/>
              <a:gd name="connsiteX2056" fmla="*/ 817129 w 11164922"/>
              <a:gd name="connsiteY2056" fmla="*/ 1982030 h 5421351"/>
              <a:gd name="connsiteX2057" fmla="*/ 832641 w 11164922"/>
              <a:gd name="connsiteY2057" fmla="*/ 2004987 h 5421351"/>
              <a:gd name="connsiteX2058" fmla="*/ 836955 w 11164922"/>
              <a:gd name="connsiteY2058" fmla="*/ 2015328 h 5421351"/>
              <a:gd name="connsiteX2059" fmla="*/ 838815 w 11164922"/>
              <a:gd name="connsiteY2059" fmla="*/ 2025314 h 5421351"/>
              <a:gd name="connsiteX2060" fmla="*/ 838815 w 11164922"/>
              <a:gd name="connsiteY2060" fmla="*/ 2034621 h 5421351"/>
              <a:gd name="connsiteX2061" fmla="*/ 839821 w 11164922"/>
              <a:gd name="connsiteY2061" fmla="*/ 2037575 h 5421351"/>
              <a:gd name="connsiteX2062" fmla="*/ 842155 w 11164922"/>
              <a:gd name="connsiteY2062" fmla="*/ 2042362 h 5421351"/>
              <a:gd name="connsiteX2063" fmla="*/ 887830 w 11164922"/>
              <a:gd name="connsiteY2063" fmla="*/ 2183912 h 5421351"/>
              <a:gd name="connsiteX2064" fmla="*/ 902958 w 11164922"/>
              <a:gd name="connsiteY2064" fmla="*/ 2208346 h 5421351"/>
              <a:gd name="connsiteX2065" fmla="*/ 905322 w 11164922"/>
              <a:gd name="connsiteY2065" fmla="*/ 2214255 h 5421351"/>
              <a:gd name="connsiteX2066" fmla="*/ 905942 w 11164922"/>
              <a:gd name="connsiteY2066" fmla="*/ 2221848 h 5421351"/>
              <a:gd name="connsiteX2067" fmla="*/ 904495 w 11164922"/>
              <a:gd name="connsiteY2067" fmla="*/ 2227403 h 5421351"/>
              <a:gd name="connsiteX2068" fmla="*/ 902515 w 11164922"/>
              <a:gd name="connsiteY2068" fmla="*/ 2231096 h 5421351"/>
              <a:gd name="connsiteX2069" fmla="*/ 899177 w 11164922"/>
              <a:gd name="connsiteY2069" fmla="*/ 2235321 h 5421351"/>
              <a:gd name="connsiteX2070" fmla="*/ 888539 w 11164922"/>
              <a:gd name="connsiteY2070" fmla="*/ 2243771 h 5421351"/>
              <a:gd name="connsiteX2071" fmla="*/ 865140 w 11164922"/>
              <a:gd name="connsiteY2071" fmla="*/ 2205599 h 5421351"/>
              <a:gd name="connsiteX2072" fmla="*/ 857458 w 11164922"/>
              <a:gd name="connsiteY2072" fmla="*/ 2197592 h 5421351"/>
              <a:gd name="connsiteX2073" fmla="*/ 849275 w 11164922"/>
              <a:gd name="connsiteY2073" fmla="*/ 2191683 h 5421351"/>
              <a:gd name="connsiteX2074" fmla="*/ 833261 w 11164922"/>
              <a:gd name="connsiteY2074" fmla="*/ 2183085 h 5421351"/>
              <a:gd name="connsiteX2075" fmla="*/ 827766 w 11164922"/>
              <a:gd name="connsiteY2075" fmla="*/ 2176733 h 5421351"/>
              <a:gd name="connsiteX2076" fmla="*/ 825728 w 11164922"/>
              <a:gd name="connsiteY2076" fmla="*/ 2167278 h 5421351"/>
              <a:gd name="connsiteX2077" fmla="*/ 830276 w 11164922"/>
              <a:gd name="connsiteY2077" fmla="*/ 2137970 h 5421351"/>
              <a:gd name="connsiteX2078" fmla="*/ 830100 w 11164922"/>
              <a:gd name="connsiteY2078" fmla="*/ 2133508 h 5421351"/>
              <a:gd name="connsiteX2079" fmla="*/ 829095 w 11164922"/>
              <a:gd name="connsiteY2079" fmla="*/ 2128633 h 5421351"/>
              <a:gd name="connsiteX2080" fmla="*/ 827411 w 11164922"/>
              <a:gd name="connsiteY2080" fmla="*/ 2124438 h 5421351"/>
              <a:gd name="connsiteX2081" fmla="*/ 825520 w 11164922"/>
              <a:gd name="connsiteY2081" fmla="*/ 2121483 h 5421351"/>
              <a:gd name="connsiteX2082" fmla="*/ 815150 w 11164922"/>
              <a:gd name="connsiteY2082" fmla="*/ 2111084 h 5421351"/>
              <a:gd name="connsiteX2083" fmla="*/ 813082 w 11164922"/>
              <a:gd name="connsiteY2083" fmla="*/ 2110020 h 5421351"/>
              <a:gd name="connsiteX2084" fmla="*/ 811546 w 11164922"/>
              <a:gd name="connsiteY2084" fmla="*/ 2109813 h 5421351"/>
              <a:gd name="connsiteX2085" fmla="*/ 810423 w 11164922"/>
              <a:gd name="connsiteY2085" fmla="*/ 2109813 h 5421351"/>
              <a:gd name="connsiteX2086" fmla="*/ 802357 w 11164922"/>
              <a:gd name="connsiteY2086" fmla="*/ 2109104 h 5421351"/>
              <a:gd name="connsiteX2087" fmla="*/ 792695 w 11164922"/>
              <a:gd name="connsiteY2087" fmla="*/ 2105263 h 5421351"/>
              <a:gd name="connsiteX2088" fmla="*/ 783508 w 11164922"/>
              <a:gd name="connsiteY2088" fmla="*/ 2097907 h 5421351"/>
              <a:gd name="connsiteX2089" fmla="*/ 764894 w 11164922"/>
              <a:gd name="connsiteY2089" fmla="*/ 2076811 h 5421351"/>
              <a:gd name="connsiteX2090" fmla="*/ 761141 w 11164922"/>
              <a:gd name="connsiteY2090" fmla="*/ 2067741 h 5421351"/>
              <a:gd name="connsiteX2091" fmla="*/ 761643 w 11164922"/>
              <a:gd name="connsiteY2091" fmla="*/ 2059793 h 5421351"/>
              <a:gd name="connsiteX2092" fmla="*/ 765071 w 11164922"/>
              <a:gd name="connsiteY2092" fmla="*/ 2053116 h 5421351"/>
              <a:gd name="connsiteX2093" fmla="*/ 773935 w 11164922"/>
              <a:gd name="connsiteY2093" fmla="*/ 2044932 h 5421351"/>
              <a:gd name="connsiteX2094" fmla="*/ 779548 w 11164922"/>
              <a:gd name="connsiteY2094" fmla="*/ 2041209 h 5421351"/>
              <a:gd name="connsiteX2095" fmla="*/ 789269 w 11164922"/>
              <a:gd name="connsiteY2095" fmla="*/ 2027028 h 5421351"/>
              <a:gd name="connsiteX2096" fmla="*/ 787082 w 11164922"/>
              <a:gd name="connsiteY2096" fmla="*/ 2016835 h 5421351"/>
              <a:gd name="connsiteX2097" fmla="*/ 782561 w 11164922"/>
              <a:gd name="connsiteY2097" fmla="*/ 2007203 h 5421351"/>
              <a:gd name="connsiteX2098" fmla="*/ 768174 w 11164922"/>
              <a:gd name="connsiteY2098" fmla="*/ 1988058 h 5421351"/>
              <a:gd name="connsiteX2099" fmla="*/ 760255 w 11164922"/>
              <a:gd name="connsiteY2099" fmla="*/ 1968499 h 5421351"/>
              <a:gd name="connsiteX2100" fmla="*/ 743710 w 11164922"/>
              <a:gd name="connsiteY2100" fmla="*/ 1837171 h 5421351"/>
              <a:gd name="connsiteX2101" fmla="*/ 738481 w 11164922"/>
              <a:gd name="connsiteY2101" fmla="*/ 1823255 h 5421351"/>
              <a:gd name="connsiteX2102" fmla="*/ 715258 w 11164922"/>
              <a:gd name="connsiteY2102" fmla="*/ 1799294 h 5421351"/>
              <a:gd name="connsiteX2103" fmla="*/ 688283 w 11164922"/>
              <a:gd name="connsiteY2103" fmla="*/ 1786323 h 5421351"/>
              <a:gd name="connsiteX2104" fmla="*/ 668547 w 11164922"/>
              <a:gd name="connsiteY2104" fmla="*/ 1779942 h 5421351"/>
              <a:gd name="connsiteX2105" fmla="*/ 662253 w 11164922"/>
              <a:gd name="connsiteY2105" fmla="*/ 1757694 h 5421351"/>
              <a:gd name="connsiteX2106" fmla="*/ 657053 w 11164922"/>
              <a:gd name="connsiteY2106" fmla="*/ 1679370 h 5421351"/>
              <a:gd name="connsiteX2107" fmla="*/ 660009 w 11164922"/>
              <a:gd name="connsiteY2107" fmla="*/ 1651214 h 5421351"/>
              <a:gd name="connsiteX2108" fmla="*/ 648191 w 11164922"/>
              <a:gd name="connsiteY2108" fmla="*/ 1600810 h 5421351"/>
              <a:gd name="connsiteX2109" fmla="*/ 652828 w 11164922"/>
              <a:gd name="connsiteY2109" fmla="*/ 1553153 h 5421351"/>
              <a:gd name="connsiteX2110" fmla="*/ 690943 w 11164922"/>
              <a:gd name="connsiteY2110" fmla="*/ 1491256 h 5421351"/>
              <a:gd name="connsiteX2111" fmla="*/ 699421 w 11164922"/>
              <a:gd name="connsiteY2111" fmla="*/ 1462922 h 5421351"/>
              <a:gd name="connsiteX2112" fmla="*/ 830483 w 11164922"/>
              <a:gd name="connsiteY2112" fmla="*/ 1279307 h 5421351"/>
              <a:gd name="connsiteX2113" fmla="*/ 856602 w 11164922"/>
              <a:gd name="connsiteY2113" fmla="*/ 1214543 h 5421351"/>
              <a:gd name="connsiteX2114" fmla="*/ 850929 w 11164922"/>
              <a:gd name="connsiteY2114" fmla="*/ 1204617 h 5421351"/>
              <a:gd name="connsiteX2115" fmla="*/ 823097 w 11164922"/>
              <a:gd name="connsiteY2115" fmla="*/ 1170964 h 5421351"/>
              <a:gd name="connsiteX2116" fmla="*/ 817188 w 11164922"/>
              <a:gd name="connsiteY2116" fmla="*/ 1159501 h 5421351"/>
              <a:gd name="connsiteX2117" fmla="*/ 814824 w 11164922"/>
              <a:gd name="connsiteY2117" fmla="*/ 1145644 h 5421351"/>
              <a:gd name="connsiteX2118" fmla="*/ 817779 w 11164922"/>
              <a:gd name="connsiteY2118" fmla="*/ 1129719 h 5421351"/>
              <a:gd name="connsiteX2119" fmla="*/ 867652 w 11164922"/>
              <a:gd name="connsiteY2119" fmla="*/ 1133796 h 5421351"/>
              <a:gd name="connsiteX2120" fmla="*/ 865732 w 11164922"/>
              <a:gd name="connsiteY2120" fmla="*/ 1131492 h 5421351"/>
              <a:gd name="connsiteX2121" fmla="*/ 870548 w 11164922"/>
              <a:gd name="connsiteY2121" fmla="*/ 1128538 h 5421351"/>
              <a:gd name="connsiteX2122" fmla="*/ 871972 w 11164922"/>
              <a:gd name="connsiteY2122" fmla="*/ 1130561 h 5421351"/>
              <a:gd name="connsiteX2123" fmla="*/ 871936 w 11164922"/>
              <a:gd name="connsiteY2123" fmla="*/ 1130635 h 5421351"/>
              <a:gd name="connsiteX2124" fmla="*/ 871988 w 11164922"/>
              <a:gd name="connsiteY2124" fmla="*/ 1130711 h 5421351"/>
              <a:gd name="connsiteX2125" fmla="*/ 870341 w 11164922"/>
              <a:gd name="connsiteY2125" fmla="*/ 1134151 h 5421351"/>
              <a:gd name="connsiteX2126" fmla="*/ 867652 w 11164922"/>
              <a:gd name="connsiteY2126" fmla="*/ 1133944 h 5421351"/>
              <a:gd name="connsiteX2127" fmla="*/ 911970 w 11164922"/>
              <a:gd name="connsiteY2127" fmla="*/ 1209492 h 5421351"/>
              <a:gd name="connsiteX2128" fmla="*/ 885999 w 11164922"/>
              <a:gd name="connsiteY2128" fmla="*/ 1150785 h 5421351"/>
              <a:gd name="connsiteX2129" fmla="*/ 871988 w 11164922"/>
              <a:gd name="connsiteY2129" fmla="*/ 1130711 h 5421351"/>
              <a:gd name="connsiteX2130" fmla="*/ 872024 w 11164922"/>
              <a:gd name="connsiteY2130" fmla="*/ 1130635 h 5421351"/>
              <a:gd name="connsiteX2131" fmla="*/ 871972 w 11164922"/>
              <a:gd name="connsiteY2131" fmla="*/ 1130561 h 5421351"/>
              <a:gd name="connsiteX2132" fmla="*/ 872527 w 11164922"/>
              <a:gd name="connsiteY2132" fmla="*/ 1129424 h 5421351"/>
              <a:gd name="connsiteX2133" fmla="*/ 860944 w 11164922"/>
              <a:gd name="connsiteY2133" fmla="*/ 1120945 h 5421351"/>
              <a:gd name="connsiteX2134" fmla="*/ 846172 w 11164922"/>
              <a:gd name="connsiteY2134" fmla="*/ 1113026 h 5421351"/>
              <a:gd name="connsiteX2135" fmla="*/ 839525 w 11164922"/>
              <a:gd name="connsiteY2135" fmla="*/ 1103749 h 5421351"/>
              <a:gd name="connsiteX2136" fmla="*/ 842627 w 11164922"/>
              <a:gd name="connsiteY2136" fmla="*/ 1087588 h 5421351"/>
              <a:gd name="connsiteX2137" fmla="*/ 849717 w 11164922"/>
              <a:gd name="connsiteY2137" fmla="*/ 1070688 h 5421351"/>
              <a:gd name="connsiteX2138" fmla="*/ 850870 w 11164922"/>
              <a:gd name="connsiteY2138" fmla="*/ 991478 h 5421351"/>
              <a:gd name="connsiteX2139" fmla="*/ 873471 w 11164922"/>
              <a:gd name="connsiteY2139" fmla="*/ 957972 h 5421351"/>
              <a:gd name="connsiteX2140" fmla="*/ 860502 w 11164922"/>
              <a:gd name="connsiteY2140" fmla="*/ 930999 h 5421351"/>
              <a:gd name="connsiteX2141" fmla="*/ 859616 w 11164922"/>
              <a:gd name="connsiteY2141" fmla="*/ 926241 h 5421351"/>
              <a:gd name="connsiteX2142" fmla="*/ 858610 w 11164922"/>
              <a:gd name="connsiteY2142" fmla="*/ 903432 h 5421351"/>
              <a:gd name="connsiteX2143" fmla="*/ 853884 w 11164922"/>
              <a:gd name="connsiteY2143" fmla="*/ 887035 h 5421351"/>
              <a:gd name="connsiteX2144" fmla="*/ 846585 w 11164922"/>
              <a:gd name="connsiteY2144" fmla="*/ 875424 h 5421351"/>
              <a:gd name="connsiteX2145" fmla="*/ 846822 w 11164922"/>
              <a:gd name="connsiteY2145" fmla="*/ 871198 h 5421351"/>
              <a:gd name="connsiteX2146" fmla="*/ 856218 w 11164922"/>
              <a:gd name="connsiteY2146" fmla="*/ 851375 h 5421351"/>
              <a:gd name="connsiteX2147" fmla="*/ 812314 w 11164922"/>
              <a:gd name="connsiteY2147" fmla="*/ 814885 h 5421351"/>
              <a:gd name="connsiteX2148" fmla="*/ 796655 w 11164922"/>
              <a:gd name="connsiteY2148" fmla="*/ 782947 h 5421351"/>
              <a:gd name="connsiteX2149" fmla="*/ 701401 w 11164922"/>
              <a:gd name="connsiteY2149" fmla="*/ 760374 h 5421351"/>
              <a:gd name="connsiteX2150" fmla="*/ 671708 w 11164922"/>
              <a:gd name="connsiteY2150" fmla="*/ 757420 h 5421351"/>
              <a:gd name="connsiteX2151" fmla="*/ 627391 w 11164922"/>
              <a:gd name="connsiteY2151" fmla="*/ 727048 h 5421351"/>
              <a:gd name="connsiteX2152" fmla="*/ 572997 w 11164922"/>
              <a:gd name="connsiteY2152" fmla="*/ 744331 h 5421351"/>
              <a:gd name="connsiteX2153" fmla="*/ 565701 w 11164922"/>
              <a:gd name="connsiteY2153" fmla="*/ 762915 h 5421351"/>
              <a:gd name="connsiteX2154" fmla="*/ 530393 w 11164922"/>
              <a:gd name="connsiteY2154" fmla="*/ 779992 h 5421351"/>
              <a:gd name="connsiteX2155" fmla="*/ 433279 w 11164922"/>
              <a:gd name="connsiteY2155" fmla="*/ 803776 h 5421351"/>
              <a:gd name="connsiteX2156" fmla="*/ 432717 w 11164922"/>
              <a:gd name="connsiteY2156" fmla="*/ 793701 h 5421351"/>
              <a:gd name="connsiteX2157" fmla="*/ 440016 w 11164922"/>
              <a:gd name="connsiteY2157" fmla="*/ 780140 h 5421351"/>
              <a:gd name="connsiteX2158" fmla="*/ 457300 w 11164922"/>
              <a:gd name="connsiteY2158" fmla="*/ 765781 h 5421351"/>
              <a:gd name="connsiteX2159" fmla="*/ 461819 w 11164922"/>
              <a:gd name="connsiteY2159" fmla="*/ 758927 h 5421351"/>
              <a:gd name="connsiteX2160" fmla="*/ 44585 w 11164922"/>
              <a:gd name="connsiteY2160" fmla="*/ 936346 h 5421351"/>
              <a:gd name="connsiteX2161" fmla="*/ 10223 w 11164922"/>
              <a:gd name="connsiteY2161" fmla="*/ 931205 h 5421351"/>
              <a:gd name="connsiteX2162" fmla="*/ 1152 w 11164922"/>
              <a:gd name="connsiteY2162" fmla="*/ 931884 h 5421351"/>
              <a:gd name="connsiteX2163" fmla="*/ 0 w 11164922"/>
              <a:gd name="connsiteY2163" fmla="*/ 926625 h 5421351"/>
              <a:gd name="connsiteX2164" fmla="*/ 216093 w 11164922"/>
              <a:gd name="connsiteY2164" fmla="*/ 829717 h 5421351"/>
              <a:gd name="connsiteX2165" fmla="*/ 193580 w 11164922"/>
              <a:gd name="connsiteY2165" fmla="*/ 818992 h 5421351"/>
              <a:gd name="connsiteX2166" fmla="*/ 161612 w 11164922"/>
              <a:gd name="connsiteY2166" fmla="*/ 817840 h 5421351"/>
              <a:gd name="connsiteX2167" fmla="*/ 142083 w 11164922"/>
              <a:gd name="connsiteY2167" fmla="*/ 821356 h 5421351"/>
              <a:gd name="connsiteX2168" fmla="*/ 122643 w 11164922"/>
              <a:gd name="connsiteY2168" fmla="*/ 818785 h 5421351"/>
              <a:gd name="connsiteX2169" fmla="*/ 112833 w 11164922"/>
              <a:gd name="connsiteY2169" fmla="*/ 814176 h 5421351"/>
              <a:gd name="connsiteX2170" fmla="*/ 141846 w 11164922"/>
              <a:gd name="connsiteY2170" fmla="*/ 783804 h 5421351"/>
              <a:gd name="connsiteX2171" fmla="*/ 126513 w 11164922"/>
              <a:gd name="connsiteY2171" fmla="*/ 783095 h 5421351"/>
              <a:gd name="connsiteX2172" fmla="*/ 113749 w 11164922"/>
              <a:gd name="connsiteY2172" fmla="*/ 787586 h 5421351"/>
              <a:gd name="connsiteX2173" fmla="*/ 96967 w 11164922"/>
              <a:gd name="connsiteY2173" fmla="*/ 782947 h 5421351"/>
              <a:gd name="connsiteX2174" fmla="*/ 89729 w 11164922"/>
              <a:gd name="connsiteY2174" fmla="*/ 765486 h 5421351"/>
              <a:gd name="connsiteX2175" fmla="*/ 94810 w 11164922"/>
              <a:gd name="connsiteY2175" fmla="*/ 752190 h 5421351"/>
              <a:gd name="connsiteX2176" fmla="*/ 102463 w 11164922"/>
              <a:gd name="connsiteY2176" fmla="*/ 744834 h 5421351"/>
              <a:gd name="connsiteX2177" fmla="*/ 107486 w 11164922"/>
              <a:gd name="connsiteY2177" fmla="*/ 734404 h 5421351"/>
              <a:gd name="connsiteX2178" fmla="*/ 111857 w 11164922"/>
              <a:gd name="connsiteY2178" fmla="*/ 721493 h 5421351"/>
              <a:gd name="connsiteX2179" fmla="*/ 128610 w 11164922"/>
              <a:gd name="connsiteY2179" fmla="*/ 701964 h 5421351"/>
              <a:gd name="connsiteX2180" fmla="*/ 368221 w 11164922"/>
              <a:gd name="connsiteY2180" fmla="*/ 617729 h 5421351"/>
              <a:gd name="connsiteX2181" fmla="*/ 384619 w 11164922"/>
              <a:gd name="connsiteY2181" fmla="*/ 604849 h 5421351"/>
              <a:gd name="connsiteX2182" fmla="*/ 266172 w 11164922"/>
              <a:gd name="connsiteY2182" fmla="*/ 604849 h 5421351"/>
              <a:gd name="connsiteX2183" fmla="*/ 269865 w 11164922"/>
              <a:gd name="connsiteY2183" fmla="*/ 581981 h 5421351"/>
              <a:gd name="connsiteX2184" fmla="*/ 275774 w 11164922"/>
              <a:gd name="connsiteY2184" fmla="*/ 561948 h 5421351"/>
              <a:gd name="connsiteX2185" fmla="*/ 294416 w 11164922"/>
              <a:gd name="connsiteY2185" fmla="*/ 548890 h 5421351"/>
              <a:gd name="connsiteX2186" fmla="*/ 394871 w 11164922"/>
              <a:gd name="connsiteY2186" fmla="*/ 531162 h 5421351"/>
              <a:gd name="connsiteX2187" fmla="*/ 403734 w 11164922"/>
              <a:gd name="connsiteY2187" fmla="*/ 531162 h 5421351"/>
              <a:gd name="connsiteX2188" fmla="*/ 414489 w 11164922"/>
              <a:gd name="connsiteY2188" fmla="*/ 535417 h 5421351"/>
              <a:gd name="connsiteX2189" fmla="*/ 424475 w 11164922"/>
              <a:gd name="connsiteY2189" fmla="*/ 537455 h 5421351"/>
              <a:gd name="connsiteX2190" fmla="*/ 457861 w 11164922"/>
              <a:gd name="connsiteY2190" fmla="*/ 537455 h 5421351"/>
              <a:gd name="connsiteX2191" fmla="*/ 491748 w 11164922"/>
              <a:gd name="connsiteY2191" fmla="*/ 526288 h 5421351"/>
              <a:gd name="connsiteX2192" fmla="*/ 480817 w 11164922"/>
              <a:gd name="connsiteY2192" fmla="*/ 518931 h 5421351"/>
              <a:gd name="connsiteX2193" fmla="*/ 468999 w 11164922"/>
              <a:gd name="connsiteY2193" fmla="*/ 505223 h 5421351"/>
              <a:gd name="connsiteX2194" fmla="*/ 447934 w 11164922"/>
              <a:gd name="connsiteY2194" fmla="*/ 466813 h 5421351"/>
              <a:gd name="connsiteX2195" fmla="*/ 455941 w 11164922"/>
              <a:gd name="connsiteY2195" fmla="*/ 459457 h 5421351"/>
              <a:gd name="connsiteX2196" fmla="*/ 467906 w 11164922"/>
              <a:gd name="connsiteY2196" fmla="*/ 452041 h 5421351"/>
              <a:gd name="connsiteX2197" fmla="*/ 717059 w 11164922"/>
              <a:gd name="connsiteY2197" fmla="*/ 380040 h 5421351"/>
              <a:gd name="connsiteX2198" fmla="*/ 823275 w 11164922"/>
              <a:gd name="connsiteY2198" fmla="*/ 373067 h 5421351"/>
              <a:gd name="connsiteX2199" fmla="*/ 860029 w 11164922"/>
              <a:gd name="connsiteY2199" fmla="*/ 364026 h 5421351"/>
              <a:gd name="connsiteX2200" fmla="*/ 883666 w 11164922"/>
              <a:gd name="connsiteY2200" fmla="*/ 364795 h 5421351"/>
              <a:gd name="connsiteX2201" fmla="*/ 1053077 w 11164922"/>
              <a:gd name="connsiteY2201" fmla="*/ 395609 h 5421351"/>
              <a:gd name="connsiteX2202" fmla="*/ 1160976 w 11164922"/>
              <a:gd name="connsiteY2202" fmla="*/ 399805 h 5421351"/>
              <a:gd name="connsiteX2203" fmla="*/ 1204143 w 11164922"/>
              <a:gd name="connsiteY2203" fmla="*/ 416586 h 5421351"/>
              <a:gd name="connsiteX2204" fmla="*/ 1246363 w 11164922"/>
              <a:gd name="connsiteY2204" fmla="*/ 426219 h 5421351"/>
              <a:gd name="connsiteX2205" fmla="*/ 1271564 w 11164922"/>
              <a:gd name="connsiteY2205" fmla="*/ 436234 h 5421351"/>
              <a:gd name="connsiteX2206" fmla="*/ 1299159 w 11164922"/>
              <a:gd name="connsiteY2206" fmla="*/ 433280 h 5421351"/>
              <a:gd name="connsiteX2207" fmla="*/ 1310237 w 11164922"/>
              <a:gd name="connsiteY2207" fmla="*/ 428227 h 5421351"/>
              <a:gd name="connsiteX2208" fmla="*/ 1327109 w 11164922"/>
              <a:gd name="connsiteY2208" fmla="*/ 423796 h 5421351"/>
              <a:gd name="connsiteX2209" fmla="*/ 1527188 w 11164922"/>
              <a:gd name="connsiteY2209" fmla="*/ 400514 h 5421351"/>
              <a:gd name="connsiteX2210" fmla="*/ 1550649 w 11164922"/>
              <a:gd name="connsiteY2210" fmla="*/ 394368 h 5421351"/>
              <a:gd name="connsiteX2211" fmla="*/ 1563884 w 11164922"/>
              <a:gd name="connsiteY2211" fmla="*/ 394368 h 5421351"/>
              <a:gd name="connsiteX2212" fmla="*/ 1569793 w 11164922"/>
              <a:gd name="connsiteY2212" fmla="*/ 402848 h 5421351"/>
              <a:gd name="connsiteX2213" fmla="*/ 1577977 w 11164922"/>
              <a:gd name="connsiteY2213" fmla="*/ 422496 h 5421351"/>
              <a:gd name="connsiteX2214" fmla="*/ 1600610 w 11164922"/>
              <a:gd name="connsiteY2214" fmla="*/ 422792 h 5421351"/>
              <a:gd name="connsiteX2215" fmla="*/ 1619400 w 11164922"/>
              <a:gd name="connsiteY2215" fmla="*/ 416439 h 5421351"/>
              <a:gd name="connsiteX2216" fmla="*/ 1695272 w 11164922"/>
              <a:gd name="connsiteY2216" fmla="*/ 414962 h 5421351"/>
              <a:gd name="connsiteX2217" fmla="*/ 1781337 w 11164922"/>
              <a:gd name="connsiteY2217" fmla="*/ 441906 h 5421351"/>
              <a:gd name="connsiteX2218" fmla="*/ 1796110 w 11164922"/>
              <a:gd name="connsiteY2218" fmla="*/ 440429 h 5421351"/>
              <a:gd name="connsiteX2219" fmla="*/ 1821311 w 11164922"/>
              <a:gd name="connsiteY2219" fmla="*/ 447964 h 5421351"/>
              <a:gd name="connsiteX2220" fmla="*/ 1837561 w 11164922"/>
              <a:gd name="connsiteY2220" fmla="*/ 462382 h 5421351"/>
              <a:gd name="connsiteX2221" fmla="*/ 1815786 w 11164922"/>
              <a:gd name="connsiteY2221" fmla="*/ 481350 h 5421351"/>
              <a:gd name="connsiteX2222" fmla="*/ 1823941 w 11164922"/>
              <a:gd name="connsiteY2222" fmla="*/ 482621 h 5421351"/>
              <a:gd name="connsiteX2223" fmla="*/ 1868259 w 11164922"/>
              <a:gd name="connsiteY2223" fmla="*/ 484009 h 5421351"/>
              <a:gd name="connsiteX2224" fmla="*/ 1914026 w 11164922"/>
              <a:gd name="connsiteY2224" fmla="*/ 477833 h 5421351"/>
              <a:gd name="connsiteX2225" fmla="*/ 1954413 w 11164922"/>
              <a:gd name="connsiteY2225" fmla="*/ 477833 h 5421351"/>
              <a:gd name="connsiteX2226" fmla="*/ 2007594 w 11164922"/>
              <a:gd name="connsiteY2226" fmla="*/ 455114 h 5421351"/>
              <a:gd name="connsiteX2227" fmla="*/ 2040568 w 11164922"/>
              <a:gd name="connsiteY2227" fmla="*/ 449501 h 5421351"/>
              <a:gd name="connsiteX2228" fmla="*/ 2079153 w 11164922"/>
              <a:gd name="connsiteY2228" fmla="*/ 454315 h 5421351"/>
              <a:gd name="connsiteX2229" fmla="*/ 2097087 w 11164922"/>
              <a:gd name="connsiteY2229" fmla="*/ 468616 h 5421351"/>
              <a:gd name="connsiteX2230" fmla="*/ 2127105 w 11164922"/>
              <a:gd name="connsiteY2230" fmla="*/ 478956 h 5421351"/>
              <a:gd name="connsiteX2231" fmla="*/ 2222270 w 11164922"/>
              <a:gd name="connsiteY2231" fmla="*/ 477095 h 5421351"/>
              <a:gd name="connsiteX2232" fmla="*/ 2239671 w 11164922"/>
              <a:gd name="connsiteY2232" fmla="*/ 474555 h 5421351"/>
              <a:gd name="connsiteX2233" fmla="*/ 2261240 w 11164922"/>
              <a:gd name="connsiteY2233" fmla="*/ 465484 h 5421351"/>
              <a:gd name="connsiteX2234" fmla="*/ 2300801 w 11164922"/>
              <a:gd name="connsiteY2234" fmla="*/ 474081 h 5421351"/>
              <a:gd name="connsiteX2235" fmla="*/ 2316756 w 11164922"/>
              <a:gd name="connsiteY2235" fmla="*/ 480315 h 5421351"/>
              <a:gd name="connsiteX2236" fmla="*/ 2335843 w 11164922"/>
              <a:gd name="connsiteY2236" fmla="*/ 472722 h 5421351"/>
              <a:gd name="connsiteX2237" fmla="*/ 2364560 w 11164922"/>
              <a:gd name="connsiteY2237" fmla="*/ 456208 h 5421351"/>
              <a:gd name="connsiteX2238" fmla="*/ 2385241 w 11164922"/>
              <a:gd name="connsiteY2238" fmla="*/ 430207 h 5421351"/>
              <a:gd name="connsiteX2239" fmla="*/ 2385654 w 11164922"/>
              <a:gd name="connsiteY2239" fmla="*/ 429439 h 5421351"/>
              <a:gd name="connsiteX2240" fmla="*/ 2364973 w 11164922"/>
              <a:gd name="connsiteY2240" fmla="*/ 413455 h 5421351"/>
              <a:gd name="connsiteX2241" fmla="*/ 2378090 w 11164922"/>
              <a:gd name="connsiteY2241" fmla="*/ 387160 h 5421351"/>
              <a:gd name="connsiteX2242" fmla="*/ 2407223 w 11164922"/>
              <a:gd name="connsiteY2242" fmla="*/ 365001 h 5421351"/>
              <a:gd name="connsiteX2243" fmla="*/ 2455380 w 11164922"/>
              <a:gd name="connsiteY2243" fmla="*/ 347274 h 5421351"/>
              <a:gd name="connsiteX2244" fmla="*/ 2488324 w 11164922"/>
              <a:gd name="connsiteY2244" fmla="*/ 368606 h 5421351"/>
              <a:gd name="connsiteX2245" fmla="*/ 2483953 w 11164922"/>
              <a:gd name="connsiteY2245" fmla="*/ 403793 h 5421351"/>
              <a:gd name="connsiteX2246" fmla="*/ 2470243 w 11164922"/>
              <a:gd name="connsiteY2246" fmla="*/ 413839 h 5421351"/>
              <a:gd name="connsiteX2247" fmla="*/ 2485016 w 11164922"/>
              <a:gd name="connsiteY2247" fmla="*/ 425658 h 5421351"/>
              <a:gd name="connsiteX2248" fmla="*/ 2484306 w 11164922"/>
              <a:gd name="connsiteY2248" fmla="*/ 453607 h 5421351"/>
              <a:gd name="connsiteX2249" fmla="*/ 2502034 w 11164922"/>
              <a:gd name="connsiteY2249" fmla="*/ 444005 h 5421351"/>
              <a:gd name="connsiteX2250" fmla="*/ 2535479 w 11164922"/>
              <a:gd name="connsiteY2250" fmla="*/ 444713 h 5421351"/>
              <a:gd name="connsiteX2251" fmla="*/ 2528151 w 11164922"/>
              <a:gd name="connsiteY2251" fmla="*/ 472722 h 5421351"/>
              <a:gd name="connsiteX2252" fmla="*/ 2514235 w 11164922"/>
              <a:gd name="connsiteY2252" fmla="*/ 484216 h 5421351"/>
              <a:gd name="connsiteX2253" fmla="*/ 2515181 w 11164922"/>
              <a:gd name="connsiteY2253" fmla="*/ 489859 h 5421351"/>
              <a:gd name="connsiteX2254" fmla="*/ 2544903 w 11164922"/>
              <a:gd name="connsiteY2254" fmla="*/ 491483 h 5421351"/>
              <a:gd name="connsiteX2255" fmla="*/ 2573354 w 11164922"/>
              <a:gd name="connsiteY2255" fmla="*/ 472870 h 5421351"/>
              <a:gd name="connsiteX2256" fmla="*/ 2609105 w 11164922"/>
              <a:gd name="connsiteY2256" fmla="*/ 442321 h 5421351"/>
              <a:gd name="connsiteX2257" fmla="*/ 2627985 w 11164922"/>
              <a:gd name="connsiteY2257" fmla="*/ 415463 h 5421351"/>
              <a:gd name="connsiteX2258" fmla="*/ 2578113 w 11164922"/>
              <a:gd name="connsiteY2258" fmla="*/ 383851 h 5421351"/>
              <a:gd name="connsiteX2259" fmla="*/ 2581066 w 11164922"/>
              <a:gd name="connsiteY2259" fmla="*/ 349608 h 5421351"/>
              <a:gd name="connsiteX2260" fmla="*/ 2641606 w 11164922"/>
              <a:gd name="connsiteY2260" fmla="*/ 300504 h 5421351"/>
              <a:gd name="connsiteX2261" fmla="*/ 2704950 w 11164922"/>
              <a:gd name="connsiteY2261" fmla="*/ 283811 h 5421351"/>
              <a:gd name="connsiteX2262" fmla="*/ 2830516 w 11164922"/>
              <a:gd name="connsiteY2262" fmla="*/ 284520 h 5421351"/>
              <a:gd name="connsiteX2263" fmla="*/ 2847889 w 11164922"/>
              <a:gd name="connsiteY2263" fmla="*/ 287475 h 5421351"/>
              <a:gd name="connsiteX2264" fmla="*/ 2849899 w 11164922"/>
              <a:gd name="connsiteY2264" fmla="*/ 322929 h 5421351"/>
              <a:gd name="connsiteX2265" fmla="*/ 2891940 w 11164922"/>
              <a:gd name="connsiteY2265" fmla="*/ 322929 h 5421351"/>
              <a:gd name="connsiteX2266" fmla="*/ 2878794 w 11164922"/>
              <a:gd name="connsiteY2266" fmla="*/ 305675 h 5421351"/>
              <a:gd name="connsiteX2267" fmla="*/ 2439368 w 11164922"/>
              <a:gd name="connsiteY2267" fmla="*/ 269304 h 5421351"/>
              <a:gd name="connsiteX2268" fmla="*/ 2467673 w 11164922"/>
              <a:gd name="connsiteY2268" fmla="*/ 275922 h 5421351"/>
              <a:gd name="connsiteX2269" fmla="*/ 2449029 w 11164922"/>
              <a:gd name="connsiteY2269" fmla="*/ 304226 h 5421351"/>
              <a:gd name="connsiteX2270" fmla="*/ 2446252 w 11164922"/>
              <a:gd name="connsiteY2270" fmla="*/ 314272 h 5421351"/>
              <a:gd name="connsiteX2271" fmla="*/ 2433016 w 11164922"/>
              <a:gd name="connsiteY2271" fmla="*/ 338646 h 5421351"/>
              <a:gd name="connsiteX2272" fmla="*/ 2387723 w 11164922"/>
              <a:gd name="connsiteY2272" fmla="*/ 358767 h 5421351"/>
              <a:gd name="connsiteX2273" fmla="*/ 2365506 w 11164922"/>
              <a:gd name="connsiteY2273" fmla="*/ 364853 h 5421351"/>
              <a:gd name="connsiteX2274" fmla="*/ 2332740 w 11164922"/>
              <a:gd name="connsiteY2274" fmla="*/ 360067 h 5421351"/>
              <a:gd name="connsiteX2275" fmla="*/ 2315661 w 11164922"/>
              <a:gd name="connsiteY2275" fmla="*/ 347274 h 5421351"/>
              <a:gd name="connsiteX2276" fmla="*/ 2304849 w 11164922"/>
              <a:gd name="connsiteY2276" fmla="*/ 336874 h 5421351"/>
              <a:gd name="connsiteX2277" fmla="*/ 2306090 w 11164922"/>
              <a:gd name="connsiteY2277" fmla="*/ 319531 h 5421351"/>
              <a:gd name="connsiteX2278" fmla="*/ 2313122 w 11164922"/>
              <a:gd name="connsiteY2278" fmla="*/ 310165 h 5421351"/>
              <a:gd name="connsiteX2279" fmla="*/ 2351323 w 11164922"/>
              <a:gd name="connsiteY2279" fmla="*/ 300415 h 5421351"/>
              <a:gd name="connsiteX2280" fmla="*/ 2354013 w 11164922"/>
              <a:gd name="connsiteY2280" fmla="*/ 290754 h 5421351"/>
              <a:gd name="connsiteX2281" fmla="*/ 2379540 w 11164922"/>
              <a:gd name="connsiteY2281" fmla="*/ 272377 h 5421351"/>
              <a:gd name="connsiteX2282" fmla="*/ 2540975 w 11164922"/>
              <a:gd name="connsiteY2282" fmla="*/ 268240 h 5421351"/>
              <a:gd name="connsiteX2283" fmla="*/ 2636140 w 11164922"/>
              <a:gd name="connsiteY2283" fmla="*/ 279438 h 5421351"/>
              <a:gd name="connsiteX2284" fmla="*/ 2624500 w 11164922"/>
              <a:gd name="connsiteY2284" fmla="*/ 291433 h 5421351"/>
              <a:gd name="connsiteX2285" fmla="*/ 2603551 w 11164922"/>
              <a:gd name="connsiteY2285" fmla="*/ 306944 h 5421351"/>
              <a:gd name="connsiteX2286" fmla="*/ 2573238 w 11164922"/>
              <a:gd name="connsiteY2286" fmla="*/ 321511 h 5421351"/>
              <a:gd name="connsiteX2287" fmla="*/ 2512995 w 11164922"/>
              <a:gd name="connsiteY2287" fmla="*/ 328779 h 5421351"/>
              <a:gd name="connsiteX2288" fmla="*/ 2499138 w 11164922"/>
              <a:gd name="connsiteY2288" fmla="*/ 333802 h 5421351"/>
              <a:gd name="connsiteX2289" fmla="*/ 2485489 w 11164922"/>
              <a:gd name="connsiteY2289" fmla="*/ 336727 h 5421351"/>
              <a:gd name="connsiteX2290" fmla="*/ 2470421 w 11164922"/>
              <a:gd name="connsiteY2290" fmla="*/ 337465 h 5421351"/>
              <a:gd name="connsiteX2291" fmla="*/ 2470510 w 11164922"/>
              <a:gd name="connsiteY2291" fmla="*/ 325529 h 5421351"/>
              <a:gd name="connsiteX2292" fmla="*/ 2472962 w 11164922"/>
              <a:gd name="connsiteY2292" fmla="*/ 315364 h 5421351"/>
              <a:gd name="connsiteX2293" fmla="*/ 2482415 w 11164922"/>
              <a:gd name="connsiteY2293" fmla="*/ 301596 h 5421351"/>
              <a:gd name="connsiteX2294" fmla="*/ 2497484 w 11164922"/>
              <a:gd name="connsiteY2294" fmla="*/ 289158 h 5421351"/>
              <a:gd name="connsiteX2295" fmla="*/ 2518521 w 11164922"/>
              <a:gd name="connsiteY2295" fmla="*/ 275331 h 5421351"/>
              <a:gd name="connsiteX2296" fmla="*/ 1905930 w 11164922"/>
              <a:gd name="connsiteY2296" fmla="*/ 256659 h 5421351"/>
              <a:gd name="connsiteX2297" fmla="*/ 1929152 w 11164922"/>
              <a:gd name="connsiteY2297" fmla="*/ 263572 h 5421351"/>
              <a:gd name="connsiteX2298" fmla="*/ 1954827 w 11164922"/>
              <a:gd name="connsiteY2298" fmla="*/ 267797 h 5421351"/>
              <a:gd name="connsiteX2299" fmla="*/ 1977103 w 11164922"/>
              <a:gd name="connsiteY2299" fmla="*/ 264813 h 5421351"/>
              <a:gd name="connsiteX2300" fmla="*/ 2002659 w 11164922"/>
              <a:gd name="connsiteY2300" fmla="*/ 272642 h 5421351"/>
              <a:gd name="connsiteX2301" fmla="*/ 2020684 w 11164922"/>
              <a:gd name="connsiteY2301" fmla="*/ 305408 h 5421351"/>
              <a:gd name="connsiteX2302" fmla="*/ 2080364 w 11164922"/>
              <a:gd name="connsiteY2302" fmla="*/ 314302 h 5421351"/>
              <a:gd name="connsiteX2303" fmla="*/ 2094664 w 11164922"/>
              <a:gd name="connsiteY2303" fmla="*/ 313149 h 5421351"/>
              <a:gd name="connsiteX2304" fmla="*/ 2106068 w 11164922"/>
              <a:gd name="connsiteY2304" fmla="*/ 310254 h 5421351"/>
              <a:gd name="connsiteX2305" fmla="*/ 2124268 w 11164922"/>
              <a:gd name="connsiteY2305" fmla="*/ 311170 h 5421351"/>
              <a:gd name="connsiteX2306" fmla="*/ 2126455 w 11164922"/>
              <a:gd name="connsiteY2306" fmla="*/ 312854 h 5421351"/>
              <a:gd name="connsiteX2307" fmla="*/ 2129647 w 11164922"/>
              <a:gd name="connsiteY2307" fmla="*/ 316163 h 5421351"/>
              <a:gd name="connsiteX2308" fmla="*/ 2139278 w 11164922"/>
              <a:gd name="connsiteY2308" fmla="*/ 329251 h 5421351"/>
              <a:gd name="connsiteX2309" fmla="*/ 2173934 w 11164922"/>
              <a:gd name="connsiteY2309" fmla="*/ 299884 h 5421351"/>
              <a:gd name="connsiteX2310" fmla="*/ 2183891 w 11164922"/>
              <a:gd name="connsiteY2310" fmla="*/ 294033 h 5421351"/>
              <a:gd name="connsiteX2311" fmla="*/ 2208797 w 11164922"/>
              <a:gd name="connsiteY2311" fmla="*/ 294062 h 5421351"/>
              <a:gd name="connsiteX2312" fmla="*/ 2221236 w 11164922"/>
              <a:gd name="connsiteY2312" fmla="*/ 301213 h 5421351"/>
              <a:gd name="connsiteX2313" fmla="*/ 2228889 w 11164922"/>
              <a:gd name="connsiteY2313" fmla="*/ 321806 h 5421351"/>
              <a:gd name="connsiteX2314" fmla="*/ 2227617 w 11164922"/>
              <a:gd name="connsiteY2314" fmla="*/ 326651 h 5421351"/>
              <a:gd name="connsiteX2315" fmla="*/ 2203065 w 11164922"/>
              <a:gd name="connsiteY2315" fmla="*/ 377912 h 5421351"/>
              <a:gd name="connsiteX2316" fmla="*/ 2227766 w 11164922"/>
              <a:gd name="connsiteY2316" fmla="*/ 392626 h 5421351"/>
              <a:gd name="connsiteX2317" fmla="*/ 2231576 w 11164922"/>
              <a:gd name="connsiteY2317" fmla="*/ 395993 h 5421351"/>
              <a:gd name="connsiteX2318" fmla="*/ 2238047 w 11164922"/>
              <a:gd name="connsiteY2318" fmla="*/ 412715 h 5421351"/>
              <a:gd name="connsiteX2319" fmla="*/ 2228444 w 11164922"/>
              <a:gd name="connsiteY2319" fmla="*/ 422644 h 5421351"/>
              <a:gd name="connsiteX2320" fmla="*/ 2226495 w 11164922"/>
              <a:gd name="connsiteY2320" fmla="*/ 423531 h 5421351"/>
              <a:gd name="connsiteX2321" fmla="*/ 2207763 w 11164922"/>
              <a:gd name="connsiteY2321" fmla="*/ 428789 h 5421351"/>
              <a:gd name="connsiteX2322" fmla="*/ 2192045 w 11164922"/>
              <a:gd name="connsiteY2322" fmla="*/ 436884 h 5421351"/>
              <a:gd name="connsiteX2323" fmla="*/ 2184540 w 11164922"/>
              <a:gd name="connsiteY2323" fmla="*/ 444538 h 5421351"/>
              <a:gd name="connsiteX2324" fmla="*/ 2183241 w 11164922"/>
              <a:gd name="connsiteY2324" fmla="*/ 446368 h 5421351"/>
              <a:gd name="connsiteX2325" fmla="*/ 2176091 w 11164922"/>
              <a:gd name="connsiteY2325" fmla="*/ 450771 h 5421351"/>
              <a:gd name="connsiteX2326" fmla="*/ 2126719 w 11164922"/>
              <a:gd name="connsiteY2326" fmla="*/ 453519 h 5421351"/>
              <a:gd name="connsiteX2327" fmla="*/ 2072831 w 11164922"/>
              <a:gd name="connsiteY2327" fmla="*/ 442379 h 5421351"/>
              <a:gd name="connsiteX2328" fmla="*/ 2042369 w 11164922"/>
              <a:gd name="connsiteY2328" fmla="*/ 441582 h 5421351"/>
              <a:gd name="connsiteX2329" fmla="*/ 1909032 w 11164922"/>
              <a:gd name="connsiteY2329" fmla="*/ 459457 h 5421351"/>
              <a:gd name="connsiteX2330" fmla="*/ 1880283 w 11164922"/>
              <a:gd name="connsiteY2330" fmla="*/ 455617 h 5421351"/>
              <a:gd name="connsiteX2331" fmla="*/ 1871598 w 11164922"/>
              <a:gd name="connsiteY2331" fmla="*/ 450919 h 5421351"/>
              <a:gd name="connsiteX2332" fmla="*/ 1827249 w 11164922"/>
              <a:gd name="connsiteY2332" fmla="*/ 437948 h 5421351"/>
              <a:gd name="connsiteX2333" fmla="*/ 1810882 w 11164922"/>
              <a:gd name="connsiteY2333" fmla="*/ 420369 h 5421351"/>
              <a:gd name="connsiteX2334" fmla="*/ 1809021 w 11164922"/>
              <a:gd name="connsiteY2334" fmla="*/ 413572 h 5421351"/>
              <a:gd name="connsiteX2335" fmla="*/ 1838803 w 11164922"/>
              <a:gd name="connsiteY2335" fmla="*/ 394870 h 5421351"/>
              <a:gd name="connsiteX2336" fmla="*/ 1834932 w 11164922"/>
              <a:gd name="connsiteY2336" fmla="*/ 382876 h 5421351"/>
              <a:gd name="connsiteX2337" fmla="*/ 1838152 w 11164922"/>
              <a:gd name="connsiteY2337" fmla="*/ 367719 h 5421351"/>
              <a:gd name="connsiteX2338" fmla="*/ 1833898 w 11164922"/>
              <a:gd name="connsiteY2338" fmla="*/ 350376 h 5421351"/>
              <a:gd name="connsiteX2339" fmla="*/ 1827308 w 11164922"/>
              <a:gd name="connsiteY2339" fmla="*/ 345117 h 5421351"/>
              <a:gd name="connsiteX2340" fmla="*/ 1736725 w 11164922"/>
              <a:gd name="connsiteY2340" fmla="*/ 370142 h 5421351"/>
              <a:gd name="connsiteX2341" fmla="*/ 1712202 w 11164922"/>
              <a:gd name="connsiteY2341" fmla="*/ 369462 h 5421351"/>
              <a:gd name="connsiteX2342" fmla="*/ 1684931 w 11164922"/>
              <a:gd name="connsiteY2342" fmla="*/ 351056 h 5421351"/>
              <a:gd name="connsiteX2343" fmla="*/ 1693115 w 11164922"/>
              <a:gd name="connsiteY2343" fmla="*/ 326445 h 5421351"/>
              <a:gd name="connsiteX2344" fmla="*/ 1808133 w 11164922"/>
              <a:gd name="connsiteY2344" fmla="*/ 270751 h 5421351"/>
              <a:gd name="connsiteX2345" fmla="*/ 1851507 w 11164922"/>
              <a:gd name="connsiteY2345" fmla="*/ 260913 h 5421351"/>
              <a:gd name="connsiteX2346" fmla="*/ 2593093 w 11164922"/>
              <a:gd name="connsiteY2346" fmla="*/ 225931 h 5421351"/>
              <a:gd name="connsiteX2347" fmla="*/ 2606417 w 11164922"/>
              <a:gd name="connsiteY2347" fmla="*/ 235563 h 5421351"/>
              <a:gd name="connsiteX2348" fmla="*/ 2606978 w 11164922"/>
              <a:gd name="connsiteY2348" fmla="*/ 242772 h 5421351"/>
              <a:gd name="connsiteX2349" fmla="*/ 2600922 w 11164922"/>
              <a:gd name="connsiteY2349" fmla="*/ 256540 h 5421351"/>
              <a:gd name="connsiteX2350" fmla="*/ 2571170 w 11164922"/>
              <a:gd name="connsiteY2350" fmla="*/ 263719 h 5421351"/>
              <a:gd name="connsiteX2351" fmla="*/ 2547770 w 11164922"/>
              <a:gd name="connsiteY2351" fmla="*/ 251132 h 5421351"/>
              <a:gd name="connsiteX2352" fmla="*/ 2540708 w 11164922"/>
              <a:gd name="connsiteY2352" fmla="*/ 244426 h 5421351"/>
              <a:gd name="connsiteX2353" fmla="*/ 2565260 w 11164922"/>
              <a:gd name="connsiteY2353" fmla="*/ 229240 h 5421351"/>
              <a:gd name="connsiteX2354" fmla="*/ 2298379 w 11164922"/>
              <a:gd name="connsiteY2354" fmla="*/ 196091 h 5421351"/>
              <a:gd name="connsiteX2355" fmla="*/ 2306061 w 11164922"/>
              <a:gd name="connsiteY2355" fmla="*/ 213730 h 5421351"/>
              <a:gd name="connsiteX2356" fmla="*/ 2342962 w 11164922"/>
              <a:gd name="connsiteY2356" fmla="*/ 213730 h 5421351"/>
              <a:gd name="connsiteX2357" fmla="*/ 2329785 w 11164922"/>
              <a:gd name="connsiteY2357" fmla="*/ 238696 h 5421351"/>
              <a:gd name="connsiteX2358" fmla="*/ 2306532 w 11164922"/>
              <a:gd name="connsiteY2358" fmla="*/ 250278 h 5421351"/>
              <a:gd name="connsiteX2359" fmla="*/ 2151567 w 11164922"/>
              <a:gd name="connsiteY2359" fmla="*/ 258580 h 5421351"/>
              <a:gd name="connsiteX2360" fmla="*/ 2072802 w 11164922"/>
              <a:gd name="connsiteY2360" fmla="*/ 249155 h 5421351"/>
              <a:gd name="connsiteX2361" fmla="*/ 2041009 w 11164922"/>
              <a:gd name="connsiteY2361" fmla="*/ 241296 h 5421351"/>
              <a:gd name="connsiteX2362" fmla="*/ 2070260 w 11164922"/>
              <a:gd name="connsiteY2362" fmla="*/ 217098 h 5421351"/>
              <a:gd name="connsiteX2363" fmla="*/ 2122584 w 11164922"/>
              <a:gd name="connsiteY2363" fmla="*/ 199430 h 5421351"/>
              <a:gd name="connsiteX2364" fmla="*/ 2176121 w 11164922"/>
              <a:gd name="connsiteY2364" fmla="*/ 200493 h 5421351"/>
              <a:gd name="connsiteX2365" fmla="*/ 2193168 w 11164922"/>
              <a:gd name="connsiteY2365" fmla="*/ 212075 h 5421351"/>
              <a:gd name="connsiteX2366" fmla="*/ 2196449 w 11164922"/>
              <a:gd name="connsiteY2366" fmla="*/ 213404 h 5421351"/>
              <a:gd name="connsiteX2367" fmla="*/ 2202504 w 11164922"/>
              <a:gd name="connsiteY2367" fmla="*/ 216951 h 5421351"/>
              <a:gd name="connsiteX2368" fmla="*/ 2246084 w 11164922"/>
              <a:gd name="connsiteY2368" fmla="*/ 216802 h 5421351"/>
              <a:gd name="connsiteX2369" fmla="*/ 2268745 w 11164922"/>
              <a:gd name="connsiteY2369" fmla="*/ 196209 h 5421351"/>
              <a:gd name="connsiteX2370" fmla="*/ 2700016 w 11164922"/>
              <a:gd name="connsiteY2370" fmla="*/ 192811 h 5421351"/>
              <a:gd name="connsiteX2371" fmla="*/ 2765340 w 11164922"/>
              <a:gd name="connsiteY2371" fmla="*/ 216358 h 5421351"/>
              <a:gd name="connsiteX2372" fmla="*/ 2886979 w 11164922"/>
              <a:gd name="connsiteY2372" fmla="*/ 210863 h 5421351"/>
              <a:gd name="connsiteX2373" fmla="*/ 2928224 w 11164922"/>
              <a:gd name="connsiteY2373" fmla="*/ 218102 h 5421351"/>
              <a:gd name="connsiteX2374" fmla="*/ 2922905 w 11164922"/>
              <a:gd name="connsiteY2374" fmla="*/ 236036 h 5421351"/>
              <a:gd name="connsiteX2375" fmla="*/ 2895691 w 11164922"/>
              <a:gd name="connsiteY2375" fmla="*/ 257723 h 5421351"/>
              <a:gd name="connsiteX2376" fmla="*/ 2846382 w 11164922"/>
              <a:gd name="connsiteY2376" fmla="*/ 268270 h 5421351"/>
              <a:gd name="connsiteX2377" fmla="*/ 2655934 w 11164922"/>
              <a:gd name="connsiteY2377" fmla="*/ 253142 h 5421351"/>
              <a:gd name="connsiteX2378" fmla="*/ 2640128 w 11164922"/>
              <a:gd name="connsiteY2378" fmla="*/ 241649 h 5421351"/>
              <a:gd name="connsiteX2379" fmla="*/ 2644205 w 11164922"/>
              <a:gd name="connsiteY2379" fmla="*/ 236242 h 5421351"/>
              <a:gd name="connsiteX2380" fmla="*/ 2649640 w 11164922"/>
              <a:gd name="connsiteY2380" fmla="*/ 231338 h 5421351"/>
              <a:gd name="connsiteX2381" fmla="*/ 2654574 w 11164922"/>
              <a:gd name="connsiteY2381" fmla="*/ 228886 h 5421351"/>
              <a:gd name="connsiteX2382" fmla="*/ 2667428 w 11164922"/>
              <a:gd name="connsiteY2382" fmla="*/ 215472 h 5421351"/>
              <a:gd name="connsiteX2383" fmla="*/ 2672953 w 11164922"/>
              <a:gd name="connsiteY2383" fmla="*/ 206963 h 5421351"/>
              <a:gd name="connsiteX2384" fmla="*/ 2493258 w 11164922"/>
              <a:gd name="connsiteY2384" fmla="*/ 190211 h 5421351"/>
              <a:gd name="connsiteX2385" fmla="*/ 2544844 w 11164922"/>
              <a:gd name="connsiteY2385" fmla="*/ 191954 h 5421351"/>
              <a:gd name="connsiteX2386" fmla="*/ 2549482 w 11164922"/>
              <a:gd name="connsiteY2386" fmla="*/ 193550 h 5421351"/>
              <a:gd name="connsiteX2387" fmla="*/ 2561123 w 11164922"/>
              <a:gd name="connsiteY2387" fmla="*/ 201940 h 5421351"/>
              <a:gd name="connsiteX2388" fmla="*/ 2532997 w 11164922"/>
              <a:gd name="connsiteY2388" fmla="*/ 222267 h 5421351"/>
              <a:gd name="connsiteX2389" fmla="*/ 2501795 w 11164922"/>
              <a:gd name="connsiteY2389" fmla="*/ 239226 h 5421351"/>
              <a:gd name="connsiteX2390" fmla="*/ 2467997 w 11164922"/>
              <a:gd name="connsiteY2390" fmla="*/ 243422 h 5421351"/>
              <a:gd name="connsiteX2391" fmla="*/ 2446725 w 11164922"/>
              <a:gd name="connsiteY2391" fmla="*/ 234026 h 5421351"/>
              <a:gd name="connsiteX2392" fmla="*/ 2444212 w 11164922"/>
              <a:gd name="connsiteY2392" fmla="*/ 217688 h 5421351"/>
              <a:gd name="connsiteX2393" fmla="*/ 2404210 w 11164922"/>
              <a:gd name="connsiteY2393" fmla="*/ 188616 h 5421351"/>
              <a:gd name="connsiteX2394" fmla="*/ 2422379 w 11164922"/>
              <a:gd name="connsiteY2394" fmla="*/ 195736 h 5421351"/>
              <a:gd name="connsiteX2395" fmla="*/ 2432602 w 11164922"/>
              <a:gd name="connsiteY2395" fmla="*/ 211160 h 5421351"/>
              <a:gd name="connsiteX2396" fmla="*/ 2428849 w 11164922"/>
              <a:gd name="connsiteY2396" fmla="*/ 221826 h 5421351"/>
              <a:gd name="connsiteX2397" fmla="*/ 2412423 w 11164922"/>
              <a:gd name="connsiteY2397" fmla="*/ 227321 h 5421351"/>
              <a:gd name="connsiteX2398" fmla="*/ 2407814 w 11164922"/>
              <a:gd name="connsiteY2398" fmla="*/ 226523 h 5421351"/>
              <a:gd name="connsiteX2399" fmla="*/ 2390146 w 11164922"/>
              <a:gd name="connsiteY2399" fmla="*/ 218694 h 5421351"/>
              <a:gd name="connsiteX2400" fmla="*/ 2384473 w 11164922"/>
              <a:gd name="connsiteY2400" fmla="*/ 202680 h 5421351"/>
              <a:gd name="connsiteX2401" fmla="*/ 2123088 w 11164922"/>
              <a:gd name="connsiteY2401" fmla="*/ 169323 h 5421351"/>
              <a:gd name="connsiteX2402" fmla="*/ 2132128 w 11164922"/>
              <a:gd name="connsiteY2402" fmla="*/ 170623 h 5421351"/>
              <a:gd name="connsiteX2403" fmla="*/ 2146013 w 11164922"/>
              <a:gd name="connsiteY2403" fmla="*/ 174700 h 5421351"/>
              <a:gd name="connsiteX2404" fmla="*/ 2145691 w 11164922"/>
              <a:gd name="connsiteY2404" fmla="*/ 181584 h 5421351"/>
              <a:gd name="connsiteX2405" fmla="*/ 2126219 w 11164922"/>
              <a:gd name="connsiteY2405" fmla="*/ 191040 h 5421351"/>
              <a:gd name="connsiteX2406" fmla="*/ 1987413 w 11164922"/>
              <a:gd name="connsiteY2406" fmla="*/ 218722 h 5421351"/>
              <a:gd name="connsiteX2407" fmla="*/ 1964133 w 11164922"/>
              <a:gd name="connsiteY2407" fmla="*/ 215797 h 5421351"/>
              <a:gd name="connsiteX2408" fmla="*/ 1942565 w 11164922"/>
              <a:gd name="connsiteY2408" fmla="*/ 209918 h 5421351"/>
              <a:gd name="connsiteX2409" fmla="*/ 1953437 w 11164922"/>
              <a:gd name="connsiteY2409" fmla="*/ 198986 h 5421351"/>
              <a:gd name="connsiteX2410" fmla="*/ 1961741 w 11164922"/>
              <a:gd name="connsiteY2410" fmla="*/ 194643 h 5421351"/>
              <a:gd name="connsiteX2411" fmla="*/ 2009781 w 11164922"/>
              <a:gd name="connsiteY2411" fmla="*/ 179990 h 5421351"/>
              <a:gd name="connsiteX2412" fmla="*/ 7283755 w 11164922"/>
              <a:gd name="connsiteY2412" fmla="*/ 164329 h 5421351"/>
              <a:gd name="connsiteX2413" fmla="*/ 7358682 w 11164922"/>
              <a:gd name="connsiteY2413" fmla="*/ 166988 h 5421351"/>
              <a:gd name="connsiteX2414" fmla="*/ 7367132 w 11164922"/>
              <a:gd name="connsiteY2414" fmla="*/ 170268 h 5421351"/>
              <a:gd name="connsiteX2415" fmla="*/ 7427108 w 11164922"/>
              <a:gd name="connsiteY2415" fmla="*/ 179397 h 5421351"/>
              <a:gd name="connsiteX2416" fmla="*/ 7433815 w 11164922"/>
              <a:gd name="connsiteY2416" fmla="*/ 181879 h 5421351"/>
              <a:gd name="connsiteX2417" fmla="*/ 7556752 w 11164922"/>
              <a:gd name="connsiteY2417" fmla="*/ 195204 h 5421351"/>
              <a:gd name="connsiteX2418" fmla="*/ 7608870 w 11164922"/>
              <a:gd name="connsiteY2418" fmla="*/ 218840 h 5421351"/>
              <a:gd name="connsiteX2419" fmla="*/ 7625150 w 11164922"/>
              <a:gd name="connsiteY2419" fmla="*/ 231958 h 5421351"/>
              <a:gd name="connsiteX2420" fmla="*/ 7565468 w 11164922"/>
              <a:gd name="connsiteY2420" fmla="*/ 276276 h 5421351"/>
              <a:gd name="connsiteX2421" fmla="*/ 7548006 w 11164922"/>
              <a:gd name="connsiteY2421" fmla="*/ 294003 h 5421351"/>
              <a:gd name="connsiteX2422" fmla="*/ 7576400 w 11164922"/>
              <a:gd name="connsiteY2422" fmla="*/ 295125 h 5421351"/>
              <a:gd name="connsiteX2423" fmla="*/ 7614188 w 11164922"/>
              <a:gd name="connsiteY2423" fmla="*/ 284282 h 5421351"/>
              <a:gd name="connsiteX2424" fmla="*/ 7663410 w 11164922"/>
              <a:gd name="connsiteY2424" fmla="*/ 277398 h 5421351"/>
              <a:gd name="connsiteX2425" fmla="*/ 7679660 w 11164922"/>
              <a:gd name="connsiteY2425" fmla="*/ 281416 h 5421351"/>
              <a:gd name="connsiteX2426" fmla="*/ 7914958 w 11164922"/>
              <a:gd name="connsiteY2426" fmla="*/ 301684 h 5421351"/>
              <a:gd name="connsiteX2427" fmla="*/ 7917292 w 11164922"/>
              <a:gd name="connsiteY2427" fmla="*/ 297105 h 5421351"/>
              <a:gd name="connsiteX2428" fmla="*/ 7947901 w 11164922"/>
              <a:gd name="connsiteY2428" fmla="*/ 278610 h 5421351"/>
              <a:gd name="connsiteX2429" fmla="*/ 7995616 w 11164922"/>
              <a:gd name="connsiteY2429" fmla="*/ 293973 h 5421351"/>
              <a:gd name="connsiteX2430" fmla="*/ 8046434 w 11164922"/>
              <a:gd name="connsiteY2430" fmla="*/ 290073 h 5421351"/>
              <a:gd name="connsiteX2431" fmla="*/ 8094976 w 11164922"/>
              <a:gd name="connsiteY2431" fmla="*/ 300266 h 5421351"/>
              <a:gd name="connsiteX2432" fmla="*/ 8114003 w 11164922"/>
              <a:gd name="connsiteY2432" fmla="*/ 309484 h 5421351"/>
              <a:gd name="connsiteX2433" fmla="*/ 8125644 w 11164922"/>
              <a:gd name="connsiteY2433" fmla="*/ 317225 h 5421351"/>
              <a:gd name="connsiteX2434" fmla="*/ 8132144 w 11164922"/>
              <a:gd name="connsiteY2434" fmla="*/ 326236 h 5421351"/>
              <a:gd name="connsiteX2435" fmla="*/ 8144819 w 11164922"/>
              <a:gd name="connsiteY2435" fmla="*/ 338645 h 5421351"/>
              <a:gd name="connsiteX2436" fmla="*/ 8211591 w 11164922"/>
              <a:gd name="connsiteY2436" fmla="*/ 373331 h 5421351"/>
              <a:gd name="connsiteX2437" fmla="*/ 8212004 w 11164922"/>
              <a:gd name="connsiteY2437" fmla="*/ 373331 h 5421351"/>
              <a:gd name="connsiteX2438" fmla="*/ 8218061 w 11164922"/>
              <a:gd name="connsiteY2438" fmla="*/ 373125 h 5421351"/>
              <a:gd name="connsiteX2439" fmla="*/ 8207514 w 11164922"/>
              <a:gd name="connsiteY2439" fmla="*/ 343048 h 5421351"/>
              <a:gd name="connsiteX2440" fmla="*/ 8225655 w 11164922"/>
              <a:gd name="connsiteY2440" fmla="*/ 345116 h 5421351"/>
              <a:gd name="connsiteX2441" fmla="*/ 8248936 w 11164922"/>
              <a:gd name="connsiteY2441" fmla="*/ 351970 h 5421351"/>
              <a:gd name="connsiteX2442" fmla="*/ 8291954 w 11164922"/>
              <a:gd name="connsiteY2442" fmla="*/ 353802 h 5421351"/>
              <a:gd name="connsiteX2443" fmla="*/ 8311749 w 11164922"/>
              <a:gd name="connsiteY2443" fmla="*/ 347036 h 5421351"/>
              <a:gd name="connsiteX2444" fmla="*/ 8344072 w 11164922"/>
              <a:gd name="connsiteY2444" fmla="*/ 345529 h 5421351"/>
              <a:gd name="connsiteX2445" fmla="*/ 8356362 w 11164922"/>
              <a:gd name="connsiteY2445" fmla="*/ 347893 h 5421351"/>
              <a:gd name="connsiteX2446" fmla="*/ 8382184 w 11164922"/>
              <a:gd name="connsiteY2446" fmla="*/ 346859 h 5421351"/>
              <a:gd name="connsiteX2447" fmla="*/ 8375240 w 11164922"/>
              <a:gd name="connsiteY2447" fmla="*/ 331348 h 5421351"/>
              <a:gd name="connsiteX2448" fmla="*/ 8385168 w 11164922"/>
              <a:gd name="connsiteY2448" fmla="*/ 320564 h 5421351"/>
              <a:gd name="connsiteX2449" fmla="*/ 8420326 w 11164922"/>
              <a:gd name="connsiteY2449" fmla="*/ 312675 h 5421351"/>
              <a:gd name="connsiteX2450" fmla="*/ 8634677 w 11164922"/>
              <a:gd name="connsiteY2450" fmla="*/ 335839 h 5421351"/>
              <a:gd name="connsiteX2451" fmla="*/ 8745353 w 11164922"/>
              <a:gd name="connsiteY2451" fmla="*/ 367038 h 5421351"/>
              <a:gd name="connsiteX2452" fmla="*/ 8801962 w 11164922"/>
              <a:gd name="connsiteY2452" fmla="*/ 373154 h 5421351"/>
              <a:gd name="connsiteX2453" fmla="*/ 8898929 w 11164922"/>
              <a:gd name="connsiteY2453" fmla="*/ 370200 h 5421351"/>
              <a:gd name="connsiteX2454" fmla="*/ 8988303 w 11164922"/>
              <a:gd name="connsiteY2454" fmla="*/ 388754 h 5421351"/>
              <a:gd name="connsiteX2455" fmla="*/ 9003873 w 11164922"/>
              <a:gd name="connsiteY2455" fmla="*/ 399773 h 5421351"/>
              <a:gd name="connsiteX2456" fmla="*/ 9078298 w 11164922"/>
              <a:gd name="connsiteY2456" fmla="*/ 414398 h 5421351"/>
              <a:gd name="connsiteX2457" fmla="*/ 9276812 w 11164922"/>
              <a:gd name="connsiteY2457" fmla="*/ 427724 h 5421351"/>
              <a:gd name="connsiteX2458" fmla="*/ 9275807 w 11164922"/>
              <a:gd name="connsiteY2458" fmla="*/ 407041 h 5421351"/>
              <a:gd name="connsiteX2459" fmla="*/ 9288128 w 11164922"/>
              <a:gd name="connsiteY2459" fmla="*/ 404087 h 5421351"/>
              <a:gd name="connsiteX2460" fmla="*/ 9700253 w 11164922"/>
              <a:gd name="connsiteY2460" fmla="*/ 459100 h 5421351"/>
              <a:gd name="connsiteX2461" fmla="*/ 9977652 w 11164922"/>
              <a:gd name="connsiteY2461" fmla="*/ 544989 h 5421351"/>
              <a:gd name="connsiteX2462" fmla="*/ 9980754 w 11164922"/>
              <a:gd name="connsiteY2462" fmla="*/ 547116 h 5421351"/>
              <a:gd name="connsiteX2463" fmla="*/ 9994227 w 11164922"/>
              <a:gd name="connsiteY2463" fmla="*/ 559613 h 5421351"/>
              <a:gd name="connsiteX2464" fmla="*/ 9981079 w 11164922"/>
              <a:gd name="connsiteY2464" fmla="*/ 568300 h 5421351"/>
              <a:gd name="connsiteX2465" fmla="*/ 9997978 w 11164922"/>
              <a:gd name="connsiteY2465" fmla="*/ 607388 h 5421351"/>
              <a:gd name="connsiteX2466" fmla="*/ 9983738 w 11164922"/>
              <a:gd name="connsiteY2466" fmla="*/ 611642 h 5421351"/>
              <a:gd name="connsiteX2467" fmla="*/ 9943055 w 11164922"/>
              <a:gd name="connsiteY2467" fmla="*/ 609929 h 5421351"/>
              <a:gd name="connsiteX2468" fmla="*/ 9813647 w 11164922"/>
              <a:gd name="connsiteY2468" fmla="*/ 569244 h 5421351"/>
              <a:gd name="connsiteX2469" fmla="*/ 9777690 w 11164922"/>
              <a:gd name="connsiteY2469" fmla="*/ 582659 h 5421351"/>
              <a:gd name="connsiteX2470" fmla="*/ 9757009 w 11164922"/>
              <a:gd name="connsiteY2470" fmla="*/ 605704 h 5421351"/>
              <a:gd name="connsiteX2471" fmla="*/ 9789509 w 11164922"/>
              <a:gd name="connsiteY2471" fmla="*/ 624317 h 5421351"/>
              <a:gd name="connsiteX2472" fmla="*/ 9835392 w 11164922"/>
              <a:gd name="connsiteY2472" fmla="*/ 643256 h 5421351"/>
              <a:gd name="connsiteX2473" fmla="*/ 9850165 w 11164922"/>
              <a:gd name="connsiteY2473" fmla="*/ 646210 h 5421351"/>
              <a:gd name="connsiteX2474" fmla="*/ 9876755 w 11164922"/>
              <a:gd name="connsiteY2474" fmla="*/ 668133 h 5421351"/>
              <a:gd name="connsiteX2475" fmla="*/ 9855453 w 11164922"/>
              <a:gd name="connsiteY2475" fmla="*/ 683496 h 5421351"/>
              <a:gd name="connsiteX2476" fmla="*/ 9845260 w 11164922"/>
              <a:gd name="connsiteY2476" fmla="*/ 684855 h 5421351"/>
              <a:gd name="connsiteX2477" fmla="*/ 9818019 w 11164922"/>
              <a:gd name="connsiteY2477" fmla="*/ 684058 h 5421351"/>
              <a:gd name="connsiteX2478" fmla="*/ 9809806 w 11164922"/>
              <a:gd name="connsiteY2478" fmla="*/ 682019 h 5421351"/>
              <a:gd name="connsiteX2479" fmla="*/ 9795033 w 11164922"/>
              <a:gd name="connsiteY2479" fmla="*/ 680749 h 5421351"/>
              <a:gd name="connsiteX2480" fmla="*/ 9792699 w 11164922"/>
              <a:gd name="connsiteY2480" fmla="*/ 682078 h 5421351"/>
              <a:gd name="connsiteX2481" fmla="*/ 9756211 w 11164922"/>
              <a:gd name="connsiteY2481" fmla="*/ 713573 h 5421351"/>
              <a:gd name="connsiteX2482" fmla="*/ 9752548 w 11164922"/>
              <a:gd name="connsiteY2482" fmla="*/ 719069 h 5421351"/>
              <a:gd name="connsiteX2483" fmla="*/ 9749149 w 11164922"/>
              <a:gd name="connsiteY2483" fmla="*/ 727341 h 5421351"/>
              <a:gd name="connsiteX2484" fmla="*/ 9730537 w 11164922"/>
              <a:gd name="connsiteY2484" fmla="*/ 759309 h 5421351"/>
              <a:gd name="connsiteX2485" fmla="*/ 9681432 w 11164922"/>
              <a:gd name="connsiteY2485" fmla="*/ 759486 h 5421351"/>
              <a:gd name="connsiteX2486" fmla="*/ 9660101 w 11164922"/>
              <a:gd name="connsiteY2486" fmla="*/ 755114 h 5421351"/>
              <a:gd name="connsiteX2487" fmla="*/ 9636465 w 11164922"/>
              <a:gd name="connsiteY2487" fmla="*/ 768468 h 5421351"/>
              <a:gd name="connsiteX2488" fmla="*/ 9627217 w 11164922"/>
              <a:gd name="connsiteY2488" fmla="*/ 780582 h 5421351"/>
              <a:gd name="connsiteX2489" fmla="*/ 9608987 w 11164922"/>
              <a:gd name="connsiteY2489" fmla="*/ 771511 h 5421351"/>
              <a:gd name="connsiteX2490" fmla="*/ 9594451 w 11164922"/>
              <a:gd name="connsiteY2490" fmla="*/ 758836 h 5421351"/>
              <a:gd name="connsiteX2491" fmla="*/ 9590374 w 11164922"/>
              <a:gd name="connsiteY2491" fmla="*/ 763475 h 5421351"/>
              <a:gd name="connsiteX2492" fmla="*/ 9577965 w 11164922"/>
              <a:gd name="connsiteY2492" fmla="*/ 770832 h 5421351"/>
              <a:gd name="connsiteX2493" fmla="*/ 9555452 w 11164922"/>
              <a:gd name="connsiteY2493" fmla="*/ 770123 h 5421351"/>
              <a:gd name="connsiteX2494" fmla="*/ 9557874 w 11164922"/>
              <a:gd name="connsiteY2494" fmla="*/ 789918 h 5421351"/>
              <a:gd name="connsiteX2495" fmla="*/ 9561715 w 11164922"/>
              <a:gd name="connsiteY2495" fmla="*/ 797747 h 5421351"/>
              <a:gd name="connsiteX2496" fmla="*/ 9562247 w 11164922"/>
              <a:gd name="connsiteY2496" fmla="*/ 799313 h 5421351"/>
              <a:gd name="connsiteX2497" fmla="*/ 9563724 w 11164922"/>
              <a:gd name="connsiteY2497" fmla="*/ 811131 h 5421351"/>
              <a:gd name="connsiteX2498" fmla="*/ 9566117 w 11164922"/>
              <a:gd name="connsiteY2498" fmla="*/ 818872 h 5421351"/>
              <a:gd name="connsiteX2499" fmla="*/ 9608958 w 11164922"/>
              <a:gd name="connsiteY2499" fmla="*/ 838845 h 5421351"/>
              <a:gd name="connsiteX2500" fmla="*/ 9648194 w 11164922"/>
              <a:gd name="connsiteY2500" fmla="*/ 874477 h 5421351"/>
              <a:gd name="connsiteX2501" fmla="*/ 9664148 w 11164922"/>
              <a:gd name="connsiteY2501" fmla="*/ 914038 h 5421351"/>
              <a:gd name="connsiteX2502" fmla="*/ 9698391 w 11164922"/>
              <a:gd name="connsiteY2502" fmla="*/ 947040 h 5421351"/>
              <a:gd name="connsiteX2503" fmla="*/ 9687784 w 11164922"/>
              <a:gd name="connsiteY2503" fmla="*/ 978890 h 5421351"/>
              <a:gd name="connsiteX2504" fmla="*/ 9673662 w 11164922"/>
              <a:gd name="connsiteY2504" fmla="*/ 985449 h 5421351"/>
              <a:gd name="connsiteX2505" fmla="*/ 9702852 w 11164922"/>
              <a:gd name="connsiteY2505" fmla="*/ 1022025 h 5421351"/>
              <a:gd name="connsiteX2506" fmla="*/ 9674135 w 11164922"/>
              <a:gd name="connsiteY2506" fmla="*/ 1036266 h 5421351"/>
              <a:gd name="connsiteX2507" fmla="*/ 9689439 w 11164922"/>
              <a:gd name="connsiteY2507" fmla="*/ 1083213 h 5421351"/>
              <a:gd name="connsiteX2508" fmla="*/ 9678094 w 11164922"/>
              <a:gd name="connsiteY2508" fmla="*/ 1117338 h 5421351"/>
              <a:gd name="connsiteX2509" fmla="*/ 9581156 w 11164922"/>
              <a:gd name="connsiteY2509" fmla="*/ 1040018 h 5421351"/>
              <a:gd name="connsiteX2510" fmla="*/ 9552172 w 11164922"/>
              <a:gd name="connsiteY2510" fmla="*/ 1007253 h 5421351"/>
              <a:gd name="connsiteX2511" fmla="*/ 9489507 w 11164922"/>
              <a:gd name="connsiteY2511" fmla="*/ 952299 h 5421351"/>
              <a:gd name="connsiteX2512" fmla="*/ 9464718 w 11164922"/>
              <a:gd name="connsiteY2512" fmla="*/ 922517 h 5421351"/>
              <a:gd name="connsiteX2513" fmla="*/ 9431894 w 11164922"/>
              <a:gd name="connsiteY2513" fmla="*/ 854356 h 5421351"/>
              <a:gd name="connsiteX2514" fmla="*/ 9475532 w 11164922"/>
              <a:gd name="connsiteY2514" fmla="*/ 818902 h 5421351"/>
              <a:gd name="connsiteX2515" fmla="*/ 9468235 w 11164922"/>
              <a:gd name="connsiteY2515" fmla="*/ 809181 h 5421351"/>
              <a:gd name="connsiteX2516" fmla="*/ 9464777 w 11164922"/>
              <a:gd name="connsiteY2516" fmla="*/ 789327 h 5421351"/>
              <a:gd name="connsiteX2517" fmla="*/ 9469475 w 11164922"/>
              <a:gd name="connsiteY2517" fmla="*/ 758984 h 5421351"/>
              <a:gd name="connsiteX2518" fmla="*/ 9471810 w 11164922"/>
              <a:gd name="connsiteY2518" fmla="*/ 753341 h 5421351"/>
              <a:gd name="connsiteX2519" fmla="*/ 9487084 w 11164922"/>
              <a:gd name="connsiteY2519" fmla="*/ 737889 h 5421351"/>
              <a:gd name="connsiteX2520" fmla="*/ 9485991 w 11164922"/>
              <a:gd name="connsiteY2520" fmla="*/ 725332 h 5421351"/>
              <a:gd name="connsiteX2521" fmla="*/ 9463625 w 11164922"/>
              <a:gd name="connsiteY2521" fmla="*/ 703232 h 5421351"/>
              <a:gd name="connsiteX2522" fmla="*/ 9448646 w 11164922"/>
              <a:gd name="connsiteY2522" fmla="*/ 712539 h 5421351"/>
              <a:gd name="connsiteX2523" fmla="*/ 9438128 w 11164922"/>
              <a:gd name="connsiteY2523" fmla="*/ 725923 h 5421351"/>
              <a:gd name="connsiteX2524" fmla="*/ 9433932 w 11164922"/>
              <a:gd name="connsiteY2524" fmla="*/ 735023 h 5421351"/>
              <a:gd name="connsiteX2525" fmla="*/ 9416974 w 11164922"/>
              <a:gd name="connsiteY2525" fmla="*/ 741434 h 5421351"/>
              <a:gd name="connsiteX2526" fmla="*/ 9391594 w 11164922"/>
              <a:gd name="connsiteY2526" fmla="*/ 732571 h 5421351"/>
              <a:gd name="connsiteX2527" fmla="*/ 9375877 w 11164922"/>
              <a:gd name="connsiteY2527" fmla="*/ 722289 h 5421351"/>
              <a:gd name="connsiteX2528" fmla="*/ 9368579 w 11164922"/>
              <a:gd name="connsiteY2528" fmla="*/ 708521 h 5421351"/>
              <a:gd name="connsiteX2529" fmla="*/ 9295514 w 11164922"/>
              <a:gd name="connsiteY2529" fmla="*/ 708521 h 5421351"/>
              <a:gd name="connsiteX2530" fmla="*/ 9284316 w 11164922"/>
              <a:gd name="connsiteY2530" fmla="*/ 752839 h 5421351"/>
              <a:gd name="connsiteX2531" fmla="*/ 9284493 w 11164922"/>
              <a:gd name="connsiteY2531" fmla="*/ 754493 h 5421351"/>
              <a:gd name="connsiteX2532" fmla="*/ 9284877 w 11164922"/>
              <a:gd name="connsiteY2532" fmla="*/ 755970 h 5421351"/>
              <a:gd name="connsiteX2533" fmla="*/ 9286650 w 11164922"/>
              <a:gd name="connsiteY2533" fmla="*/ 760077 h 5421351"/>
              <a:gd name="connsiteX2534" fmla="*/ 9295957 w 11164922"/>
              <a:gd name="connsiteY2534" fmla="*/ 772929 h 5421351"/>
              <a:gd name="connsiteX2535" fmla="*/ 9297227 w 11164922"/>
              <a:gd name="connsiteY2535" fmla="*/ 774023 h 5421351"/>
              <a:gd name="connsiteX2536" fmla="*/ 9306741 w 11164922"/>
              <a:gd name="connsiteY2536" fmla="*/ 777509 h 5421351"/>
              <a:gd name="connsiteX2537" fmla="*/ 9307597 w 11164922"/>
              <a:gd name="connsiteY2537" fmla="*/ 778188 h 5421351"/>
              <a:gd name="connsiteX2538" fmla="*/ 9309577 w 11164922"/>
              <a:gd name="connsiteY2538" fmla="*/ 780463 h 5421351"/>
              <a:gd name="connsiteX2539" fmla="*/ 9318175 w 11164922"/>
              <a:gd name="connsiteY2539" fmla="*/ 794113 h 5421351"/>
              <a:gd name="connsiteX2540" fmla="*/ 9309016 w 11164922"/>
              <a:gd name="connsiteY2540" fmla="*/ 799550 h 5421351"/>
              <a:gd name="connsiteX2541" fmla="*/ 9304968 w 11164922"/>
              <a:gd name="connsiteY2541" fmla="*/ 801293 h 5421351"/>
              <a:gd name="connsiteX2542" fmla="*/ 9243218 w 11164922"/>
              <a:gd name="connsiteY2542" fmla="*/ 810156 h 5421351"/>
              <a:gd name="connsiteX2543" fmla="*/ 9230632 w 11164922"/>
              <a:gd name="connsiteY2543" fmla="*/ 808118 h 5421351"/>
              <a:gd name="connsiteX2544" fmla="*/ 9175442 w 11164922"/>
              <a:gd name="connsiteY2544" fmla="*/ 787791 h 5421351"/>
              <a:gd name="connsiteX2545" fmla="*/ 8976721 w 11164922"/>
              <a:gd name="connsiteY2545" fmla="*/ 797304 h 5421351"/>
              <a:gd name="connsiteX2546" fmla="*/ 8960472 w 11164922"/>
              <a:gd name="connsiteY2546" fmla="*/ 809536 h 5421351"/>
              <a:gd name="connsiteX2547" fmla="*/ 8935919 w 11164922"/>
              <a:gd name="connsiteY2547" fmla="*/ 864550 h 5421351"/>
              <a:gd name="connsiteX2548" fmla="*/ 8930838 w 11164922"/>
              <a:gd name="connsiteY2548" fmla="*/ 874270 h 5421351"/>
              <a:gd name="connsiteX2549" fmla="*/ 8924929 w 11164922"/>
              <a:gd name="connsiteY2549" fmla="*/ 909193 h 5421351"/>
              <a:gd name="connsiteX2550" fmla="*/ 8902238 w 11164922"/>
              <a:gd name="connsiteY2550" fmla="*/ 958710 h 5421351"/>
              <a:gd name="connsiteX2551" fmla="*/ 8944813 w 11164922"/>
              <a:gd name="connsiteY2551" fmla="*/ 962285 h 5421351"/>
              <a:gd name="connsiteX2552" fmla="*/ 8959585 w 11164922"/>
              <a:gd name="connsiteY2552" fmla="*/ 972183 h 5421351"/>
              <a:gd name="connsiteX2553" fmla="*/ 8961654 w 11164922"/>
              <a:gd name="connsiteY2553" fmla="*/ 977176 h 5421351"/>
              <a:gd name="connsiteX2554" fmla="*/ 8970517 w 11164922"/>
              <a:gd name="connsiteY2554" fmla="*/ 990708 h 5421351"/>
              <a:gd name="connsiteX2555" fmla="*/ 8996103 w 11164922"/>
              <a:gd name="connsiteY2555" fmla="*/ 997887 h 5421351"/>
              <a:gd name="connsiteX2556" fmla="*/ 8999058 w 11164922"/>
              <a:gd name="connsiteY2556" fmla="*/ 997887 h 5421351"/>
              <a:gd name="connsiteX2557" fmla="*/ 9002958 w 11164922"/>
              <a:gd name="connsiteY2557" fmla="*/ 998626 h 5421351"/>
              <a:gd name="connsiteX2558" fmla="*/ 9012707 w 11164922"/>
              <a:gd name="connsiteY2558" fmla="*/ 1001580 h 5421351"/>
              <a:gd name="connsiteX2559" fmla="*/ 9017435 w 11164922"/>
              <a:gd name="connsiteY2559" fmla="*/ 984533 h 5421351"/>
              <a:gd name="connsiteX2560" fmla="*/ 9033951 w 11164922"/>
              <a:gd name="connsiteY2560" fmla="*/ 984533 h 5421351"/>
              <a:gd name="connsiteX2561" fmla="*/ 9084620 w 11164922"/>
              <a:gd name="connsiteY2561" fmla="*/ 996351 h 5421351"/>
              <a:gd name="connsiteX2562" fmla="*/ 9117681 w 11164922"/>
              <a:gd name="connsiteY2562" fmla="*/ 1012748 h 5421351"/>
              <a:gd name="connsiteX2563" fmla="*/ 9140431 w 11164922"/>
              <a:gd name="connsiteY2563" fmla="*/ 1029678 h 5421351"/>
              <a:gd name="connsiteX2564" fmla="*/ 9140756 w 11164922"/>
              <a:gd name="connsiteY2564" fmla="*/ 1019189 h 5421351"/>
              <a:gd name="connsiteX2565" fmla="*/ 9139279 w 11164922"/>
              <a:gd name="connsiteY2565" fmla="*/ 1005126 h 5421351"/>
              <a:gd name="connsiteX2566" fmla="*/ 9132750 w 11164922"/>
              <a:gd name="connsiteY2566" fmla="*/ 989939 h 5421351"/>
              <a:gd name="connsiteX2567" fmla="*/ 9138659 w 11164922"/>
              <a:gd name="connsiteY2567" fmla="*/ 986069 h 5421351"/>
              <a:gd name="connsiteX2568" fmla="*/ 9151510 w 11164922"/>
              <a:gd name="connsiteY2568" fmla="*/ 990619 h 5421351"/>
              <a:gd name="connsiteX2569" fmla="*/ 9185872 w 11164922"/>
              <a:gd name="connsiteY2569" fmla="*/ 1027432 h 5421351"/>
              <a:gd name="connsiteX2570" fmla="*/ 9213526 w 11164922"/>
              <a:gd name="connsiteY2570" fmla="*/ 1049118 h 5421351"/>
              <a:gd name="connsiteX2571" fmla="*/ 9286503 w 11164922"/>
              <a:gd name="connsiteY2571" fmla="*/ 1141151 h 5421351"/>
              <a:gd name="connsiteX2572" fmla="*/ 9300507 w 11164922"/>
              <a:gd name="connsiteY2572" fmla="*/ 1153590 h 5421351"/>
              <a:gd name="connsiteX2573" fmla="*/ 9323729 w 11164922"/>
              <a:gd name="connsiteY2573" fmla="*/ 1164936 h 5421351"/>
              <a:gd name="connsiteX2574" fmla="*/ 9328988 w 11164922"/>
              <a:gd name="connsiteY2574" fmla="*/ 1168658 h 5421351"/>
              <a:gd name="connsiteX2575" fmla="*/ 9340334 w 11164922"/>
              <a:gd name="connsiteY2575" fmla="*/ 1188986 h 5421351"/>
              <a:gd name="connsiteX2576" fmla="*/ 9315959 w 11164922"/>
              <a:gd name="connsiteY2576" fmla="*/ 1192767 h 5421351"/>
              <a:gd name="connsiteX2577" fmla="*/ 9319652 w 11164922"/>
              <a:gd name="connsiteY2577" fmla="*/ 1208870 h 5421351"/>
              <a:gd name="connsiteX2578" fmla="*/ 9324320 w 11164922"/>
              <a:gd name="connsiteY2578" fmla="*/ 1220156 h 5421351"/>
              <a:gd name="connsiteX2579" fmla="*/ 9337733 w 11164922"/>
              <a:gd name="connsiteY2579" fmla="*/ 1240128 h 5421351"/>
              <a:gd name="connsiteX2580" fmla="*/ 9390915 w 11164922"/>
              <a:gd name="connsiteY2580" fmla="*/ 1291390 h 5421351"/>
              <a:gd name="connsiteX2581" fmla="*/ 9367633 w 11164922"/>
              <a:gd name="connsiteY2581" fmla="*/ 1316119 h 5421351"/>
              <a:gd name="connsiteX2582" fmla="*/ 9365979 w 11164922"/>
              <a:gd name="connsiteY2582" fmla="*/ 1316296 h 5421351"/>
              <a:gd name="connsiteX2583" fmla="*/ 9359272 w 11164922"/>
              <a:gd name="connsiteY2583" fmla="*/ 1315942 h 5421351"/>
              <a:gd name="connsiteX2584" fmla="*/ 9340777 w 11164922"/>
              <a:gd name="connsiteY2584" fmla="*/ 1301819 h 5421351"/>
              <a:gd name="connsiteX2585" fmla="*/ 9203953 w 11164922"/>
              <a:gd name="connsiteY2585" fmla="*/ 1100911 h 5421351"/>
              <a:gd name="connsiteX2586" fmla="*/ 9174703 w 11164922"/>
              <a:gd name="connsiteY2586" fmla="*/ 1077511 h 5421351"/>
              <a:gd name="connsiteX2587" fmla="*/ 9175235 w 11164922"/>
              <a:gd name="connsiteY2587" fmla="*/ 1099079 h 5421351"/>
              <a:gd name="connsiteX2588" fmla="*/ 9178899 w 11164922"/>
              <a:gd name="connsiteY2588" fmla="*/ 1105845 h 5421351"/>
              <a:gd name="connsiteX2589" fmla="*/ 9223216 w 11164922"/>
              <a:gd name="connsiteY2589" fmla="*/ 1165378 h 5421351"/>
              <a:gd name="connsiteX2590" fmla="*/ 9235419 w 11164922"/>
              <a:gd name="connsiteY2590" fmla="*/ 1212385 h 5421351"/>
              <a:gd name="connsiteX2591" fmla="*/ 9193080 w 11164922"/>
              <a:gd name="connsiteY2591" fmla="*/ 1414741 h 5421351"/>
              <a:gd name="connsiteX2592" fmla="*/ 9162590 w 11164922"/>
              <a:gd name="connsiteY2592" fmla="*/ 1446939 h 5421351"/>
              <a:gd name="connsiteX2593" fmla="*/ 9113870 w 11164922"/>
              <a:gd name="connsiteY2593" fmla="*/ 1440386 h 5421351"/>
              <a:gd name="connsiteX2594" fmla="*/ 9098773 w 11164922"/>
              <a:gd name="connsiteY2594" fmla="*/ 1431522 h 5421351"/>
              <a:gd name="connsiteX2595" fmla="*/ 9083675 w 11164922"/>
              <a:gd name="connsiteY2595" fmla="*/ 1448298 h 5421351"/>
              <a:gd name="connsiteX2596" fmla="*/ 9076200 w 11164922"/>
              <a:gd name="connsiteY2596" fmla="*/ 1499765 h 5421351"/>
              <a:gd name="connsiteX2597" fmla="*/ 9061930 w 11164922"/>
              <a:gd name="connsiteY2597" fmla="*/ 1540892 h 5421351"/>
              <a:gd name="connsiteX2598" fmla="*/ 9045562 w 11164922"/>
              <a:gd name="connsiteY2598" fmla="*/ 1556462 h 5421351"/>
              <a:gd name="connsiteX2599" fmla="*/ 9059979 w 11164922"/>
              <a:gd name="connsiteY2599" fmla="*/ 1596112 h 5421351"/>
              <a:gd name="connsiteX2600" fmla="*/ 9073954 w 11164922"/>
              <a:gd name="connsiteY2600" fmla="*/ 1605980 h 5421351"/>
              <a:gd name="connsiteX2601" fmla="*/ 9145277 w 11164922"/>
              <a:gd name="connsiteY2601" fmla="*/ 1683477 h 5421351"/>
              <a:gd name="connsiteX2602" fmla="*/ 9153165 w 11164922"/>
              <a:gd name="connsiteY2602" fmla="*/ 1697688 h 5421351"/>
              <a:gd name="connsiteX2603" fmla="*/ 9168913 w 11164922"/>
              <a:gd name="connsiteY2603" fmla="*/ 1737574 h 5421351"/>
              <a:gd name="connsiteX2604" fmla="*/ 9157863 w 11164922"/>
              <a:gd name="connsiteY2604" fmla="*/ 1759024 h 5421351"/>
              <a:gd name="connsiteX2605" fmla="*/ 9082434 w 11164922"/>
              <a:gd name="connsiteY2605" fmla="*/ 1786058 h 5421351"/>
              <a:gd name="connsiteX2606" fmla="*/ 9041602 w 11164922"/>
              <a:gd name="connsiteY2606" fmla="*/ 1683802 h 5421351"/>
              <a:gd name="connsiteX2607" fmla="*/ 9043228 w 11164922"/>
              <a:gd name="connsiteY2607" fmla="*/ 1663120 h 5421351"/>
              <a:gd name="connsiteX2608" fmla="*/ 9024378 w 11164922"/>
              <a:gd name="connsiteY2608" fmla="*/ 1648348 h 5421351"/>
              <a:gd name="connsiteX2609" fmla="*/ 8973915 w 11164922"/>
              <a:gd name="connsiteY2609" fmla="*/ 1634550 h 5421351"/>
              <a:gd name="connsiteX2610" fmla="*/ 8962954 w 11164922"/>
              <a:gd name="connsiteY2610" fmla="*/ 1613337 h 5421351"/>
              <a:gd name="connsiteX2611" fmla="*/ 8962304 w 11164922"/>
              <a:gd name="connsiteY2611" fmla="*/ 1603380 h 5421351"/>
              <a:gd name="connsiteX2612" fmla="*/ 8959024 w 11164922"/>
              <a:gd name="connsiteY2612" fmla="*/ 1586155 h 5421351"/>
              <a:gd name="connsiteX2613" fmla="*/ 8958552 w 11164922"/>
              <a:gd name="connsiteY2613" fmla="*/ 1585358 h 5421351"/>
              <a:gd name="connsiteX2614" fmla="*/ 8957428 w 11164922"/>
              <a:gd name="connsiteY2614" fmla="*/ 1583999 h 5421351"/>
              <a:gd name="connsiteX2615" fmla="*/ 8956542 w 11164922"/>
              <a:gd name="connsiteY2615" fmla="*/ 1583290 h 5421351"/>
              <a:gd name="connsiteX2616" fmla="*/ 8924751 w 11164922"/>
              <a:gd name="connsiteY2616" fmla="*/ 1569787 h 5421351"/>
              <a:gd name="connsiteX2617" fmla="*/ 8877775 w 11164922"/>
              <a:gd name="connsiteY2617" fmla="*/ 1577499 h 5421351"/>
              <a:gd name="connsiteX2618" fmla="*/ 8841375 w 11164922"/>
              <a:gd name="connsiteY2618" fmla="*/ 1608048 h 5421351"/>
              <a:gd name="connsiteX2619" fmla="*/ 8827903 w 11164922"/>
              <a:gd name="connsiteY2619" fmla="*/ 1580808 h 5421351"/>
              <a:gd name="connsiteX2620" fmla="*/ 8826839 w 11164922"/>
              <a:gd name="connsiteY2620" fmla="*/ 1555015 h 5421351"/>
              <a:gd name="connsiteX2621" fmla="*/ 8820930 w 11164922"/>
              <a:gd name="connsiteY2621" fmla="*/ 1535692 h 5421351"/>
              <a:gd name="connsiteX2622" fmla="*/ 8799362 w 11164922"/>
              <a:gd name="connsiteY2622" fmla="*/ 1531467 h 5421351"/>
              <a:gd name="connsiteX2623" fmla="*/ 8794073 w 11164922"/>
              <a:gd name="connsiteY2623" fmla="*/ 1531467 h 5421351"/>
              <a:gd name="connsiteX2624" fmla="*/ 8768162 w 11164922"/>
              <a:gd name="connsiteY2624" fmla="*/ 1561012 h 5421351"/>
              <a:gd name="connsiteX2625" fmla="*/ 8767837 w 11164922"/>
              <a:gd name="connsiteY2625" fmla="*/ 1561544 h 5421351"/>
              <a:gd name="connsiteX2626" fmla="*/ 8767512 w 11164922"/>
              <a:gd name="connsiteY2626" fmla="*/ 1563228 h 5421351"/>
              <a:gd name="connsiteX2627" fmla="*/ 8767247 w 11164922"/>
              <a:gd name="connsiteY2627" fmla="*/ 1568015 h 5421351"/>
              <a:gd name="connsiteX2628" fmla="*/ 8755429 w 11164922"/>
              <a:gd name="connsiteY2628" fmla="*/ 1589819 h 5421351"/>
              <a:gd name="connsiteX2629" fmla="*/ 8732620 w 11164922"/>
              <a:gd name="connsiteY2629" fmla="*/ 1598889 h 5421351"/>
              <a:gd name="connsiteX2630" fmla="*/ 8721836 w 11164922"/>
              <a:gd name="connsiteY2630" fmla="*/ 1601223 h 5421351"/>
              <a:gd name="connsiteX2631" fmla="*/ 8726563 w 11164922"/>
              <a:gd name="connsiteY2631" fmla="*/ 1610619 h 5421351"/>
              <a:gd name="connsiteX2632" fmla="*/ 8751883 w 11164922"/>
              <a:gd name="connsiteY2632" fmla="*/ 1621875 h 5421351"/>
              <a:gd name="connsiteX2633" fmla="*/ 8777085 w 11164922"/>
              <a:gd name="connsiteY2633" fmla="*/ 1628316 h 5421351"/>
              <a:gd name="connsiteX2634" fmla="*/ 8787928 w 11164922"/>
              <a:gd name="connsiteY2634" fmla="*/ 1644566 h 5421351"/>
              <a:gd name="connsiteX2635" fmla="*/ 8789553 w 11164922"/>
              <a:gd name="connsiteY2635" fmla="*/ 1651066 h 5421351"/>
              <a:gd name="connsiteX2636" fmla="*/ 8793423 w 11164922"/>
              <a:gd name="connsiteY2636" fmla="*/ 1659073 h 5421351"/>
              <a:gd name="connsiteX2637" fmla="*/ 8820693 w 11164922"/>
              <a:gd name="connsiteY2637" fmla="*/ 1656118 h 5421351"/>
              <a:gd name="connsiteX2638" fmla="*/ 8827607 w 11164922"/>
              <a:gd name="connsiteY2638" fmla="*/ 1649116 h 5421351"/>
              <a:gd name="connsiteX2639" fmla="*/ 8849677 w 11164922"/>
              <a:gd name="connsiteY2639" fmla="*/ 1646161 h 5421351"/>
              <a:gd name="connsiteX2640" fmla="*/ 8875293 w 11164922"/>
              <a:gd name="connsiteY2640" fmla="*/ 1656621 h 5421351"/>
              <a:gd name="connsiteX2641" fmla="*/ 8904838 w 11164922"/>
              <a:gd name="connsiteY2641" fmla="*/ 1658955 h 5421351"/>
              <a:gd name="connsiteX2642" fmla="*/ 8916302 w 11164922"/>
              <a:gd name="connsiteY2642" fmla="*/ 1669945 h 5421351"/>
              <a:gd name="connsiteX2643" fmla="*/ 8908649 w 11164922"/>
              <a:gd name="connsiteY2643" fmla="*/ 1682798 h 5421351"/>
              <a:gd name="connsiteX2644" fmla="*/ 8906168 w 11164922"/>
              <a:gd name="connsiteY2644" fmla="*/ 1684600 h 5421351"/>
              <a:gd name="connsiteX2645" fmla="*/ 8904247 w 11164922"/>
              <a:gd name="connsiteY2645" fmla="*/ 1685604 h 5421351"/>
              <a:gd name="connsiteX2646" fmla="*/ 8903302 w 11164922"/>
              <a:gd name="connsiteY2646" fmla="*/ 1685959 h 5421351"/>
              <a:gd name="connsiteX2647" fmla="*/ 8892725 w 11164922"/>
              <a:gd name="connsiteY2647" fmla="*/ 1687731 h 5421351"/>
              <a:gd name="connsiteX2648" fmla="*/ 8860698 w 11164922"/>
              <a:gd name="connsiteY2648" fmla="*/ 1716272 h 5421351"/>
              <a:gd name="connsiteX2649" fmla="*/ 8854346 w 11164922"/>
              <a:gd name="connsiteY2649" fmla="*/ 1723717 h 5421351"/>
              <a:gd name="connsiteX2650" fmla="*/ 8841878 w 11164922"/>
              <a:gd name="connsiteY2650" fmla="*/ 1734945 h 5421351"/>
              <a:gd name="connsiteX2651" fmla="*/ 8838923 w 11164922"/>
              <a:gd name="connsiteY2651" fmla="*/ 1761240 h 5421351"/>
              <a:gd name="connsiteX2652" fmla="*/ 8848141 w 11164922"/>
              <a:gd name="connsiteY2652" fmla="*/ 1763899 h 5421351"/>
              <a:gd name="connsiteX2653" fmla="*/ 8854907 w 11164922"/>
              <a:gd name="connsiteY2653" fmla="*/ 1764874 h 5421351"/>
              <a:gd name="connsiteX2654" fmla="*/ 8885604 w 11164922"/>
              <a:gd name="connsiteY2654" fmla="*/ 1782365 h 5421351"/>
              <a:gd name="connsiteX2655" fmla="*/ 8975451 w 11164922"/>
              <a:gd name="connsiteY2655" fmla="*/ 1907666 h 5421351"/>
              <a:gd name="connsiteX2656" fmla="*/ 8972821 w 11164922"/>
              <a:gd name="connsiteY2656" fmla="*/ 1931627 h 5421351"/>
              <a:gd name="connsiteX2657" fmla="*/ 8964992 w 11164922"/>
              <a:gd name="connsiteY2657" fmla="*/ 1945099 h 5421351"/>
              <a:gd name="connsiteX2658" fmla="*/ 8978080 w 11164922"/>
              <a:gd name="connsiteY2658" fmla="*/ 1949797 h 5421351"/>
              <a:gd name="connsiteX2659" fmla="*/ 8991287 w 11164922"/>
              <a:gd name="connsiteY2659" fmla="*/ 1959045 h 5421351"/>
              <a:gd name="connsiteX2660" fmla="*/ 8994921 w 11164922"/>
              <a:gd name="connsiteY2660" fmla="*/ 1973167 h 5421351"/>
              <a:gd name="connsiteX2661" fmla="*/ 8991435 w 11164922"/>
              <a:gd name="connsiteY2661" fmla="*/ 2023807 h 5421351"/>
              <a:gd name="connsiteX2662" fmla="*/ 8962245 w 11164922"/>
              <a:gd name="connsiteY2662" fmla="*/ 2110818 h 5421351"/>
              <a:gd name="connsiteX2663" fmla="*/ 8961033 w 11164922"/>
              <a:gd name="connsiteY2663" fmla="*/ 2124527 h 5421351"/>
              <a:gd name="connsiteX2664" fmla="*/ 8941504 w 11164922"/>
              <a:gd name="connsiteY2664" fmla="*/ 2170410 h 5421351"/>
              <a:gd name="connsiteX2665" fmla="*/ 8885841 w 11164922"/>
              <a:gd name="connsiteY2665" fmla="*/ 2233253 h 5421351"/>
              <a:gd name="connsiteX2666" fmla="*/ 8873580 w 11164922"/>
              <a:gd name="connsiteY2666" fmla="*/ 2242885 h 5421351"/>
              <a:gd name="connsiteX2667" fmla="*/ 8846693 w 11164922"/>
              <a:gd name="connsiteY2667" fmla="*/ 2257332 h 5421351"/>
              <a:gd name="connsiteX2668" fmla="*/ 8836028 w 11164922"/>
              <a:gd name="connsiteY2668" fmla="*/ 2260996 h 5421351"/>
              <a:gd name="connsiteX2669" fmla="*/ 8809023 w 11164922"/>
              <a:gd name="connsiteY2669" fmla="*/ 2277039 h 5421351"/>
              <a:gd name="connsiteX2670" fmla="*/ 8805744 w 11164922"/>
              <a:gd name="connsiteY2670" fmla="*/ 2280643 h 5421351"/>
              <a:gd name="connsiteX2671" fmla="*/ 8796172 w 11164922"/>
              <a:gd name="connsiteY2671" fmla="*/ 2288000 h 5421351"/>
              <a:gd name="connsiteX2672" fmla="*/ 8775283 w 11164922"/>
              <a:gd name="connsiteY2672" fmla="*/ 2281323 h 5421351"/>
              <a:gd name="connsiteX2673" fmla="*/ 8770083 w 11164922"/>
              <a:gd name="connsiteY2673" fmla="*/ 2277630 h 5421351"/>
              <a:gd name="connsiteX2674" fmla="*/ 8764174 w 11164922"/>
              <a:gd name="connsiteY2674" fmla="*/ 2285725 h 5421351"/>
              <a:gd name="connsiteX2675" fmla="*/ 8750110 w 11164922"/>
              <a:gd name="connsiteY2675" fmla="*/ 2297809 h 5421351"/>
              <a:gd name="connsiteX2676" fmla="*/ 8725145 w 11164922"/>
              <a:gd name="connsiteY2676" fmla="*/ 2303866 h 5421351"/>
              <a:gd name="connsiteX2677" fmla="*/ 8720210 w 11164922"/>
              <a:gd name="connsiteY2677" fmla="*/ 2303866 h 5421351"/>
              <a:gd name="connsiteX2678" fmla="*/ 8674061 w 11164922"/>
              <a:gd name="connsiteY2678" fmla="*/ 2316334 h 5421351"/>
              <a:gd name="connsiteX2679" fmla="*/ 8674061 w 11164922"/>
              <a:gd name="connsiteY2679" fmla="*/ 2352468 h 5421351"/>
              <a:gd name="connsiteX2680" fmla="*/ 8665670 w 11164922"/>
              <a:gd name="connsiteY2680" fmla="*/ 2355659 h 5421351"/>
              <a:gd name="connsiteX2681" fmla="*/ 8654886 w 11164922"/>
              <a:gd name="connsiteY2681" fmla="*/ 2357668 h 5421351"/>
              <a:gd name="connsiteX2682" fmla="*/ 8646584 w 11164922"/>
              <a:gd name="connsiteY2682" fmla="*/ 2347238 h 5421351"/>
              <a:gd name="connsiteX2683" fmla="*/ 8645698 w 11164922"/>
              <a:gd name="connsiteY2683" fmla="*/ 2343456 h 5421351"/>
              <a:gd name="connsiteX2684" fmla="*/ 8629507 w 11164922"/>
              <a:gd name="connsiteY2684" fmla="*/ 2317486 h 5421351"/>
              <a:gd name="connsiteX2685" fmla="*/ 8590212 w 11164922"/>
              <a:gd name="connsiteY2685" fmla="*/ 2307795 h 5421351"/>
              <a:gd name="connsiteX2686" fmla="*/ 8578158 w 11164922"/>
              <a:gd name="connsiteY2686" fmla="*/ 2313911 h 5421351"/>
              <a:gd name="connsiteX2687" fmla="*/ 8556560 w 11164922"/>
              <a:gd name="connsiteY2687" fmla="*/ 2332377 h 5421351"/>
              <a:gd name="connsiteX2688" fmla="*/ 8533870 w 11164922"/>
              <a:gd name="connsiteY2688" fmla="*/ 2361065 h 5421351"/>
              <a:gd name="connsiteX2689" fmla="*/ 8521076 w 11164922"/>
              <a:gd name="connsiteY2689" fmla="*/ 2410022 h 5421351"/>
              <a:gd name="connsiteX2690" fmla="*/ 8545569 w 11164922"/>
              <a:gd name="connsiteY2690" fmla="*/ 2447514 h 5421351"/>
              <a:gd name="connsiteX2691" fmla="*/ 8642743 w 11164922"/>
              <a:gd name="connsiteY2691" fmla="*/ 2558043 h 5421351"/>
              <a:gd name="connsiteX2692" fmla="*/ 8673027 w 11164922"/>
              <a:gd name="connsiteY2692" fmla="*/ 2644255 h 5421351"/>
              <a:gd name="connsiteX2693" fmla="*/ 8675391 w 11164922"/>
              <a:gd name="connsiteY2693" fmla="*/ 2702312 h 5421351"/>
              <a:gd name="connsiteX2694" fmla="*/ 8650957 w 11164922"/>
              <a:gd name="connsiteY2694" fmla="*/ 2739746 h 5421351"/>
              <a:gd name="connsiteX2695" fmla="*/ 8593580 w 11164922"/>
              <a:gd name="connsiteY2695" fmla="*/ 2774934 h 5421351"/>
              <a:gd name="connsiteX2696" fmla="*/ 8590626 w 11164922"/>
              <a:gd name="connsiteY2696" fmla="*/ 2785333 h 5421351"/>
              <a:gd name="connsiteX2697" fmla="*/ 8572249 w 11164922"/>
              <a:gd name="connsiteY2697" fmla="*/ 2806902 h 5421351"/>
              <a:gd name="connsiteX2698" fmla="*/ 8564389 w 11164922"/>
              <a:gd name="connsiteY2698" fmla="*/ 2813490 h 5421351"/>
              <a:gd name="connsiteX2699" fmla="*/ 8559987 w 11164922"/>
              <a:gd name="connsiteY2699" fmla="*/ 2820167 h 5421351"/>
              <a:gd name="connsiteX2700" fmla="*/ 8544446 w 11164922"/>
              <a:gd name="connsiteY2700" fmla="*/ 2835915 h 5421351"/>
              <a:gd name="connsiteX2701" fmla="*/ 8525124 w 11164922"/>
              <a:gd name="connsiteY2701" fmla="*/ 2842267 h 5421351"/>
              <a:gd name="connsiteX2702" fmla="*/ 8513306 w 11164922"/>
              <a:gd name="connsiteY2702" fmla="*/ 2776381 h 5421351"/>
              <a:gd name="connsiteX2703" fmla="*/ 8513098 w 11164922"/>
              <a:gd name="connsiteY2703" fmla="*/ 2775938 h 5421351"/>
              <a:gd name="connsiteX2704" fmla="*/ 8505948 w 11164922"/>
              <a:gd name="connsiteY2704" fmla="*/ 2771359 h 5421351"/>
              <a:gd name="connsiteX2705" fmla="*/ 8491590 w 11164922"/>
              <a:gd name="connsiteY2705" fmla="*/ 2774106 h 5421351"/>
              <a:gd name="connsiteX2706" fmla="*/ 8464852 w 11164922"/>
              <a:gd name="connsiteY2706" fmla="*/ 2751445 h 5421351"/>
              <a:gd name="connsiteX2707" fmla="*/ 8458942 w 11164922"/>
              <a:gd name="connsiteY2707" fmla="*/ 2741843 h 5421351"/>
              <a:gd name="connsiteX2708" fmla="*/ 8456696 w 11164922"/>
              <a:gd name="connsiteY2708" fmla="*/ 2735018 h 5421351"/>
              <a:gd name="connsiteX2709" fmla="*/ 8447508 w 11164922"/>
              <a:gd name="connsiteY2709" fmla="*/ 2718059 h 5421351"/>
              <a:gd name="connsiteX2710" fmla="*/ 8410164 w 11164922"/>
              <a:gd name="connsiteY2710" fmla="*/ 2677317 h 5421351"/>
              <a:gd name="connsiteX2711" fmla="*/ 8409070 w 11164922"/>
              <a:gd name="connsiteY2711" fmla="*/ 2676430 h 5421351"/>
              <a:gd name="connsiteX2712" fmla="*/ 8386054 w 11164922"/>
              <a:gd name="connsiteY2712" fmla="*/ 2670521 h 5421351"/>
              <a:gd name="connsiteX2713" fmla="*/ 8369804 w 11164922"/>
              <a:gd name="connsiteY2713" fmla="*/ 2670048 h 5421351"/>
              <a:gd name="connsiteX2714" fmla="*/ 8360942 w 11164922"/>
              <a:gd name="connsiteY2714" fmla="*/ 2641833 h 5421351"/>
              <a:gd name="connsiteX2715" fmla="*/ 8354500 w 11164922"/>
              <a:gd name="connsiteY2715" fmla="*/ 2640326 h 5421351"/>
              <a:gd name="connsiteX2716" fmla="*/ 8342506 w 11164922"/>
              <a:gd name="connsiteY2716" fmla="*/ 2654153 h 5421351"/>
              <a:gd name="connsiteX2717" fmla="*/ 8342506 w 11164922"/>
              <a:gd name="connsiteY2717" fmla="*/ 2684348 h 5421351"/>
              <a:gd name="connsiteX2718" fmla="*/ 8325310 w 11164922"/>
              <a:gd name="connsiteY2718" fmla="*/ 2770738 h 5421351"/>
              <a:gd name="connsiteX2719" fmla="*/ 8323420 w 11164922"/>
              <a:gd name="connsiteY2719" fmla="*/ 2797801 h 5421351"/>
              <a:gd name="connsiteX2720" fmla="*/ 8338842 w 11164922"/>
              <a:gd name="connsiteY2720" fmla="*/ 2800401 h 5421351"/>
              <a:gd name="connsiteX2721" fmla="*/ 8356568 w 11164922"/>
              <a:gd name="connsiteY2721" fmla="*/ 2824776 h 5421351"/>
              <a:gd name="connsiteX2722" fmla="*/ 8381210 w 11164922"/>
              <a:gd name="connsiteY2722" fmla="*/ 2890455 h 5421351"/>
              <a:gd name="connsiteX2723" fmla="*/ 8385168 w 11164922"/>
              <a:gd name="connsiteY2723" fmla="*/ 2893232 h 5421351"/>
              <a:gd name="connsiteX2724" fmla="*/ 8395568 w 11164922"/>
              <a:gd name="connsiteY2724" fmla="*/ 2897073 h 5421351"/>
              <a:gd name="connsiteX2725" fmla="*/ 8421154 w 11164922"/>
              <a:gd name="connsiteY2725" fmla="*/ 2922896 h 5421351"/>
              <a:gd name="connsiteX2726" fmla="*/ 8432678 w 11164922"/>
              <a:gd name="connsiteY2726" fmla="*/ 2929928 h 5421351"/>
              <a:gd name="connsiteX2727" fmla="*/ 8450168 w 11164922"/>
              <a:gd name="connsiteY2727" fmla="*/ 2945085 h 5421351"/>
              <a:gd name="connsiteX2728" fmla="*/ 8480628 w 11164922"/>
              <a:gd name="connsiteY2728" fmla="*/ 2983937 h 5421351"/>
              <a:gd name="connsiteX2729" fmla="*/ 8488162 w 11164922"/>
              <a:gd name="connsiteY2729" fmla="*/ 3023793 h 5421351"/>
              <a:gd name="connsiteX2730" fmla="*/ 8488162 w 11164922"/>
              <a:gd name="connsiteY2730" fmla="*/ 3035316 h 5421351"/>
              <a:gd name="connsiteX2731" fmla="*/ 8496022 w 11164922"/>
              <a:gd name="connsiteY2731" fmla="*/ 3071420 h 5421351"/>
              <a:gd name="connsiteX2732" fmla="*/ 8513748 w 11164922"/>
              <a:gd name="connsiteY2732" fmla="*/ 3113108 h 5421351"/>
              <a:gd name="connsiteX2733" fmla="*/ 8506392 w 11164922"/>
              <a:gd name="connsiteY2733" fmla="*/ 3132579 h 5421351"/>
              <a:gd name="connsiteX2734" fmla="*/ 8485356 w 11164922"/>
              <a:gd name="connsiteY2734" fmla="*/ 3134883 h 5421351"/>
              <a:gd name="connsiteX2735" fmla="*/ 8420356 w 11164922"/>
              <a:gd name="connsiteY2735" fmla="*/ 3092279 h 5421351"/>
              <a:gd name="connsiteX2736" fmla="*/ 8401774 w 11164922"/>
              <a:gd name="connsiteY2736" fmla="*/ 3056322 h 5421351"/>
              <a:gd name="connsiteX2737" fmla="*/ 8390190 w 11164922"/>
              <a:gd name="connsiteY2737" fmla="*/ 3040191 h 5421351"/>
              <a:gd name="connsiteX2738" fmla="*/ 8356952 w 11164922"/>
              <a:gd name="connsiteY2738" fmla="*/ 2939294 h 5421351"/>
              <a:gd name="connsiteX2739" fmla="*/ 8315058 w 11164922"/>
              <a:gd name="connsiteY2739" fmla="*/ 2878194 h 5421351"/>
              <a:gd name="connsiteX2740" fmla="*/ 8305072 w 11164922"/>
              <a:gd name="connsiteY2740" fmla="*/ 2870424 h 5421351"/>
              <a:gd name="connsiteX2741" fmla="*/ 8290890 w 11164922"/>
              <a:gd name="connsiteY2741" fmla="*/ 2864515 h 5421351"/>
              <a:gd name="connsiteX2742" fmla="*/ 8288201 w 11164922"/>
              <a:gd name="connsiteY2742" fmla="*/ 2856301 h 5421351"/>
              <a:gd name="connsiteX2743" fmla="*/ 8285543 w 11164922"/>
              <a:gd name="connsiteY2743" fmla="*/ 2825869 h 5421351"/>
              <a:gd name="connsiteX2744" fmla="*/ 8288851 w 11164922"/>
              <a:gd name="connsiteY2744" fmla="*/ 2802795 h 5421351"/>
              <a:gd name="connsiteX2745" fmla="*/ 8290241 w 11164922"/>
              <a:gd name="connsiteY2745" fmla="*/ 2798688 h 5421351"/>
              <a:gd name="connsiteX2746" fmla="*/ 8291422 w 11164922"/>
              <a:gd name="connsiteY2746" fmla="*/ 2788495 h 5421351"/>
              <a:gd name="connsiteX2747" fmla="*/ 8284715 w 11164922"/>
              <a:gd name="connsiteY2747" fmla="*/ 2663194 h 5421351"/>
              <a:gd name="connsiteX2748" fmla="*/ 8212861 w 11164922"/>
              <a:gd name="connsiteY2748" fmla="*/ 2497209 h 5421351"/>
              <a:gd name="connsiteX2749" fmla="*/ 8212359 w 11164922"/>
              <a:gd name="connsiteY2749" fmla="*/ 2501700 h 5421351"/>
              <a:gd name="connsiteX2750" fmla="*/ 8207159 w 11164922"/>
              <a:gd name="connsiteY2750" fmla="*/ 2518186 h 5421351"/>
              <a:gd name="connsiteX2751" fmla="*/ 8194307 w 11164922"/>
              <a:gd name="connsiteY2751" fmla="*/ 2530477 h 5421351"/>
              <a:gd name="connsiteX2752" fmla="*/ 8175959 w 11164922"/>
              <a:gd name="connsiteY2752" fmla="*/ 2536209 h 5421351"/>
              <a:gd name="connsiteX2753" fmla="*/ 8173005 w 11164922"/>
              <a:gd name="connsiteY2753" fmla="*/ 2537893 h 5421351"/>
              <a:gd name="connsiteX2754" fmla="*/ 8157789 w 11164922"/>
              <a:gd name="connsiteY2754" fmla="*/ 2549416 h 5421351"/>
              <a:gd name="connsiteX2755" fmla="*/ 8116692 w 11164922"/>
              <a:gd name="connsiteY2755" fmla="*/ 2535913 h 5421351"/>
              <a:gd name="connsiteX2756" fmla="*/ 8115303 w 11164922"/>
              <a:gd name="connsiteY2756" fmla="*/ 2528764 h 5421351"/>
              <a:gd name="connsiteX2757" fmla="*/ 8115303 w 11164922"/>
              <a:gd name="connsiteY2757" fmla="*/ 2519250 h 5421351"/>
              <a:gd name="connsiteX2758" fmla="*/ 8117963 w 11164922"/>
              <a:gd name="connsiteY2758" fmla="*/ 2500607 h 5421351"/>
              <a:gd name="connsiteX2759" fmla="*/ 8106410 w 11164922"/>
              <a:gd name="connsiteY2759" fmla="*/ 2448430 h 5421351"/>
              <a:gd name="connsiteX2760" fmla="*/ 8071547 w 11164922"/>
              <a:gd name="connsiteY2760" fmla="*/ 2384229 h 5421351"/>
              <a:gd name="connsiteX2761" fmla="*/ 8059345 w 11164922"/>
              <a:gd name="connsiteY2761" fmla="*/ 2374390 h 5421351"/>
              <a:gd name="connsiteX2762" fmla="*/ 8021763 w 11164922"/>
              <a:gd name="connsiteY2762" fmla="*/ 2331107 h 5421351"/>
              <a:gd name="connsiteX2763" fmla="*/ 7989175 w 11164922"/>
              <a:gd name="connsiteY2763" fmla="*/ 2273434 h 5421351"/>
              <a:gd name="connsiteX2764" fmla="*/ 7919035 w 11164922"/>
              <a:gd name="connsiteY2764" fmla="*/ 2296096 h 5421351"/>
              <a:gd name="connsiteX2765" fmla="*/ 7905828 w 11164922"/>
              <a:gd name="connsiteY2765" fmla="*/ 2296509 h 5421351"/>
              <a:gd name="connsiteX2766" fmla="*/ 7882192 w 11164922"/>
              <a:gd name="connsiteY2766" fmla="*/ 2301059 h 5421351"/>
              <a:gd name="connsiteX2767" fmla="*/ 7839322 w 11164922"/>
              <a:gd name="connsiteY2767" fmla="*/ 2322509 h 5421351"/>
              <a:gd name="connsiteX2768" fmla="*/ 7841656 w 11164922"/>
              <a:gd name="connsiteY2768" fmla="*/ 2330988 h 5421351"/>
              <a:gd name="connsiteX2769" fmla="*/ 7826440 w 11164922"/>
              <a:gd name="connsiteY2769" fmla="*/ 2370106 h 5421351"/>
              <a:gd name="connsiteX2770" fmla="*/ 7787410 w 11164922"/>
              <a:gd name="connsiteY2770" fmla="*/ 2395781 h 5421351"/>
              <a:gd name="connsiteX2771" fmla="*/ 7772638 w 11164922"/>
              <a:gd name="connsiteY2771" fmla="*/ 2410878 h 5421351"/>
              <a:gd name="connsiteX2772" fmla="*/ 7736032 w 11164922"/>
              <a:gd name="connsiteY2772" fmla="*/ 2459391 h 5421351"/>
              <a:gd name="connsiteX2773" fmla="*/ 7706486 w 11164922"/>
              <a:gd name="connsiteY2773" fmla="*/ 2484948 h 5421351"/>
              <a:gd name="connsiteX2774" fmla="*/ 7704478 w 11164922"/>
              <a:gd name="connsiteY2774" fmla="*/ 2486012 h 5421351"/>
              <a:gd name="connsiteX2775" fmla="*/ 7694314 w 11164922"/>
              <a:gd name="connsiteY2775" fmla="*/ 2495732 h 5421351"/>
              <a:gd name="connsiteX2776" fmla="*/ 7693280 w 11164922"/>
              <a:gd name="connsiteY2776" fmla="*/ 2499721 h 5421351"/>
              <a:gd name="connsiteX2777" fmla="*/ 7671298 w 11164922"/>
              <a:gd name="connsiteY2777" fmla="*/ 2521820 h 5421351"/>
              <a:gd name="connsiteX2778" fmla="*/ 7649966 w 11164922"/>
              <a:gd name="connsiteY2778" fmla="*/ 2533195 h 5421351"/>
              <a:gd name="connsiteX2779" fmla="*/ 7627010 w 11164922"/>
              <a:gd name="connsiteY2779" fmla="*/ 2553640 h 5421351"/>
              <a:gd name="connsiteX2780" fmla="*/ 7638296 w 11164922"/>
              <a:gd name="connsiteY2780" fmla="*/ 2626942 h 5421351"/>
              <a:gd name="connsiteX2781" fmla="*/ 7628576 w 11164922"/>
              <a:gd name="connsiteY2781" fmla="*/ 2684201 h 5421351"/>
              <a:gd name="connsiteX2782" fmla="*/ 7627246 w 11164922"/>
              <a:gd name="connsiteY2782" fmla="*/ 2688130 h 5421351"/>
              <a:gd name="connsiteX2783" fmla="*/ 7625622 w 11164922"/>
              <a:gd name="connsiteY2783" fmla="*/ 2737470 h 5421351"/>
              <a:gd name="connsiteX2784" fmla="*/ 7626952 w 11164922"/>
              <a:gd name="connsiteY2784" fmla="*/ 2741223 h 5421351"/>
              <a:gd name="connsiteX2785" fmla="*/ 7628784 w 11164922"/>
              <a:gd name="connsiteY2785" fmla="*/ 2750677 h 5421351"/>
              <a:gd name="connsiteX2786" fmla="*/ 7616670 w 11164922"/>
              <a:gd name="connsiteY2786" fmla="*/ 2769645 h 5421351"/>
              <a:gd name="connsiteX2787" fmla="*/ 7608574 w 11164922"/>
              <a:gd name="connsiteY2787" fmla="*/ 2777297 h 5421351"/>
              <a:gd name="connsiteX2788" fmla="*/ 7603788 w 11164922"/>
              <a:gd name="connsiteY2788" fmla="*/ 2787047 h 5421351"/>
              <a:gd name="connsiteX2789" fmla="*/ 7600834 w 11164922"/>
              <a:gd name="connsiteY2789" fmla="*/ 2797565 h 5421351"/>
              <a:gd name="connsiteX2790" fmla="*/ 7596904 w 11164922"/>
              <a:gd name="connsiteY2790" fmla="*/ 2804892 h 5421351"/>
              <a:gd name="connsiteX2791" fmla="*/ 7594540 w 11164922"/>
              <a:gd name="connsiteY2791" fmla="*/ 2806370 h 5421351"/>
              <a:gd name="connsiteX2792" fmla="*/ 7553354 w 11164922"/>
              <a:gd name="connsiteY2792" fmla="*/ 2844985 h 5421351"/>
              <a:gd name="connsiteX2793" fmla="*/ 7520855 w 11164922"/>
              <a:gd name="connsiteY2793" fmla="*/ 2839756 h 5421351"/>
              <a:gd name="connsiteX2794" fmla="*/ 7505817 w 11164922"/>
              <a:gd name="connsiteY2794" fmla="*/ 2819370 h 5421351"/>
              <a:gd name="connsiteX2795" fmla="*/ 7353896 w 11164922"/>
              <a:gd name="connsiteY2795" fmla="*/ 2463291 h 5421351"/>
              <a:gd name="connsiteX2796" fmla="*/ 7326242 w 11164922"/>
              <a:gd name="connsiteY2796" fmla="*/ 2324193 h 5421351"/>
              <a:gd name="connsiteX2797" fmla="*/ 7326094 w 11164922"/>
              <a:gd name="connsiteY2797" fmla="*/ 2291989 h 5421351"/>
              <a:gd name="connsiteX2798" fmla="*/ 7320539 w 11164922"/>
              <a:gd name="connsiteY2798" fmla="*/ 2291605 h 5421351"/>
              <a:gd name="connsiteX2799" fmla="*/ 7315901 w 11164922"/>
              <a:gd name="connsiteY2799" fmla="*/ 2321859 h 5421351"/>
              <a:gd name="connsiteX2800" fmla="*/ 7305619 w 11164922"/>
              <a:gd name="connsiteY2800" fmla="*/ 2331697 h 5421351"/>
              <a:gd name="connsiteX2801" fmla="*/ 7303255 w 11164922"/>
              <a:gd name="connsiteY2801" fmla="*/ 2332791 h 5421351"/>
              <a:gd name="connsiteX2802" fmla="*/ 7267211 w 11164922"/>
              <a:gd name="connsiteY2802" fmla="*/ 2343013 h 5421351"/>
              <a:gd name="connsiteX2803" fmla="*/ 7257283 w 11164922"/>
              <a:gd name="connsiteY2803" fmla="*/ 2340059 h 5421351"/>
              <a:gd name="connsiteX2804" fmla="*/ 7228831 w 11164922"/>
              <a:gd name="connsiteY2804" fmla="*/ 2310130 h 5421351"/>
              <a:gd name="connsiteX2805" fmla="*/ 7206022 w 11164922"/>
              <a:gd name="connsiteY2805" fmla="*/ 2291812 h 5421351"/>
              <a:gd name="connsiteX2806" fmla="*/ 7201886 w 11164922"/>
              <a:gd name="connsiteY2806" fmla="*/ 2287527 h 5421351"/>
              <a:gd name="connsiteX2807" fmla="*/ 7196302 w 11164922"/>
              <a:gd name="connsiteY2807" fmla="*/ 2271928 h 5421351"/>
              <a:gd name="connsiteX2808" fmla="*/ 7213674 w 11164922"/>
              <a:gd name="connsiteY2808" fmla="*/ 2263064 h 5421351"/>
              <a:gd name="connsiteX2809" fmla="*/ 7182682 w 11164922"/>
              <a:gd name="connsiteY2809" fmla="*/ 2244126 h 5421351"/>
              <a:gd name="connsiteX2810" fmla="*/ 7128112 w 11164922"/>
              <a:gd name="connsiteY2810" fmla="*/ 2198301 h 5421351"/>
              <a:gd name="connsiteX2811" fmla="*/ 7094253 w 11164922"/>
              <a:gd name="connsiteY2811" fmla="*/ 2153983 h 5421351"/>
              <a:gd name="connsiteX2812" fmla="*/ 6975275 w 11164922"/>
              <a:gd name="connsiteY2812" fmla="*/ 2165801 h 5421351"/>
              <a:gd name="connsiteX2813" fmla="*/ 6905844 w 11164922"/>
              <a:gd name="connsiteY2813" fmla="*/ 2163704 h 5421351"/>
              <a:gd name="connsiteX2814" fmla="*/ 6785802 w 11164922"/>
              <a:gd name="connsiteY2814" fmla="*/ 2140511 h 5421351"/>
              <a:gd name="connsiteX2815" fmla="*/ 6772595 w 11164922"/>
              <a:gd name="connsiteY2815" fmla="*/ 2132977 h 5421351"/>
              <a:gd name="connsiteX2816" fmla="*/ 6765593 w 11164922"/>
              <a:gd name="connsiteY2816" fmla="*/ 2121159 h 5421351"/>
              <a:gd name="connsiteX2817" fmla="*/ 6756197 w 11164922"/>
              <a:gd name="connsiteY2817" fmla="*/ 2099679 h 5421351"/>
              <a:gd name="connsiteX2818" fmla="*/ 6747807 w 11164922"/>
              <a:gd name="connsiteY2818" fmla="*/ 2089427 h 5421351"/>
              <a:gd name="connsiteX2819" fmla="*/ 6695364 w 11164922"/>
              <a:gd name="connsiteY2819" fmla="*/ 2103491 h 5421351"/>
              <a:gd name="connsiteX2820" fmla="*/ 6636274 w 11164922"/>
              <a:gd name="connsiteY2820" fmla="*/ 2091673 h 5421351"/>
              <a:gd name="connsiteX2821" fmla="*/ 6559840 w 11164922"/>
              <a:gd name="connsiteY2821" fmla="*/ 2049216 h 5421351"/>
              <a:gd name="connsiteX2822" fmla="*/ 6557802 w 11164922"/>
              <a:gd name="connsiteY2822" fmla="*/ 2047621 h 5421351"/>
              <a:gd name="connsiteX2823" fmla="*/ 6545984 w 11164922"/>
              <a:gd name="connsiteY2823" fmla="*/ 2029421 h 5421351"/>
              <a:gd name="connsiteX2824" fmla="*/ 6538036 w 11164922"/>
              <a:gd name="connsiteY2824" fmla="*/ 2005785 h 5421351"/>
              <a:gd name="connsiteX2825" fmla="*/ 6528995 w 11164922"/>
              <a:gd name="connsiteY2825" fmla="*/ 1990599 h 5421351"/>
              <a:gd name="connsiteX2826" fmla="*/ 6512893 w 11164922"/>
              <a:gd name="connsiteY2826" fmla="*/ 1970301 h 5421351"/>
              <a:gd name="connsiteX2827" fmla="*/ 6494250 w 11164922"/>
              <a:gd name="connsiteY2827" fmla="*/ 1960433 h 5421351"/>
              <a:gd name="connsiteX2828" fmla="*/ 6470939 w 11164922"/>
              <a:gd name="connsiteY2828" fmla="*/ 1958897 h 5421351"/>
              <a:gd name="connsiteX2829" fmla="*/ 6456758 w 11164922"/>
              <a:gd name="connsiteY2829" fmla="*/ 1967051 h 5421351"/>
              <a:gd name="connsiteX2830" fmla="*/ 6448987 w 11164922"/>
              <a:gd name="connsiteY2830" fmla="*/ 2003274 h 5421351"/>
              <a:gd name="connsiteX2831" fmla="*/ 6451941 w 11164922"/>
              <a:gd name="connsiteY2831" fmla="*/ 2011133 h 5421351"/>
              <a:gd name="connsiteX2832" fmla="*/ 6473037 w 11164922"/>
              <a:gd name="connsiteY2832" fmla="*/ 2048714 h 5421351"/>
              <a:gd name="connsiteX2833" fmla="*/ 6534462 w 11164922"/>
              <a:gd name="connsiteY2833" fmla="*/ 2105854 h 5421351"/>
              <a:gd name="connsiteX2834" fmla="*/ 6546280 w 11164922"/>
              <a:gd name="connsiteY2834" fmla="*/ 2098941 h 5421351"/>
              <a:gd name="connsiteX2835" fmla="*/ 6542232 w 11164922"/>
              <a:gd name="connsiteY2835" fmla="*/ 2125029 h 5421351"/>
              <a:gd name="connsiteX2836" fmla="*/ 6559959 w 11164922"/>
              <a:gd name="connsiteY2836" fmla="*/ 2115722 h 5421351"/>
              <a:gd name="connsiteX2837" fmla="*/ 6572279 w 11164922"/>
              <a:gd name="connsiteY2837" fmla="*/ 2133095 h 5421351"/>
              <a:gd name="connsiteX2838" fmla="*/ 6574318 w 11164922"/>
              <a:gd name="connsiteY2838" fmla="*/ 2180633 h 5421351"/>
              <a:gd name="connsiteX2839" fmla="*/ 6590390 w 11164922"/>
              <a:gd name="connsiteY2839" fmla="*/ 2195997 h 5421351"/>
              <a:gd name="connsiteX2840" fmla="*/ 6649481 w 11164922"/>
              <a:gd name="connsiteY2840" fmla="*/ 2196824 h 5421351"/>
              <a:gd name="connsiteX2841" fmla="*/ 6729932 w 11164922"/>
              <a:gd name="connsiteY2841" fmla="*/ 2113566 h 5421351"/>
              <a:gd name="connsiteX2842" fmla="*/ 6740745 w 11164922"/>
              <a:gd name="connsiteY2842" fmla="*/ 2146331 h 5421351"/>
              <a:gd name="connsiteX2843" fmla="*/ 6769433 w 11164922"/>
              <a:gd name="connsiteY2843" fmla="*/ 2196765 h 5421351"/>
              <a:gd name="connsiteX2844" fmla="*/ 6788963 w 11164922"/>
              <a:gd name="connsiteY2844" fmla="*/ 2214167 h 5421351"/>
              <a:gd name="connsiteX2845" fmla="*/ 6809319 w 11164922"/>
              <a:gd name="connsiteY2845" fmla="*/ 2213812 h 5421351"/>
              <a:gd name="connsiteX2846" fmla="*/ 6820547 w 11164922"/>
              <a:gd name="connsiteY2846" fmla="*/ 2216767 h 5421351"/>
              <a:gd name="connsiteX2847" fmla="*/ 6824151 w 11164922"/>
              <a:gd name="connsiteY2847" fmla="*/ 2219219 h 5421351"/>
              <a:gd name="connsiteX2848" fmla="*/ 6831685 w 11164922"/>
              <a:gd name="connsiteY2848" fmla="*/ 2226133 h 5421351"/>
              <a:gd name="connsiteX2849" fmla="*/ 6861939 w 11164922"/>
              <a:gd name="connsiteY2849" fmla="*/ 2264541 h 5421351"/>
              <a:gd name="connsiteX2850" fmla="*/ 6868085 w 11164922"/>
              <a:gd name="connsiteY2850" fmla="*/ 2287616 h 5421351"/>
              <a:gd name="connsiteX2851" fmla="*/ 6836590 w 11164922"/>
              <a:gd name="connsiteY2851" fmla="*/ 2354536 h 5421351"/>
              <a:gd name="connsiteX2852" fmla="*/ 6832276 w 11164922"/>
              <a:gd name="connsiteY2852" fmla="*/ 2357047 h 5421351"/>
              <a:gd name="connsiteX2853" fmla="*/ 6824949 w 11164922"/>
              <a:gd name="connsiteY2853" fmla="*/ 2359765 h 5421351"/>
              <a:gd name="connsiteX2854" fmla="*/ 6814578 w 11164922"/>
              <a:gd name="connsiteY2854" fmla="*/ 2379324 h 5421351"/>
              <a:gd name="connsiteX2855" fmla="*/ 6814963 w 11164922"/>
              <a:gd name="connsiteY2855" fmla="*/ 2395574 h 5421351"/>
              <a:gd name="connsiteX2856" fmla="*/ 6812303 w 11164922"/>
              <a:gd name="connsiteY2856" fmla="*/ 2413301 h 5421351"/>
              <a:gd name="connsiteX2857" fmla="*/ 6798772 w 11164922"/>
              <a:gd name="connsiteY2857" fmla="*/ 2421574 h 5421351"/>
              <a:gd name="connsiteX2858" fmla="*/ 6795640 w 11164922"/>
              <a:gd name="connsiteY2858" fmla="*/ 2422696 h 5421351"/>
              <a:gd name="connsiteX2859" fmla="*/ 6773954 w 11164922"/>
              <a:gd name="connsiteY2859" fmla="*/ 2440542 h 5421351"/>
              <a:gd name="connsiteX2860" fmla="*/ 6770999 w 11164922"/>
              <a:gd name="connsiteY2860" fmla="*/ 2446126 h 5421351"/>
              <a:gd name="connsiteX2861" fmla="*/ 6768281 w 11164922"/>
              <a:gd name="connsiteY2861" fmla="*/ 2449967 h 5421351"/>
              <a:gd name="connsiteX2862" fmla="*/ 6765918 w 11164922"/>
              <a:gd name="connsiteY2862" fmla="*/ 2452537 h 5421351"/>
              <a:gd name="connsiteX2863" fmla="*/ 6757439 w 11164922"/>
              <a:gd name="connsiteY2863" fmla="*/ 2457294 h 5421351"/>
              <a:gd name="connsiteX2864" fmla="*/ 6722220 w 11164922"/>
              <a:gd name="connsiteY2864" fmla="*/ 2485687 h 5421351"/>
              <a:gd name="connsiteX2865" fmla="*/ 6630010 w 11164922"/>
              <a:gd name="connsiteY2865" fmla="*/ 2519634 h 5421351"/>
              <a:gd name="connsiteX2866" fmla="*/ 6621147 w 11164922"/>
              <a:gd name="connsiteY2866" fmla="*/ 2533373 h 5421351"/>
              <a:gd name="connsiteX2867" fmla="*/ 6620733 w 11164922"/>
              <a:gd name="connsiteY2867" fmla="*/ 2545515 h 5421351"/>
              <a:gd name="connsiteX2868" fmla="*/ 6580699 w 11164922"/>
              <a:gd name="connsiteY2868" fmla="*/ 2578695 h 5421351"/>
              <a:gd name="connsiteX2869" fmla="*/ 6526100 w 11164922"/>
              <a:gd name="connsiteY2869" fmla="*/ 2592315 h 5421351"/>
              <a:gd name="connsiteX2870" fmla="*/ 6520723 w 11164922"/>
              <a:gd name="connsiteY2870" fmla="*/ 2595270 h 5421351"/>
              <a:gd name="connsiteX2871" fmla="*/ 6513484 w 11164922"/>
              <a:gd name="connsiteY2871" fmla="*/ 2600588 h 5421351"/>
              <a:gd name="connsiteX2872" fmla="*/ 6504621 w 11164922"/>
              <a:gd name="connsiteY2872" fmla="*/ 2609067 h 5421351"/>
              <a:gd name="connsiteX2873" fmla="*/ 6499450 w 11164922"/>
              <a:gd name="connsiteY2873" fmla="*/ 2612022 h 5421351"/>
              <a:gd name="connsiteX2874" fmla="*/ 6468930 w 11164922"/>
              <a:gd name="connsiteY2874" fmla="*/ 2620885 h 5421351"/>
              <a:gd name="connsiteX2875" fmla="*/ 6422101 w 11164922"/>
              <a:gd name="connsiteY2875" fmla="*/ 2643694 h 5421351"/>
              <a:gd name="connsiteX2876" fmla="*/ 6405851 w 11164922"/>
              <a:gd name="connsiteY2876" fmla="*/ 2647949 h 5421351"/>
              <a:gd name="connsiteX2877" fmla="*/ 6384165 w 11164922"/>
              <a:gd name="connsiteY2877" fmla="*/ 2657846 h 5421351"/>
              <a:gd name="connsiteX2878" fmla="*/ 6380324 w 11164922"/>
              <a:gd name="connsiteY2878" fmla="*/ 2660653 h 5421351"/>
              <a:gd name="connsiteX2879" fmla="*/ 6373115 w 11164922"/>
              <a:gd name="connsiteY2879" fmla="*/ 2664642 h 5421351"/>
              <a:gd name="connsiteX2880" fmla="*/ 6319785 w 11164922"/>
              <a:gd name="connsiteY2880" fmla="*/ 2666680 h 5421351"/>
              <a:gd name="connsiteX2881" fmla="*/ 6304481 w 11164922"/>
              <a:gd name="connsiteY2881" fmla="*/ 2651908 h 5421351"/>
              <a:gd name="connsiteX2882" fmla="*/ 6303742 w 11164922"/>
              <a:gd name="connsiteY2882" fmla="*/ 2645821 h 5421351"/>
              <a:gd name="connsiteX2883" fmla="*/ 6304806 w 11164922"/>
              <a:gd name="connsiteY2883" fmla="*/ 2636633 h 5421351"/>
              <a:gd name="connsiteX2884" fmla="*/ 6304599 w 11164922"/>
              <a:gd name="connsiteY2884" fmla="*/ 2628478 h 5421351"/>
              <a:gd name="connsiteX2885" fmla="*/ 6301142 w 11164922"/>
              <a:gd name="connsiteY2885" fmla="*/ 2611224 h 5421351"/>
              <a:gd name="connsiteX2886" fmla="*/ 6287818 w 11164922"/>
              <a:gd name="connsiteY2886" fmla="*/ 2573997 h 5421351"/>
              <a:gd name="connsiteX2887" fmla="*/ 6281199 w 11164922"/>
              <a:gd name="connsiteY2887" fmla="*/ 2541261 h 5421351"/>
              <a:gd name="connsiteX2888" fmla="*/ 6281199 w 11164922"/>
              <a:gd name="connsiteY2888" fmla="*/ 2527168 h 5421351"/>
              <a:gd name="connsiteX2889" fmla="*/ 6257770 w 11164922"/>
              <a:gd name="connsiteY2889" fmla="*/ 2473780 h 5421351"/>
              <a:gd name="connsiteX2890" fmla="*/ 6246838 w 11164922"/>
              <a:gd name="connsiteY2890" fmla="*/ 2464119 h 5421351"/>
              <a:gd name="connsiteX2891" fmla="*/ 6229112 w 11164922"/>
              <a:gd name="connsiteY2891" fmla="*/ 2434574 h 5421351"/>
              <a:gd name="connsiteX2892" fmla="*/ 6224651 w 11164922"/>
              <a:gd name="connsiteY2892" fmla="*/ 2421515 h 5421351"/>
              <a:gd name="connsiteX2893" fmla="*/ 6191176 w 11164922"/>
              <a:gd name="connsiteY2893" fmla="*/ 2377197 h 5421351"/>
              <a:gd name="connsiteX2894" fmla="*/ 6181603 w 11164922"/>
              <a:gd name="connsiteY2894" fmla="*/ 2371140 h 5421351"/>
              <a:gd name="connsiteX2895" fmla="*/ 6163876 w 11164922"/>
              <a:gd name="connsiteY2895" fmla="*/ 2356368 h 5421351"/>
              <a:gd name="connsiteX2896" fmla="*/ 6156106 w 11164922"/>
              <a:gd name="connsiteY2896" fmla="*/ 2346263 h 5421351"/>
              <a:gd name="connsiteX2897" fmla="*/ 6123961 w 11164922"/>
              <a:gd name="connsiteY2897" fmla="*/ 2247051 h 5421351"/>
              <a:gd name="connsiteX2898" fmla="*/ 6121302 w 11164922"/>
              <a:gd name="connsiteY2898" fmla="*/ 2241969 h 5421351"/>
              <a:gd name="connsiteX2899" fmla="*/ 6088212 w 11164922"/>
              <a:gd name="connsiteY2899" fmla="*/ 2203058 h 5421351"/>
              <a:gd name="connsiteX2900" fmla="*/ 6080087 w 11164922"/>
              <a:gd name="connsiteY2900" fmla="*/ 2196824 h 5421351"/>
              <a:gd name="connsiteX2901" fmla="*/ 6072700 w 11164922"/>
              <a:gd name="connsiteY2901" fmla="*/ 2186128 h 5421351"/>
              <a:gd name="connsiteX2902" fmla="*/ 6066082 w 11164922"/>
              <a:gd name="connsiteY2902" fmla="*/ 2169022 h 5421351"/>
              <a:gd name="connsiteX2903" fmla="*/ 5987138 w 11164922"/>
              <a:gd name="connsiteY2903" fmla="*/ 2046439 h 5421351"/>
              <a:gd name="connsiteX2904" fmla="*/ 5969942 w 11164922"/>
              <a:gd name="connsiteY2904" fmla="*/ 2038137 h 5421351"/>
              <a:gd name="connsiteX2905" fmla="*/ 5962023 w 11164922"/>
              <a:gd name="connsiteY2905" fmla="*/ 2051137 h 5421351"/>
              <a:gd name="connsiteX2906" fmla="*/ 5931592 w 11164922"/>
              <a:gd name="connsiteY2906" fmla="*/ 2036157 h 5421351"/>
              <a:gd name="connsiteX2907" fmla="*/ 6021056 w 11164922"/>
              <a:gd name="connsiteY2907" fmla="*/ 2237212 h 5421351"/>
              <a:gd name="connsiteX2908" fmla="*/ 6024690 w 11164922"/>
              <a:gd name="connsiteY2908" fmla="*/ 2241732 h 5421351"/>
              <a:gd name="connsiteX2909" fmla="*/ 6049300 w 11164922"/>
              <a:gd name="connsiteY2909" fmla="*/ 2263153 h 5421351"/>
              <a:gd name="connsiteX2910" fmla="*/ 6071105 w 11164922"/>
              <a:gd name="connsiteY2910" fmla="*/ 2304959 h 5421351"/>
              <a:gd name="connsiteX2911" fmla="*/ 6085050 w 11164922"/>
              <a:gd name="connsiteY2911" fmla="*/ 2353354 h 5421351"/>
              <a:gd name="connsiteX2912" fmla="*/ 6091698 w 11164922"/>
              <a:gd name="connsiteY2912" fmla="*/ 2405915 h 5421351"/>
              <a:gd name="connsiteX2913" fmla="*/ 6095420 w 11164922"/>
              <a:gd name="connsiteY2913" fmla="*/ 2416138 h 5421351"/>
              <a:gd name="connsiteX2914" fmla="*/ 6136311 w 11164922"/>
              <a:gd name="connsiteY2914" fmla="*/ 2453808 h 5421351"/>
              <a:gd name="connsiteX2915" fmla="*/ 6155131 w 11164922"/>
              <a:gd name="connsiteY2915" fmla="*/ 2492807 h 5421351"/>
              <a:gd name="connsiteX2916" fmla="*/ 6159179 w 11164922"/>
              <a:gd name="connsiteY2916" fmla="*/ 2521111 h 5421351"/>
              <a:gd name="connsiteX2917" fmla="*/ 6188074 w 11164922"/>
              <a:gd name="connsiteY2917" fmla="*/ 2564838 h 5421351"/>
              <a:gd name="connsiteX2918" fmla="*/ 6217028 w 11164922"/>
              <a:gd name="connsiteY2918" fmla="*/ 2578872 h 5421351"/>
              <a:gd name="connsiteX2919" fmla="*/ 6242938 w 11164922"/>
              <a:gd name="connsiteY2919" fmla="*/ 2597013 h 5421351"/>
              <a:gd name="connsiteX2920" fmla="*/ 6306874 w 11164922"/>
              <a:gd name="connsiteY2920" fmla="*/ 2673978 h 5421351"/>
              <a:gd name="connsiteX2921" fmla="*/ 6313994 w 11164922"/>
              <a:gd name="connsiteY2921" fmla="*/ 2697614 h 5421351"/>
              <a:gd name="connsiteX2922" fmla="*/ 6312251 w 11164922"/>
              <a:gd name="connsiteY2922" fmla="*/ 2710141 h 5421351"/>
              <a:gd name="connsiteX2923" fmla="*/ 6326462 w 11164922"/>
              <a:gd name="connsiteY2923" fmla="*/ 2732123 h 5421351"/>
              <a:gd name="connsiteX2924" fmla="*/ 6347145 w 11164922"/>
              <a:gd name="connsiteY2924" fmla="*/ 2748668 h 5421351"/>
              <a:gd name="connsiteX2925" fmla="*/ 6379645 w 11164922"/>
              <a:gd name="connsiteY2925" fmla="*/ 2748077 h 5421351"/>
              <a:gd name="connsiteX2926" fmla="*/ 6386115 w 11164922"/>
              <a:gd name="connsiteY2926" fmla="*/ 2745123 h 5421351"/>
              <a:gd name="connsiteX2927" fmla="*/ 6413740 w 11164922"/>
              <a:gd name="connsiteY2927" fmla="*/ 2744177 h 5421351"/>
              <a:gd name="connsiteX2928" fmla="*/ 6418024 w 11164922"/>
              <a:gd name="connsiteY2928" fmla="*/ 2745595 h 5421351"/>
              <a:gd name="connsiteX2929" fmla="*/ 6444792 w 11164922"/>
              <a:gd name="connsiteY2929" fmla="*/ 2735609 h 5421351"/>
              <a:gd name="connsiteX2930" fmla="*/ 6457615 w 11164922"/>
              <a:gd name="connsiteY2930" fmla="*/ 2726095 h 5421351"/>
              <a:gd name="connsiteX2931" fmla="*/ 6463524 w 11164922"/>
              <a:gd name="connsiteY2931" fmla="*/ 2725209 h 5421351"/>
              <a:gd name="connsiteX2932" fmla="*/ 6467393 w 11164922"/>
              <a:gd name="connsiteY2932" fmla="*/ 2726273 h 5421351"/>
              <a:gd name="connsiteX2933" fmla="*/ 6505359 w 11164922"/>
              <a:gd name="connsiteY2933" fmla="*/ 2721339 h 5421351"/>
              <a:gd name="connsiteX2934" fmla="*/ 6573313 w 11164922"/>
              <a:gd name="connsiteY2934" fmla="*/ 2695250 h 5421351"/>
              <a:gd name="connsiteX2935" fmla="*/ 6594261 w 11164922"/>
              <a:gd name="connsiteY2935" fmla="*/ 2704646 h 5421351"/>
              <a:gd name="connsiteX2936" fmla="*/ 6586668 w 11164922"/>
              <a:gd name="connsiteY2936" fmla="*/ 2794817 h 5421351"/>
              <a:gd name="connsiteX2937" fmla="*/ 6584067 w 11164922"/>
              <a:gd name="connsiteY2937" fmla="*/ 2806635 h 5421351"/>
              <a:gd name="connsiteX2938" fmla="*/ 6479300 w 11164922"/>
              <a:gd name="connsiteY2938" fmla="*/ 3021755 h 5421351"/>
              <a:gd name="connsiteX2939" fmla="*/ 6411494 w 11164922"/>
              <a:gd name="connsiteY2939" fmla="*/ 3095618 h 5421351"/>
              <a:gd name="connsiteX2940" fmla="*/ 6348179 w 11164922"/>
              <a:gd name="connsiteY2940" fmla="*/ 3138931 h 5421351"/>
              <a:gd name="connsiteX2941" fmla="*/ 6257918 w 11164922"/>
              <a:gd name="connsiteY2941" fmla="*/ 3257111 h 5421351"/>
              <a:gd name="connsiteX2942" fmla="*/ 6234282 w 11164922"/>
              <a:gd name="connsiteY2942" fmla="*/ 3275311 h 5421351"/>
              <a:gd name="connsiteX2943" fmla="*/ 6219510 w 11164922"/>
              <a:gd name="connsiteY2943" fmla="*/ 3291443 h 5421351"/>
              <a:gd name="connsiteX2944" fmla="*/ 6212094 w 11164922"/>
              <a:gd name="connsiteY2944" fmla="*/ 3302699 h 5421351"/>
              <a:gd name="connsiteX2945" fmla="*/ 6163108 w 11164922"/>
              <a:gd name="connsiteY2945" fmla="*/ 3401971 h 5421351"/>
              <a:gd name="connsiteX2946" fmla="*/ 6170908 w 11164922"/>
              <a:gd name="connsiteY2946" fmla="*/ 3449864 h 5421351"/>
              <a:gd name="connsiteX2947" fmla="*/ 6176551 w 11164922"/>
              <a:gd name="connsiteY2947" fmla="*/ 3454148 h 5421351"/>
              <a:gd name="connsiteX2948" fmla="*/ 6176138 w 11164922"/>
              <a:gd name="connsiteY2948" fmla="*/ 3478936 h 5421351"/>
              <a:gd name="connsiteX2949" fmla="*/ 6172119 w 11164922"/>
              <a:gd name="connsiteY2949" fmla="*/ 3499972 h 5421351"/>
              <a:gd name="connsiteX2950" fmla="*/ 6173124 w 11164922"/>
              <a:gd name="connsiteY2950" fmla="*/ 3532472 h 5421351"/>
              <a:gd name="connsiteX2951" fmla="*/ 6189108 w 11164922"/>
              <a:gd name="connsiteY2951" fmla="*/ 3585653 h 5421351"/>
              <a:gd name="connsiteX2952" fmla="*/ 6197706 w 11164922"/>
              <a:gd name="connsiteY2952" fmla="*/ 3594517 h 5421351"/>
              <a:gd name="connsiteX2953" fmla="*/ 6209317 w 11164922"/>
              <a:gd name="connsiteY2953" fmla="*/ 3644478 h 5421351"/>
              <a:gd name="connsiteX2954" fmla="*/ 6208194 w 11164922"/>
              <a:gd name="connsiteY2954" fmla="*/ 3660018 h 5421351"/>
              <a:gd name="connsiteX2955" fmla="*/ 6214812 w 11164922"/>
              <a:gd name="connsiteY2955" fmla="*/ 3763042 h 5421351"/>
              <a:gd name="connsiteX2956" fmla="*/ 6198090 w 11164922"/>
              <a:gd name="connsiteY2956" fmla="*/ 3834305 h 5421351"/>
              <a:gd name="connsiteX2957" fmla="*/ 6181929 w 11164922"/>
              <a:gd name="connsiteY2957" fmla="*/ 3855607 h 5421351"/>
              <a:gd name="connsiteX2958" fmla="*/ 6168928 w 11164922"/>
              <a:gd name="connsiteY2958" fmla="*/ 3867721 h 5421351"/>
              <a:gd name="connsiteX2959" fmla="*/ 6080293 w 11164922"/>
              <a:gd name="connsiteY2959" fmla="*/ 3921847 h 5421351"/>
              <a:gd name="connsiteX2960" fmla="*/ 6068002 w 11164922"/>
              <a:gd name="connsiteY2960" fmla="*/ 3938836 h 5421351"/>
              <a:gd name="connsiteX2961" fmla="*/ 6008912 w 11164922"/>
              <a:gd name="connsiteY2961" fmla="*/ 3995858 h 5421351"/>
              <a:gd name="connsiteX2962" fmla="*/ 5992810 w 11164922"/>
              <a:gd name="connsiteY2962" fmla="*/ 4007410 h 5421351"/>
              <a:gd name="connsiteX2963" fmla="*/ 6017864 w 11164922"/>
              <a:gd name="connsiteY2963" fmla="*/ 4097287 h 5421351"/>
              <a:gd name="connsiteX2964" fmla="*/ 6015235 w 11164922"/>
              <a:gd name="connsiteY2964" fmla="*/ 4147247 h 5421351"/>
              <a:gd name="connsiteX2965" fmla="*/ 5996976 w 11164922"/>
              <a:gd name="connsiteY2965" fmla="*/ 4195081 h 5421351"/>
              <a:gd name="connsiteX2966" fmla="*/ 5980637 w 11164922"/>
              <a:gd name="connsiteY2966" fmla="*/ 4210356 h 5421351"/>
              <a:gd name="connsiteX2967" fmla="*/ 5921546 w 11164922"/>
              <a:gd name="connsiteY2967" fmla="*/ 4230476 h 5421351"/>
              <a:gd name="connsiteX2968" fmla="*/ 5916287 w 11164922"/>
              <a:gd name="connsiteY2968" fmla="*/ 4253551 h 5421351"/>
              <a:gd name="connsiteX2969" fmla="*/ 5917380 w 11164922"/>
              <a:gd name="connsiteY2969" fmla="*/ 4282475 h 5421351"/>
              <a:gd name="connsiteX2970" fmla="*/ 5896699 w 11164922"/>
              <a:gd name="connsiteY2970" fmla="*/ 4347031 h 5421351"/>
              <a:gd name="connsiteX2971" fmla="*/ 5880006 w 11164922"/>
              <a:gd name="connsiteY2971" fmla="*/ 4369456 h 5421351"/>
              <a:gd name="connsiteX2972" fmla="*/ 5868188 w 11164922"/>
              <a:gd name="connsiteY2972" fmla="*/ 4380270 h 5421351"/>
              <a:gd name="connsiteX2973" fmla="*/ 5799938 w 11164922"/>
              <a:gd name="connsiteY2973" fmla="*/ 4474283 h 5421351"/>
              <a:gd name="connsiteX2974" fmla="*/ 5731128 w 11164922"/>
              <a:gd name="connsiteY2974" fmla="*/ 4542413 h 5421351"/>
              <a:gd name="connsiteX2975" fmla="*/ 5712958 w 11164922"/>
              <a:gd name="connsiteY2975" fmla="*/ 4553907 h 5421351"/>
              <a:gd name="connsiteX2976" fmla="*/ 5700224 w 11164922"/>
              <a:gd name="connsiteY2976" fmla="*/ 4559579 h 5421351"/>
              <a:gd name="connsiteX2977" fmla="*/ 5604054 w 11164922"/>
              <a:gd name="connsiteY2977" fmla="*/ 4585431 h 5421351"/>
              <a:gd name="connsiteX2978" fmla="*/ 5549071 w 11164922"/>
              <a:gd name="connsiteY2978" fmla="*/ 4586288 h 5421351"/>
              <a:gd name="connsiteX2979" fmla="*/ 5444836 w 11164922"/>
              <a:gd name="connsiteY2979" fmla="*/ 4604429 h 5421351"/>
              <a:gd name="connsiteX2980" fmla="*/ 5438483 w 11164922"/>
              <a:gd name="connsiteY2980" fmla="*/ 4602922 h 5421351"/>
              <a:gd name="connsiteX2981" fmla="*/ 5404270 w 11164922"/>
              <a:gd name="connsiteY2981" fmla="*/ 4587322 h 5421351"/>
              <a:gd name="connsiteX2982" fmla="*/ 5398597 w 11164922"/>
              <a:gd name="connsiteY2982" fmla="*/ 4579493 h 5421351"/>
              <a:gd name="connsiteX2983" fmla="*/ 5393841 w 11164922"/>
              <a:gd name="connsiteY2983" fmla="*/ 4554586 h 5421351"/>
              <a:gd name="connsiteX2984" fmla="*/ 5385982 w 11164922"/>
              <a:gd name="connsiteY2984" fmla="*/ 4542148 h 5421351"/>
              <a:gd name="connsiteX2985" fmla="*/ 5386691 w 11164922"/>
              <a:gd name="connsiteY2985" fmla="*/ 4523327 h 5421351"/>
              <a:gd name="connsiteX2986" fmla="*/ 5395554 w 11164922"/>
              <a:gd name="connsiteY2986" fmla="*/ 4514671 h 5421351"/>
              <a:gd name="connsiteX2987" fmla="*/ 5392925 w 11164922"/>
              <a:gd name="connsiteY2987" fmla="*/ 4485539 h 5421351"/>
              <a:gd name="connsiteX2988" fmla="*/ 5379895 w 11164922"/>
              <a:gd name="connsiteY2988" fmla="*/ 4463321 h 5421351"/>
              <a:gd name="connsiteX2989" fmla="*/ 5367043 w 11164922"/>
              <a:gd name="connsiteY2989" fmla="*/ 4431915 h 5421351"/>
              <a:gd name="connsiteX2990" fmla="*/ 5361843 w 11164922"/>
              <a:gd name="connsiteY2990" fmla="*/ 4412031 h 5421351"/>
              <a:gd name="connsiteX2991" fmla="*/ 5336848 w 11164922"/>
              <a:gd name="connsiteY2991" fmla="*/ 4358288 h 5421351"/>
              <a:gd name="connsiteX2992" fmla="*/ 5324055 w 11164922"/>
              <a:gd name="connsiteY2992" fmla="*/ 4348243 h 5421351"/>
              <a:gd name="connsiteX2993" fmla="*/ 5314541 w 11164922"/>
              <a:gd name="connsiteY2993" fmla="*/ 4338581 h 5421351"/>
              <a:gd name="connsiteX2994" fmla="*/ 5290905 w 11164922"/>
              <a:gd name="connsiteY2994" fmla="*/ 4292462 h 5421351"/>
              <a:gd name="connsiteX2995" fmla="*/ 5276901 w 11164922"/>
              <a:gd name="connsiteY2995" fmla="*/ 4231067 h 5421351"/>
              <a:gd name="connsiteX2996" fmla="*/ 5269515 w 11164922"/>
              <a:gd name="connsiteY2996" fmla="*/ 4141368 h 5421351"/>
              <a:gd name="connsiteX2997" fmla="*/ 5272469 w 11164922"/>
              <a:gd name="connsiteY2997" fmla="*/ 4118234 h 5421351"/>
              <a:gd name="connsiteX2998" fmla="*/ 5266205 w 11164922"/>
              <a:gd name="connsiteY2998" fmla="*/ 4093475 h 5421351"/>
              <a:gd name="connsiteX2999" fmla="*/ 5244549 w 11164922"/>
              <a:gd name="connsiteY2999" fmla="*/ 4064964 h 5421351"/>
              <a:gd name="connsiteX3000" fmla="*/ 5178634 w 11164922"/>
              <a:gd name="connsiteY3000" fmla="*/ 3930032 h 5421351"/>
              <a:gd name="connsiteX3001" fmla="*/ 5173079 w 11164922"/>
              <a:gd name="connsiteY3001" fmla="*/ 3869819 h 5421351"/>
              <a:gd name="connsiteX3002" fmla="*/ 5203156 w 11164922"/>
              <a:gd name="connsiteY3002" fmla="*/ 3742508 h 5421351"/>
              <a:gd name="connsiteX3003" fmla="*/ 5247947 w 11164922"/>
              <a:gd name="connsiteY3003" fmla="*/ 3671305 h 5421351"/>
              <a:gd name="connsiteX3004" fmla="*/ 5245376 w 11164922"/>
              <a:gd name="connsiteY3004" fmla="*/ 3619039 h 5421351"/>
              <a:gd name="connsiteX3005" fmla="*/ 5229629 w 11164922"/>
              <a:gd name="connsiteY3005" fmla="*/ 3578149 h 5421351"/>
              <a:gd name="connsiteX3006" fmla="*/ 5225818 w 11164922"/>
              <a:gd name="connsiteY3006" fmla="*/ 3557467 h 5421351"/>
              <a:gd name="connsiteX3007" fmla="*/ 5229540 w 11164922"/>
              <a:gd name="connsiteY3007" fmla="*/ 3546595 h 5421351"/>
              <a:gd name="connsiteX3008" fmla="*/ 5221061 w 11164922"/>
              <a:gd name="connsiteY3008" fmla="*/ 3487859 h 5421351"/>
              <a:gd name="connsiteX3009" fmla="*/ 5201177 w 11164922"/>
              <a:gd name="connsiteY3009" fmla="*/ 3448239 h 5421351"/>
              <a:gd name="connsiteX3010" fmla="*/ 5188384 w 11164922"/>
              <a:gd name="connsiteY3010" fmla="*/ 3406551 h 5421351"/>
              <a:gd name="connsiteX3011" fmla="*/ 5168795 w 11164922"/>
              <a:gd name="connsiteY3011" fmla="*/ 3364360 h 5421351"/>
              <a:gd name="connsiteX3012" fmla="*/ 5084503 w 11164922"/>
              <a:gd name="connsiteY3012" fmla="*/ 3249784 h 5421351"/>
              <a:gd name="connsiteX3013" fmla="*/ 5075846 w 11164922"/>
              <a:gd name="connsiteY3013" fmla="*/ 3229102 h 5421351"/>
              <a:gd name="connsiteX3014" fmla="*/ 5077619 w 11164922"/>
              <a:gd name="connsiteY3014" fmla="*/ 3213857 h 5421351"/>
              <a:gd name="connsiteX3015" fmla="*/ 5089673 w 11164922"/>
              <a:gd name="connsiteY3015" fmla="*/ 3189689 h 5421351"/>
              <a:gd name="connsiteX3016" fmla="*/ 5103353 w 11164922"/>
              <a:gd name="connsiteY3016" fmla="*/ 3090299 h 5421351"/>
              <a:gd name="connsiteX3017" fmla="*/ 5103353 w 11164922"/>
              <a:gd name="connsiteY3017" fmla="*/ 3051891 h 5421351"/>
              <a:gd name="connsiteX3018" fmla="*/ 5097444 w 11164922"/>
              <a:gd name="connsiteY3018" fmla="*/ 3033632 h 5421351"/>
              <a:gd name="connsiteX3019" fmla="*/ 5085124 w 11164922"/>
              <a:gd name="connsiteY3019" fmla="*/ 3025862 h 5421351"/>
              <a:gd name="connsiteX3020" fmla="*/ 5076880 w 11164922"/>
              <a:gd name="connsiteY3020" fmla="*/ 3022168 h 5421351"/>
              <a:gd name="connsiteX3021" fmla="*/ 5075935 w 11164922"/>
              <a:gd name="connsiteY3021" fmla="*/ 3020721 h 5421351"/>
              <a:gd name="connsiteX3022" fmla="*/ 5072389 w 11164922"/>
              <a:gd name="connsiteY3022" fmla="*/ 3013452 h 5421351"/>
              <a:gd name="connsiteX3023" fmla="*/ 5045799 w 11164922"/>
              <a:gd name="connsiteY3023" fmla="*/ 3005978 h 5421351"/>
              <a:gd name="connsiteX3024" fmla="*/ 4970311 w 11164922"/>
              <a:gd name="connsiteY3024" fmla="*/ 3010764 h 5421351"/>
              <a:gd name="connsiteX3025" fmla="*/ 4949629 w 11164922"/>
              <a:gd name="connsiteY3025" fmla="*/ 2988930 h 5421351"/>
              <a:gd name="connsiteX3026" fmla="*/ 4940323 w 11164922"/>
              <a:gd name="connsiteY3026" fmla="*/ 2965678 h 5421351"/>
              <a:gd name="connsiteX3027" fmla="*/ 4906966 w 11164922"/>
              <a:gd name="connsiteY3027" fmla="*/ 2933798 h 5421351"/>
              <a:gd name="connsiteX3028" fmla="*/ 4850476 w 11164922"/>
              <a:gd name="connsiteY3028" fmla="*/ 2930400 h 5421351"/>
              <a:gd name="connsiteX3029" fmla="*/ 4805242 w 11164922"/>
              <a:gd name="connsiteY3029" fmla="*/ 2941363 h 5421351"/>
              <a:gd name="connsiteX3030" fmla="*/ 4689248 w 11164922"/>
              <a:gd name="connsiteY3030" fmla="*/ 2990023 h 5421351"/>
              <a:gd name="connsiteX3031" fmla="*/ 4678553 w 11164922"/>
              <a:gd name="connsiteY3031" fmla="*/ 2992594 h 5421351"/>
              <a:gd name="connsiteX3032" fmla="*/ 4669689 w 11164922"/>
              <a:gd name="connsiteY3032" fmla="*/ 2991707 h 5421351"/>
              <a:gd name="connsiteX3033" fmla="*/ 4665553 w 11164922"/>
              <a:gd name="connsiteY3033" fmla="*/ 2990142 h 5421351"/>
              <a:gd name="connsiteX3034" fmla="*/ 4657871 w 11164922"/>
              <a:gd name="connsiteY3034" fmla="*/ 2985355 h 5421351"/>
              <a:gd name="connsiteX3035" fmla="*/ 4652258 w 11164922"/>
              <a:gd name="connsiteY3035" fmla="*/ 2984055 h 5421351"/>
              <a:gd name="connsiteX3036" fmla="*/ 4644133 w 11164922"/>
              <a:gd name="connsiteY3036" fmla="*/ 2983582 h 5421351"/>
              <a:gd name="connsiteX3037" fmla="*/ 4638549 w 11164922"/>
              <a:gd name="connsiteY3037" fmla="*/ 2984085 h 5421351"/>
              <a:gd name="connsiteX3038" fmla="*/ 4633230 w 11164922"/>
              <a:gd name="connsiteY3038" fmla="*/ 2983907 h 5421351"/>
              <a:gd name="connsiteX3039" fmla="*/ 4607290 w 11164922"/>
              <a:gd name="connsiteY3039" fmla="*/ 2976935 h 5421351"/>
              <a:gd name="connsiteX3040" fmla="*/ 4535466 w 11164922"/>
              <a:gd name="connsiteY3040" fmla="*/ 2989905 h 5421351"/>
              <a:gd name="connsiteX3041" fmla="*/ 4482934 w 11164922"/>
              <a:gd name="connsiteY3041" fmla="*/ 3009080 h 5421351"/>
              <a:gd name="connsiteX3042" fmla="*/ 4455369 w 11164922"/>
              <a:gd name="connsiteY3042" fmla="*/ 3002078 h 5421351"/>
              <a:gd name="connsiteX3043" fmla="*/ 4379645 w 11164922"/>
              <a:gd name="connsiteY3043" fmla="*/ 2941363 h 5421351"/>
              <a:gd name="connsiteX3044" fmla="*/ 4367206 w 11164922"/>
              <a:gd name="connsiteY3044" fmla="*/ 2935718 h 5421351"/>
              <a:gd name="connsiteX3045" fmla="*/ 4346525 w 11164922"/>
              <a:gd name="connsiteY3045" fmla="*/ 2913500 h 5421351"/>
              <a:gd name="connsiteX3046" fmla="*/ 4342890 w 11164922"/>
              <a:gd name="connsiteY3046" fmla="*/ 2904814 h 5421351"/>
              <a:gd name="connsiteX3047" fmla="*/ 4319727 w 11164922"/>
              <a:gd name="connsiteY3047" fmla="*/ 2887767 h 5421351"/>
              <a:gd name="connsiteX3048" fmla="*/ 4307170 w 11164922"/>
              <a:gd name="connsiteY3048" fmla="*/ 2883098 h 5421351"/>
              <a:gd name="connsiteX3049" fmla="*/ 4300700 w 11164922"/>
              <a:gd name="connsiteY3049" fmla="*/ 2878962 h 5421351"/>
              <a:gd name="connsiteX3050" fmla="*/ 4294968 w 11164922"/>
              <a:gd name="connsiteY3050" fmla="*/ 2873644 h 5421351"/>
              <a:gd name="connsiteX3051" fmla="*/ 4289798 w 11164922"/>
              <a:gd name="connsiteY3051" fmla="*/ 2866908 h 5421351"/>
              <a:gd name="connsiteX3052" fmla="*/ 4283889 w 11164922"/>
              <a:gd name="connsiteY3052" fmla="*/ 2855769 h 5421351"/>
              <a:gd name="connsiteX3053" fmla="*/ 4265393 w 11164922"/>
              <a:gd name="connsiteY3053" fmla="*/ 2802588 h 5421351"/>
              <a:gd name="connsiteX3054" fmla="*/ 4260518 w 11164922"/>
              <a:gd name="connsiteY3054" fmla="*/ 2794020 h 5421351"/>
              <a:gd name="connsiteX3055" fmla="*/ 4192033 w 11164922"/>
              <a:gd name="connsiteY3055" fmla="*/ 2720541 h 5421351"/>
              <a:gd name="connsiteX3056" fmla="*/ 4166742 w 11164922"/>
              <a:gd name="connsiteY3056" fmla="*/ 2703700 h 5421351"/>
              <a:gd name="connsiteX3057" fmla="*/ 4153181 w 11164922"/>
              <a:gd name="connsiteY3057" fmla="*/ 2681571 h 5421351"/>
              <a:gd name="connsiteX3058" fmla="*/ 4150611 w 11164922"/>
              <a:gd name="connsiteY3058" fmla="*/ 2656635 h 5421351"/>
              <a:gd name="connsiteX3059" fmla="*/ 4155899 w 11164922"/>
              <a:gd name="connsiteY3059" fmla="*/ 2636692 h 5421351"/>
              <a:gd name="connsiteX3060" fmla="*/ 4157524 w 11164922"/>
              <a:gd name="connsiteY3060" fmla="*/ 2624637 h 5421351"/>
              <a:gd name="connsiteX3061" fmla="*/ 4151172 w 11164922"/>
              <a:gd name="connsiteY3061" fmla="*/ 2609156 h 5421351"/>
              <a:gd name="connsiteX3062" fmla="*/ 4147242 w 11164922"/>
              <a:gd name="connsiteY3062" fmla="*/ 2602863 h 5421351"/>
              <a:gd name="connsiteX3063" fmla="*/ 4132854 w 11164922"/>
              <a:gd name="connsiteY3063" fmla="*/ 2586317 h 5421351"/>
              <a:gd name="connsiteX3064" fmla="*/ 4173686 w 11164922"/>
              <a:gd name="connsiteY3064" fmla="*/ 2490503 h 5421351"/>
              <a:gd name="connsiteX3065" fmla="*/ 4180806 w 11164922"/>
              <a:gd name="connsiteY3065" fmla="*/ 2430112 h 5421351"/>
              <a:gd name="connsiteX3066" fmla="*/ 4178206 w 11164922"/>
              <a:gd name="connsiteY3066" fmla="*/ 2419594 h 5421351"/>
              <a:gd name="connsiteX3067" fmla="*/ 4175576 w 11164922"/>
              <a:gd name="connsiteY3067" fmla="*/ 2413065 h 5421351"/>
              <a:gd name="connsiteX3068" fmla="*/ 4173124 w 11164922"/>
              <a:gd name="connsiteY3068" fmla="*/ 2395338 h 5421351"/>
              <a:gd name="connsiteX3069" fmla="*/ 4175369 w 11164922"/>
              <a:gd name="connsiteY3069" fmla="*/ 2376902 h 5421351"/>
              <a:gd name="connsiteX3070" fmla="*/ 4170406 w 11164922"/>
              <a:gd name="connsiteY3070" fmla="*/ 2350754 h 5421351"/>
              <a:gd name="connsiteX3071" fmla="*/ 4155633 w 11164922"/>
              <a:gd name="connsiteY3071" fmla="*/ 2337931 h 5421351"/>
              <a:gd name="connsiteX3072" fmla="*/ 4153772 w 11164922"/>
              <a:gd name="connsiteY3072" fmla="*/ 2329068 h 5421351"/>
              <a:gd name="connsiteX3073" fmla="*/ 4154570 w 11164922"/>
              <a:gd name="connsiteY3073" fmla="*/ 2313379 h 5421351"/>
              <a:gd name="connsiteX3074" fmla="*/ 4167777 w 11164922"/>
              <a:gd name="connsiteY3074" fmla="*/ 2271307 h 5421351"/>
              <a:gd name="connsiteX3075" fmla="*/ 4190615 w 11164922"/>
              <a:gd name="connsiteY3075" fmla="*/ 2224714 h 5421351"/>
              <a:gd name="connsiteX3076" fmla="*/ 4234933 w 11164922"/>
              <a:gd name="connsiteY3076" fmla="*/ 2183174 h 5421351"/>
              <a:gd name="connsiteX3077" fmla="*/ 4240842 w 11164922"/>
              <a:gd name="connsiteY3077" fmla="*/ 2137586 h 5421351"/>
              <a:gd name="connsiteX3078" fmla="*/ 4323568 w 11164922"/>
              <a:gd name="connsiteY3078" fmla="*/ 2036896 h 5421351"/>
              <a:gd name="connsiteX3079" fmla="*/ 4374031 w 11164922"/>
              <a:gd name="connsiteY3079" fmla="*/ 2014767 h 5421351"/>
              <a:gd name="connsiteX3080" fmla="*/ 4424051 w 11164922"/>
              <a:gd name="connsiteY3080" fmla="*/ 1944479 h 5421351"/>
              <a:gd name="connsiteX3081" fmla="*/ 4424051 w 11164922"/>
              <a:gd name="connsiteY3081" fmla="*/ 1937093 h 5421351"/>
              <a:gd name="connsiteX3082" fmla="*/ 4422662 w 11164922"/>
              <a:gd name="connsiteY3082" fmla="*/ 1929647 h 5421351"/>
              <a:gd name="connsiteX3083" fmla="*/ 4424760 w 11164922"/>
              <a:gd name="connsiteY3083" fmla="*/ 1907636 h 5421351"/>
              <a:gd name="connsiteX3084" fmla="*/ 4446889 w 11164922"/>
              <a:gd name="connsiteY3084" fmla="*/ 1858768 h 5421351"/>
              <a:gd name="connsiteX3085" fmla="*/ 4449312 w 11164922"/>
              <a:gd name="connsiteY3085" fmla="*/ 1855518 h 5421351"/>
              <a:gd name="connsiteX3086" fmla="*/ 4487721 w 11164922"/>
              <a:gd name="connsiteY3086" fmla="*/ 1821305 h 5421351"/>
              <a:gd name="connsiteX3087" fmla="*/ 4518536 w 11164922"/>
              <a:gd name="connsiteY3087" fmla="*/ 1803194 h 5421351"/>
              <a:gd name="connsiteX3088" fmla="*/ 4525095 w 11164922"/>
              <a:gd name="connsiteY3088" fmla="*/ 1797285 h 5421351"/>
              <a:gd name="connsiteX3089" fmla="*/ 4539307 w 11164922"/>
              <a:gd name="connsiteY3089" fmla="*/ 1779912 h 5421351"/>
              <a:gd name="connsiteX3090" fmla="*/ 4571215 w 11164922"/>
              <a:gd name="connsiteY3090" fmla="*/ 1726081 h 5421351"/>
              <a:gd name="connsiteX3091" fmla="*/ 4594467 w 11164922"/>
              <a:gd name="connsiteY3091" fmla="*/ 1728592 h 5421351"/>
              <a:gd name="connsiteX3092" fmla="*/ 4606285 w 11164922"/>
              <a:gd name="connsiteY3092" fmla="*/ 1740854 h 5421351"/>
              <a:gd name="connsiteX3093" fmla="*/ 4700357 w 11164922"/>
              <a:gd name="connsiteY3093" fmla="*/ 1748565 h 5421351"/>
              <a:gd name="connsiteX3094" fmla="*/ 4711200 w 11164922"/>
              <a:gd name="connsiteY3094" fmla="*/ 1746467 h 5421351"/>
              <a:gd name="connsiteX3095" fmla="*/ 4716046 w 11164922"/>
              <a:gd name="connsiteY3095" fmla="*/ 1744576 h 5421351"/>
              <a:gd name="connsiteX3096" fmla="*/ 4720921 w 11164922"/>
              <a:gd name="connsiteY3096" fmla="*/ 1741858 h 5421351"/>
              <a:gd name="connsiteX3097" fmla="*/ 4729784 w 11164922"/>
              <a:gd name="connsiteY3097" fmla="*/ 1735151 h 5421351"/>
              <a:gd name="connsiteX3098" fmla="*/ 4768724 w 11164922"/>
              <a:gd name="connsiteY3098" fmla="*/ 1712254 h 5421351"/>
              <a:gd name="connsiteX3099" fmla="*/ 4784059 w 11164922"/>
              <a:gd name="connsiteY3099" fmla="*/ 1699786 h 5421351"/>
              <a:gd name="connsiteX3100" fmla="*/ 4813160 w 11164922"/>
              <a:gd name="connsiteY3100" fmla="*/ 1689977 h 5421351"/>
              <a:gd name="connsiteX3101" fmla="*/ 4911103 w 11164922"/>
              <a:gd name="connsiteY3101" fmla="*/ 1676032 h 5421351"/>
              <a:gd name="connsiteX3102" fmla="*/ 4976102 w 11164922"/>
              <a:gd name="connsiteY3102" fmla="*/ 1678366 h 5421351"/>
              <a:gd name="connsiteX3103" fmla="*/ 4988629 w 11164922"/>
              <a:gd name="connsiteY3103" fmla="*/ 1673136 h 5421351"/>
              <a:gd name="connsiteX3104" fmla="*/ 5113516 w 11164922"/>
              <a:gd name="connsiteY3104" fmla="*/ 1663179 h 5421351"/>
              <a:gd name="connsiteX3105" fmla="*/ 5115496 w 11164922"/>
              <a:gd name="connsiteY3105" fmla="*/ 1664982 h 5421351"/>
              <a:gd name="connsiteX3106" fmla="*/ 5144745 w 11164922"/>
              <a:gd name="connsiteY3106" fmla="*/ 1670123 h 5421351"/>
              <a:gd name="connsiteX3107" fmla="*/ 5149030 w 11164922"/>
              <a:gd name="connsiteY3107" fmla="*/ 1678307 h 5421351"/>
              <a:gd name="connsiteX3108" fmla="*/ 5144923 w 11164922"/>
              <a:gd name="connsiteY3108" fmla="*/ 1702800 h 5421351"/>
              <a:gd name="connsiteX3109" fmla="*/ 5138009 w 11164922"/>
              <a:gd name="connsiteY3109" fmla="*/ 1713229 h 5421351"/>
              <a:gd name="connsiteX3110" fmla="*/ 5144420 w 11164922"/>
              <a:gd name="connsiteY3110" fmla="*/ 1722093 h 5421351"/>
              <a:gd name="connsiteX3111" fmla="*/ 5148143 w 11164922"/>
              <a:gd name="connsiteY3111" fmla="*/ 1751313 h 5421351"/>
              <a:gd name="connsiteX3112" fmla="*/ 5139280 w 11164922"/>
              <a:gd name="connsiteY3112" fmla="*/ 1769040 h 5421351"/>
              <a:gd name="connsiteX3113" fmla="*/ 5126073 w 11164922"/>
              <a:gd name="connsiteY3113" fmla="*/ 1787535 h 5421351"/>
              <a:gd name="connsiteX3114" fmla="*/ 5125216 w 11164922"/>
              <a:gd name="connsiteY3114" fmla="*/ 1797373 h 5421351"/>
              <a:gd name="connsiteX3115" fmla="*/ 5126930 w 11164922"/>
              <a:gd name="connsiteY3115" fmla="*/ 1799619 h 5421351"/>
              <a:gd name="connsiteX3116" fmla="*/ 5129441 w 11164922"/>
              <a:gd name="connsiteY3116" fmla="*/ 1801983 h 5421351"/>
              <a:gd name="connsiteX3117" fmla="*/ 5185725 w 11164922"/>
              <a:gd name="connsiteY3117" fmla="*/ 1837230 h 5421351"/>
              <a:gd name="connsiteX3118" fmla="*/ 5255421 w 11164922"/>
              <a:gd name="connsiteY3118" fmla="*/ 1844941 h 5421351"/>
              <a:gd name="connsiteX3119" fmla="*/ 5287921 w 11164922"/>
              <a:gd name="connsiteY3119" fmla="*/ 1854012 h 5421351"/>
              <a:gd name="connsiteX3120" fmla="*/ 5301660 w 11164922"/>
              <a:gd name="connsiteY3120" fmla="*/ 1871739 h 5421351"/>
              <a:gd name="connsiteX3121" fmla="*/ 5306742 w 11164922"/>
              <a:gd name="connsiteY3121" fmla="*/ 1887013 h 5421351"/>
              <a:gd name="connsiteX3122" fmla="*/ 5328487 w 11164922"/>
              <a:gd name="connsiteY3122" fmla="*/ 1901786 h 5421351"/>
              <a:gd name="connsiteX3123" fmla="*/ 5362641 w 11164922"/>
              <a:gd name="connsiteY3123" fmla="*/ 1906454 h 5421351"/>
              <a:gd name="connsiteX3124" fmla="*/ 5374459 w 11164922"/>
              <a:gd name="connsiteY3124" fmla="*/ 1910620 h 5421351"/>
              <a:gd name="connsiteX3125" fmla="*/ 5389231 w 11164922"/>
              <a:gd name="connsiteY3125" fmla="*/ 1918272 h 5421351"/>
              <a:gd name="connsiteX3126" fmla="*/ 5406781 w 11164922"/>
              <a:gd name="connsiteY3126" fmla="*/ 1930829 h 5421351"/>
              <a:gd name="connsiteX3127" fmla="*/ 5411981 w 11164922"/>
              <a:gd name="connsiteY3127" fmla="*/ 1933518 h 5421351"/>
              <a:gd name="connsiteX3128" fmla="*/ 5435618 w 11164922"/>
              <a:gd name="connsiteY3128" fmla="*/ 1937417 h 5421351"/>
              <a:gd name="connsiteX3129" fmla="*/ 5454231 w 11164922"/>
              <a:gd name="connsiteY3129" fmla="*/ 1924299 h 5421351"/>
              <a:gd name="connsiteX3130" fmla="*/ 5453226 w 11164922"/>
              <a:gd name="connsiteY3130" fmla="*/ 1901550 h 5421351"/>
              <a:gd name="connsiteX3131" fmla="*/ 5450065 w 11164922"/>
              <a:gd name="connsiteY3131" fmla="*/ 1889732 h 5421351"/>
              <a:gd name="connsiteX3132" fmla="*/ 5450863 w 11164922"/>
              <a:gd name="connsiteY3132" fmla="*/ 1882257 h 5421351"/>
              <a:gd name="connsiteX3133" fmla="*/ 5464985 w 11164922"/>
              <a:gd name="connsiteY3133" fmla="*/ 1862018 h 5421351"/>
              <a:gd name="connsiteX3134" fmla="*/ 5477365 w 11164922"/>
              <a:gd name="connsiteY3134" fmla="*/ 1852564 h 5421351"/>
              <a:gd name="connsiteX3135" fmla="*/ 5498608 w 11164922"/>
              <a:gd name="connsiteY3135" fmla="*/ 1845059 h 5421351"/>
              <a:gd name="connsiteX3136" fmla="*/ 5536957 w 11164922"/>
              <a:gd name="connsiteY3136" fmla="*/ 1840391 h 5421351"/>
              <a:gd name="connsiteX3137" fmla="*/ 5554684 w 11164922"/>
              <a:gd name="connsiteY3137" fmla="*/ 1846773 h 5421351"/>
              <a:gd name="connsiteX3138" fmla="*/ 5556516 w 11164922"/>
              <a:gd name="connsiteY3138" fmla="*/ 1847837 h 5421351"/>
              <a:gd name="connsiteX3139" fmla="*/ 5562898 w 11164922"/>
              <a:gd name="connsiteY3139" fmla="*/ 1850112 h 5421351"/>
              <a:gd name="connsiteX3140" fmla="*/ 5566473 w 11164922"/>
              <a:gd name="connsiteY3140" fmla="*/ 1853775 h 5421351"/>
              <a:gd name="connsiteX3141" fmla="*/ 5579177 w 11164922"/>
              <a:gd name="connsiteY3141" fmla="*/ 1863141 h 5421351"/>
              <a:gd name="connsiteX3142" fmla="*/ 5600716 w 11164922"/>
              <a:gd name="connsiteY3142" fmla="*/ 1872211 h 5421351"/>
              <a:gd name="connsiteX3143" fmla="*/ 5762416 w 11164922"/>
              <a:gd name="connsiteY3143" fmla="*/ 1916884 h 5421351"/>
              <a:gd name="connsiteX3144" fmla="*/ 5786879 w 11164922"/>
              <a:gd name="connsiteY3144" fmla="*/ 1916884 h 5421351"/>
              <a:gd name="connsiteX3145" fmla="*/ 5805404 w 11164922"/>
              <a:gd name="connsiteY3145" fmla="*/ 1904297 h 5421351"/>
              <a:gd name="connsiteX3146" fmla="*/ 5837431 w 11164922"/>
              <a:gd name="connsiteY3146" fmla="*/ 1894518 h 5421351"/>
              <a:gd name="connsiteX3147" fmla="*/ 5900422 w 11164922"/>
              <a:gd name="connsiteY3147" fmla="*/ 1914520 h 5421351"/>
              <a:gd name="connsiteX3148" fmla="*/ 5941785 w 11164922"/>
              <a:gd name="connsiteY3148" fmla="*/ 1909290 h 5421351"/>
              <a:gd name="connsiteX3149" fmla="*/ 5956557 w 11164922"/>
              <a:gd name="connsiteY3149" fmla="*/ 1892627 h 5421351"/>
              <a:gd name="connsiteX3150" fmla="*/ 5990890 w 11164922"/>
              <a:gd name="connsiteY3150" fmla="*/ 1782424 h 5421351"/>
              <a:gd name="connsiteX3151" fmla="*/ 5990890 w 11164922"/>
              <a:gd name="connsiteY3151" fmla="*/ 1697216 h 5421351"/>
              <a:gd name="connsiteX3152" fmla="*/ 5976649 w 11164922"/>
              <a:gd name="connsiteY3152" fmla="*/ 1698959 h 5421351"/>
              <a:gd name="connsiteX3153" fmla="*/ 5964830 w 11164922"/>
              <a:gd name="connsiteY3153" fmla="*/ 1698250 h 5421351"/>
              <a:gd name="connsiteX3154" fmla="*/ 5961876 w 11164922"/>
              <a:gd name="connsiteY3154" fmla="*/ 1697068 h 5421351"/>
              <a:gd name="connsiteX3155" fmla="*/ 5944414 w 11164922"/>
              <a:gd name="connsiteY3155" fmla="*/ 1696713 h 5421351"/>
              <a:gd name="connsiteX3156" fmla="*/ 5911471 w 11164922"/>
              <a:gd name="connsiteY3156" fmla="*/ 1715740 h 5421351"/>
              <a:gd name="connsiteX3157" fmla="*/ 5907453 w 11164922"/>
              <a:gd name="connsiteY3157" fmla="*/ 1717336 h 5421351"/>
              <a:gd name="connsiteX3158" fmla="*/ 5867065 w 11164922"/>
              <a:gd name="connsiteY3158" fmla="*/ 1706050 h 5421351"/>
              <a:gd name="connsiteX3159" fmla="*/ 5856990 w 11164922"/>
              <a:gd name="connsiteY3159" fmla="*/ 1698841 h 5421351"/>
              <a:gd name="connsiteX3160" fmla="*/ 5828243 w 11164922"/>
              <a:gd name="connsiteY3160" fmla="*/ 1689238 h 5421351"/>
              <a:gd name="connsiteX3161" fmla="*/ 5816425 w 11164922"/>
              <a:gd name="connsiteY3161" fmla="*/ 1688411 h 5421351"/>
              <a:gd name="connsiteX3162" fmla="*/ 5804606 w 11164922"/>
              <a:gd name="connsiteY3162" fmla="*/ 1700731 h 5421351"/>
              <a:gd name="connsiteX3163" fmla="*/ 5799170 w 11164922"/>
              <a:gd name="connsiteY3163" fmla="*/ 1704425 h 5421351"/>
              <a:gd name="connsiteX3164" fmla="*/ 5780882 w 11164922"/>
              <a:gd name="connsiteY3164" fmla="*/ 1706729 h 5421351"/>
              <a:gd name="connsiteX3165" fmla="*/ 5746344 w 11164922"/>
              <a:gd name="connsiteY3165" fmla="*/ 1688529 h 5421351"/>
              <a:gd name="connsiteX3166" fmla="*/ 5726105 w 11164922"/>
              <a:gd name="connsiteY3166" fmla="*/ 1684422 h 5421351"/>
              <a:gd name="connsiteX3167" fmla="*/ 5711333 w 11164922"/>
              <a:gd name="connsiteY3167" fmla="*/ 1687022 h 5421351"/>
              <a:gd name="connsiteX3168" fmla="*/ 5701435 w 11164922"/>
              <a:gd name="connsiteY3168" fmla="*/ 1683654 h 5421351"/>
              <a:gd name="connsiteX3169" fmla="*/ 5698215 w 11164922"/>
              <a:gd name="connsiteY3169" fmla="*/ 1679961 h 5421351"/>
              <a:gd name="connsiteX3170" fmla="*/ 5691774 w 11164922"/>
              <a:gd name="connsiteY3170" fmla="*/ 1661968 h 5421351"/>
              <a:gd name="connsiteX3171" fmla="*/ 5664149 w 11164922"/>
              <a:gd name="connsiteY3171" fmla="*/ 1633191 h 5421351"/>
              <a:gd name="connsiteX3172" fmla="*/ 5659451 w 11164922"/>
              <a:gd name="connsiteY3172" fmla="*/ 1631182 h 5421351"/>
              <a:gd name="connsiteX3173" fmla="*/ 5674401 w 11164922"/>
              <a:gd name="connsiteY3173" fmla="*/ 1608876 h 5421351"/>
              <a:gd name="connsiteX3174" fmla="*/ 5654901 w 11164922"/>
              <a:gd name="connsiteY3174" fmla="*/ 1569581 h 5421351"/>
              <a:gd name="connsiteX3175" fmla="*/ 5654517 w 11164922"/>
              <a:gd name="connsiteY3175" fmla="*/ 1556817 h 5421351"/>
              <a:gd name="connsiteX3176" fmla="*/ 5659363 w 11164922"/>
              <a:gd name="connsiteY3176" fmla="*/ 1536135 h 5421351"/>
              <a:gd name="connsiteX3177" fmla="*/ 5601691 w 11164922"/>
              <a:gd name="connsiteY3177" fmla="*/ 1523076 h 5421351"/>
              <a:gd name="connsiteX3178" fmla="*/ 5598352 w 11164922"/>
              <a:gd name="connsiteY3178" fmla="*/ 1523076 h 5421351"/>
              <a:gd name="connsiteX3179" fmla="*/ 5596166 w 11164922"/>
              <a:gd name="connsiteY3179" fmla="*/ 1523874 h 5421351"/>
              <a:gd name="connsiteX3180" fmla="*/ 5558377 w 11164922"/>
              <a:gd name="connsiteY3180" fmla="*/ 1548633 h 5421351"/>
              <a:gd name="connsiteX3181" fmla="*/ 5568009 w 11164922"/>
              <a:gd name="connsiteY3181" fmla="*/ 1573687 h 5421351"/>
              <a:gd name="connsiteX3182" fmla="*/ 5568659 w 11164922"/>
              <a:gd name="connsiteY3182" fmla="*/ 1581192 h 5421351"/>
              <a:gd name="connsiteX3183" fmla="*/ 5567684 w 11164922"/>
              <a:gd name="connsiteY3183" fmla="*/ 1584708 h 5421351"/>
              <a:gd name="connsiteX3184" fmla="*/ 5575336 w 11164922"/>
              <a:gd name="connsiteY3184" fmla="*/ 1601666 h 5421351"/>
              <a:gd name="connsiteX3185" fmla="*/ 5577877 w 11164922"/>
              <a:gd name="connsiteY3185" fmla="*/ 1605566 h 5421351"/>
              <a:gd name="connsiteX3186" fmla="*/ 5583136 w 11164922"/>
              <a:gd name="connsiteY3186" fmla="*/ 1617562 h 5421351"/>
              <a:gd name="connsiteX3187" fmla="*/ 5577818 w 11164922"/>
              <a:gd name="connsiteY3187" fmla="*/ 1641552 h 5421351"/>
              <a:gd name="connsiteX3188" fmla="*/ 5552646 w 11164922"/>
              <a:gd name="connsiteY3188" fmla="*/ 1639750 h 5421351"/>
              <a:gd name="connsiteX3189" fmla="*/ 5562159 w 11164922"/>
              <a:gd name="connsiteY3189" fmla="*/ 1675323 h 5421351"/>
              <a:gd name="connsiteX3190" fmla="*/ 5558377 w 11164922"/>
              <a:gd name="connsiteY3190" fmla="*/ 1694497 h 5421351"/>
              <a:gd name="connsiteX3191" fmla="*/ 5516216 w 11164922"/>
              <a:gd name="connsiteY3191" fmla="*/ 1689120 h 5421351"/>
              <a:gd name="connsiteX3192" fmla="*/ 5503187 w 11164922"/>
              <a:gd name="connsiteY3192" fmla="*/ 1672929 h 5421351"/>
              <a:gd name="connsiteX3193" fmla="*/ 5498253 w 11164922"/>
              <a:gd name="connsiteY3193" fmla="*/ 1652986 h 5421351"/>
              <a:gd name="connsiteX3194" fmla="*/ 5488001 w 11164922"/>
              <a:gd name="connsiteY3194" fmla="*/ 1632305 h 5421351"/>
              <a:gd name="connsiteX3195" fmla="*/ 5461410 w 11164922"/>
              <a:gd name="connsiteY3195" fmla="*/ 1597708 h 5421351"/>
              <a:gd name="connsiteX3196" fmla="*/ 5438483 w 11164922"/>
              <a:gd name="connsiteY3196" fmla="*/ 1557526 h 5421351"/>
              <a:gd name="connsiteX3197" fmla="*/ 5430536 w 11164922"/>
              <a:gd name="connsiteY3197" fmla="*/ 1548219 h 5421351"/>
              <a:gd name="connsiteX3198" fmla="*/ 5425808 w 11164922"/>
              <a:gd name="connsiteY3198" fmla="*/ 1529310 h 5421351"/>
              <a:gd name="connsiteX3199" fmla="*/ 5425808 w 11164922"/>
              <a:gd name="connsiteY3199" fmla="*/ 1510283 h 5421351"/>
              <a:gd name="connsiteX3200" fmla="*/ 5416177 w 11164922"/>
              <a:gd name="connsiteY3200" fmla="*/ 1479497 h 5421351"/>
              <a:gd name="connsiteX3201" fmla="*/ 5406870 w 11164922"/>
              <a:gd name="connsiteY3201" fmla="*/ 1466675 h 5421351"/>
              <a:gd name="connsiteX3202" fmla="*/ 5293417 w 11164922"/>
              <a:gd name="connsiteY3202" fmla="*/ 1388947 h 5421351"/>
              <a:gd name="connsiteX3203" fmla="*/ 5236631 w 11164922"/>
              <a:gd name="connsiteY3203" fmla="*/ 1333964 h 5421351"/>
              <a:gd name="connsiteX3204" fmla="*/ 5200113 w 11164922"/>
              <a:gd name="connsiteY3204" fmla="*/ 1343271 h 5421351"/>
              <a:gd name="connsiteX3205" fmla="*/ 5197838 w 11164922"/>
              <a:gd name="connsiteY3205" fmla="*/ 1346225 h 5421351"/>
              <a:gd name="connsiteX3206" fmla="*/ 5197011 w 11164922"/>
              <a:gd name="connsiteY3206" fmla="*/ 1347850 h 5421351"/>
              <a:gd name="connsiteX3207" fmla="*/ 5195622 w 11164922"/>
              <a:gd name="connsiteY3207" fmla="*/ 1352725 h 5421351"/>
              <a:gd name="connsiteX3208" fmla="*/ 5195031 w 11164922"/>
              <a:gd name="connsiteY3208" fmla="*/ 1369773 h 5421351"/>
              <a:gd name="connsiteX3209" fmla="*/ 5206140 w 11164922"/>
              <a:gd name="connsiteY3209" fmla="*/ 1390454 h 5421351"/>
              <a:gd name="connsiteX3210" fmla="*/ 5230338 w 11164922"/>
              <a:gd name="connsiteY3210" fmla="*/ 1411136 h 5421351"/>
              <a:gd name="connsiteX3211" fmla="*/ 5251522 w 11164922"/>
              <a:gd name="connsiteY3211" fmla="*/ 1446761 h 5421351"/>
              <a:gd name="connsiteX3212" fmla="*/ 5263665 w 11164922"/>
              <a:gd name="connsiteY3212" fmla="*/ 1457309 h 5421351"/>
              <a:gd name="connsiteX3213" fmla="*/ 5309519 w 11164922"/>
              <a:gd name="connsiteY3213" fmla="*/ 1477252 h 5421351"/>
              <a:gd name="connsiteX3214" fmla="*/ 5323937 w 11164922"/>
              <a:gd name="connsiteY3214" fmla="*/ 1493945 h 5421351"/>
              <a:gd name="connsiteX3215" fmla="*/ 5393811 w 11164922"/>
              <a:gd name="connsiteY3215" fmla="*/ 1535929 h 5421351"/>
              <a:gd name="connsiteX3216" fmla="*/ 5398420 w 11164922"/>
              <a:gd name="connsiteY3216" fmla="*/ 1541542 h 5421351"/>
              <a:gd name="connsiteX3217" fmla="*/ 5398420 w 11164922"/>
              <a:gd name="connsiteY3217" fmla="*/ 1547451 h 5421351"/>
              <a:gd name="connsiteX3218" fmla="*/ 5397120 w 11164922"/>
              <a:gd name="connsiteY3218" fmla="*/ 1550110 h 5421351"/>
              <a:gd name="connsiteX3219" fmla="*/ 5389970 w 11164922"/>
              <a:gd name="connsiteY3219" fmla="*/ 1558974 h 5421351"/>
              <a:gd name="connsiteX3220" fmla="*/ 5345239 w 11164922"/>
              <a:gd name="connsiteY3220" fmla="*/ 1541985 h 5421351"/>
              <a:gd name="connsiteX3221" fmla="*/ 5343023 w 11164922"/>
              <a:gd name="connsiteY3221" fmla="*/ 1559712 h 5421351"/>
              <a:gd name="connsiteX3222" fmla="*/ 5343023 w 11164922"/>
              <a:gd name="connsiteY3222" fmla="*/ 1567099 h 5421351"/>
              <a:gd name="connsiteX3223" fmla="*/ 5345239 w 11164922"/>
              <a:gd name="connsiteY3223" fmla="*/ 1574396 h 5421351"/>
              <a:gd name="connsiteX3224" fmla="*/ 5340482 w 11164922"/>
              <a:gd name="connsiteY3224" fmla="*/ 1615582 h 5421351"/>
              <a:gd name="connsiteX3225" fmla="*/ 5317319 w 11164922"/>
              <a:gd name="connsiteY3225" fmla="*/ 1635614 h 5421351"/>
              <a:gd name="connsiteX3226" fmla="*/ 5302546 w 11164922"/>
              <a:gd name="connsiteY3226" fmla="*/ 1641523 h 5421351"/>
              <a:gd name="connsiteX3227" fmla="*/ 5291496 w 11164922"/>
              <a:gd name="connsiteY3227" fmla="*/ 1664450 h 5421351"/>
              <a:gd name="connsiteX3228" fmla="*/ 5291496 w 11164922"/>
              <a:gd name="connsiteY3228" fmla="*/ 1669029 h 5421351"/>
              <a:gd name="connsiteX3229" fmla="*/ 5289842 w 11164922"/>
              <a:gd name="connsiteY3229" fmla="*/ 1678543 h 5421351"/>
              <a:gd name="connsiteX3230" fmla="*/ 5269603 w 11164922"/>
              <a:gd name="connsiteY3230" fmla="*/ 1684688 h 5421351"/>
              <a:gd name="connsiteX3231" fmla="*/ 5206377 w 11164922"/>
              <a:gd name="connsiteY3231" fmla="*/ 1651421 h 5421351"/>
              <a:gd name="connsiteX3232" fmla="*/ 5197986 w 11164922"/>
              <a:gd name="connsiteY3232" fmla="*/ 1641582 h 5421351"/>
              <a:gd name="connsiteX3233" fmla="*/ 5199966 w 11164922"/>
              <a:gd name="connsiteY3233" fmla="*/ 1630857 h 5421351"/>
              <a:gd name="connsiteX3234" fmla="*/ 5216038 w 11164922"/>
              <a:gd name="connsiteY3234" fmla="*/ 1626957 h 5421351"/>
              <a:gd name="connsiteX3235" fmla="*/ 5297494 w 11164922"/>
              <a:gd name="connsiteY3235" fmla="*/ 1623825 h 5421351"/>
              <a:gd name="connsiteX3236" fmla="*/ 5301985 w 11164922"/>
              <a:gd name="connsiteY3236" fmla="*/ 1618773 h 5421351"/>
              <a:gd name="connsiteX3237" fmla="*/ 5309903 w 11164922"/>
              <a:gd name="connsiteY3237" fmla="*/ 1603262 h 5421351"/>
              <a:gd name="connsiteX3238" fmla="*/ 5308958 w 11164922"/>
              <a:gd name="connsiteY3238" fmla="*/ 1579153 h 5421351"/>
              <a:gd name="connsiteX3239" fmla="*/ 5302664 w 11164922"/>
              <a:gd name="connsiteY3239" fmla="*/ 1559210 h 5421351"/>
              <a:gd name="connsiteX3240" fmla="*/ 5301187 w 11164922"/>
              <a:gd name="connsiteY3240" fmla="*/ 1557881 h 5421351"/>
              <a:gd name="connsiteX3241" fmla="*/ 5296194 w 11164922"/>
              <a:gd name="connsiteY3241" fmla="*/ 1556462 h 5421351"/>
              <a:gd name="connsiteX3242" fmla="*/ 5289812 w 11164922"/>
              <a:gd name="connsiteY3242" fmla="*/ 1553508 h 5421351"/>
              <a:gd name="connsiteX3243" fmla="*/ 5284287 w 11164922"/>
              <a:gd name="connsiteY3243" fmla="*/ 1549667 h 5421351"/>
              <a:gd name="connsiteX3244" fmla="*/ 5263044 w 11164922"/>
              <a:gd name="connsiteY3244" fmla="*/ 1529547 h 5421351"/>
              <a:gd name="connsiteX3245" fmla="*/ 5159311 w 11164922"/>
              <a:gd name="connsiteY3245" fmla="*/ 1465729 h 5421351"/>
              <a:gd name="connsiteX3246" fmla="*/ 5137093 w 11164922"/>
              <a:gd name="connsiteY3246" fmla="*/ 1441798 h 5421351"/>
              <a:gd name="connsiteX3247" fmla="*/ 5120134 w 11164922"/>
              <a:gd name="connsiteY3247" fmla="*/ 1414120 h 5421351"/>
              <a:gd name="connsiteX3248" fmla="*/ 5106780 w 11164922"/>
              <a:gd name="connsiteY3248" fmla="*/ 1399820 h 5421351"/>
              <a:gd name="connsiteX3249" fmla="*/ 5087310 w 11164922"/>
              <a:gd name="connsiteY3249" fmla="*/ 1385432 h 5421351"/>
              <a:gd name="connsiteX3250" fmla="*/ 5071119 w 11164922"/>
              <a:gd name="connsiteY3250" fmla="*/ 1387589 h 5421351"/>
              <a:gd name="connsiteX3251" fmla="*/ 5057558 w 11164922"/>
              <a:gd name="connsiteY3251" fmla="*/ 1398697 h 5421351"/>
              <a:gd name="connsiteX3252" fmla="*/ 5037999 w 11164922"/>
              <a:gd name="connsiteY3252" fmla="*/ 1405788 h 5421351"/>
              <a:gd name="connsiteX3253" fmla="*/ 5008927 w 11164922"/>
              <a:gd name="connsiteY3253" fmla="*/ 1423220 h 5421351"/>
              <a:gd name="connsiteX3254" fmla="*/ 5001806 w 11164922"/>
              <a:gd name="connsiteY3254" fmla="*/ 1428804 h 5421351"/>
              <a:gd name="connsiteX3255" fmla="*/ 4994774 w 11164922"/>
              <a:gd name="connsiteY3255" fmla="*/ 1430222 h 5421351"/>
              <a:gd name="connsiteX3256" fmla="*/ 4944961 w 11164922"/>
              <a:gd name="connsiteY3256" fmla="*/ 1419143 h 5421351"/>
              <a:gd name="connsiteX3257" fmla="*/ 4936511 w 11164922"/>
              <a:gd name="connsiteY3257" fmla="*/ 1418699 h 5421351"/>
              <a:gd name="connsiteX3258" fmla="*/ 4913555 w 11164922"/>
              <a:gd name="connsiteY3258" fmla="*/ 1422599 h 5421351"/>
              <a:gd name="connsiteX3259" fmla="*/ 4892548 w 11164922"/>
              <a:gd name="connsiteY3259" fmla="*/ 1443511 h 5421351"/>
              <a:gd name="connsiteX3260" fmla="*/ 4893287 w 11164922"/>
              <a:gd name="connsiteY3260" fmla="*/ 1454945 h 5421351"/>
              <a:gd name="connsiteX3261" fmla="*/ 4887082 w 11164922"/>
              <a:gd name="connsiteY3261" fmla="*/ 1483781 h 5421351"/>
              <a:gd name="connsiteX3262" fmla="*/ 4846251 w 11164922"/>
              <a:gd name="connsiteY3262" fmla="*/ 1512411 h 5421351"/>
              <a:gd name="connsiteX3263" fmla="*/ 4836028 w 11164922"/>
              <a:gd name="connsiteY3263" fmla="*/ 1516252 h 5421351"/>
              <a:gd name="connsiteX3264" fmla="*/ 4805124 w 11164922"/>
              <a:gd name="connsiteY3264" fmla="*/ 1538085 h 5421351"/>
              <a:gd name="connsiteX3265" fmla="*/ 4775284 w 11164922"/>
              <a:gd name="connsiteY3265" fmla="*/ 1579803 h 5421351"/>
              <a:gd name="connsiteX3266" fmla="*/ 4778415 w 11164922"/>
              <a:gd name="connsiteY3266" fmla="*/ 1605951 h 5421351"/>
              <a:gd name="connsiteX3267" fmla="*/ 4751293 w 11164922"/>
              <a:gd name="connsiteY3267" fmla="*/ 1655764 h 5421351"/>
              <a:gd name="connsiteX3268" fmla="*/ 4708866 w 11164922"/>
              <a:gd name="connsiteY3268" fmla="*/ 1688529 h 5421351"/>
              <a:gd name="connsiteX3269" fmla="*/ 4698200 w 11164922"/>
              <a:gd name="connsiteY3269" fmla="*/ 1693847 h 5421351"/>
              <a:gd name="connsiteX3270" fmla="*/ 4635210 w 11164922"/>
              <a:gd name="connsiteY3270" fmla="*/ 1700170 h 5421351"/>
              <a:gd name="connsiteX3271" fmla="*/ 4617808 w 11164922"/>
              <a:gd name="connsiteY3271" fmla="*/ 1707231 h 5421351"/>
              <a:gd name="connsiteX3272" fmla="*/ 4590449 w 11164922"/>
              <a:gd name="connsiteY3272" fmla="*/ 1713908 h 5421351"/>
              <a:gd name="connsiteX3273" fmla="*/ 4561731 w 11164922"/>
              <a:gd name="connsiteY3273" fmla="*/ 1693227 h 5421351"/>
              <a:gd name="connsiteX3274" fmla="*/ 4558334 w 11164922"/>
              <a:gd name="connsiteY3274" fmla="*/ 1689061 h 5421351"/>
              <a:gd name="connsiteX3275" fmla="*/ 4550947 w 11164922"/>
              <a:gd name="connsiteY3275" fmla="*/ 1682236 h 5421351"/>
              <a:gd name="connsiteX3276" fmla="*/ 4513868 w 11164922"/>
              <a:gd name="connsiteY3276" fmla="*/ 1674348 h 5421351"/>
              <a:gd name="connsiteX3277" fmla="*/ 4473746 w 11164922"/>
              <a:gd name="connsiteY3277" fmla="*/ 1674525 h 5421351"/>
              <a:gd name="connsiteX3278" fmla="*/ 4473746 w 11164922"/>
              <a:gd name="connsiteY3278" fmla="*/ 1634846 h 5421351"/>
              <a:gd name="connsiteX3279" fmla="*/ 4464321 w 11164922"/>
              <a:gd name="connsiteY3279" fmla="*/ 1611446 h 5421351"/>
              <a:gd name="connsiteX3280" fmla="*/ 4458412 w 11164922"/>
              <a:gd name="connsiteY3280" fmla="*/ 1603085 h 5421351"/>
              <a:gd name="connsiteX3281" fmla="*/ 4460037 w 11164922"/>
              <a:gd name="connsiteY3281" fmla="*/ 1592655 h 5421351"/>
              <a:gd name="connsiteX3282" fmla="*/ 4489050 w 11164922"/>
              <a:gd name="connsiteY3282" fmla="*/ 1524908 h 5421351"/>
              <a:gd name="connsiteX3283" fmla="*/ 4489257 w 11164922"/>
              <a:gd name="connsiteY3283" fmla="*/ 1427681 h 5421351"/>
              <a:gd name="connsiteX3284" fmla="*/ 4524947 w 11164922"/>
              <a:gd name="connsiteY3284" fmla="*/ 1403661 h 5421351"/>
              <a:gd name="connsiteX3285" fmla="*/ 4536973 w 11164922"/>
              <a:gd name="connsiteY3285" fmla="*/ 1402125 h 5421351"/>
              <a:gd name="connsiteX3286" fmla="*/ 4722457 w 11164922"/>
              <a:gd name="connsiteY3286" fmla="*/ 1415450 h 5421351"/>
              <a:gd name="connsiteX3287" fmla="*/ 4736963 w 11164922"/>
              <a:gd name="connsiteY3287" fmla="*/ 1403632 h 5421351"/>
              <a:gd name="connsiteX3288" fmla="*/ 4749550 w 11164922"/>
              <a:gd name="connsiteY3288" fmla="*/ 1354586 h 5421351"/>
              <a:gd name="connsiteX3289" fmla="*/ 4748161 w 11164922"/>
              <a:gd name="connsiteY3289" fmla="*/ 1314760 h 5421351"/>
              <a:gd name="connsiteX3290" fmla="*/ 4743434 w 11164922"/>
              <a:gd name="connsiteY3290" fmla="*/ 1305896 h 5421351"/>
              <a:gd name="connsiteX3291" fmla="*/ 4712057 w 11164922"/>
              <a:gd name="connsiteY3291" fmla="*/ 1262819 h 5421351"/>
              <a:gd name="connsiteX3292" fmla="*/ 4672526 w 11164922"/>
              <a:gd name="connsiteY3292" fmla="*/ 1242847 h 5421351"/>
              <a:gd name="connsiteX3293" fmla="*/ 4659732 w 11164922"/>
              <a:gd name="connsiteY3293" fmla="*/ 1240513 h 5421351"/>
              <a:gd name="connsiteX3294" fmla="*/ 4642005 w 11164922"/>
              <a:gd name="connsiteY3294" fmla="*/ 1221368 h 5421351"/>
              <a:gd name="connsiteX3295" fmla="*/ 4637367 w 11164922"/>
              <a:gd name="connsiteY3295" fmla="*/ 1205443 h 5421351"/>
              <a:gd name="connsiteX3296" fmla="*/ 4675864 w 11164922"/>
              <a:gd name="connsiteY3296" fmla="*/ 1195397 h 5421351"/>
              <a:gd name="connsiteX3297" fmla="*/ 4729400 w 11164922"/>
              <a:gd name="connsiteY3297" fmla="*/ 1200862 h 5421351"/>
              <a:gd name="connsiteX3298" fmla="*/ 4737052 w 11164922"/>
              <a:gd name="connsiteY3298" fmla="*/ 1178053 h 5421351"/>
              <a:gd name="connsiteX3299" fmla="*/ 4737643 w 11164922"/>
              <a:gd name="connsiteY3299" fmla="*/ 1168541 h 5421351"/>
              <a:gd name="connsiteX3300" fmla="*/ 4742784 w 11164922"/>
              <a:gd name="connsiteY3300" fmla="*/ 1165083 h 5421351"/>
              <a:gd name="connsiteX3301" fmla="*/ 4767159 w 11164922"/>
              <a:gd name="connsiteY3301" fmla="*/ 1167653 h 5421351"/>
              <a:gd name="connsiteX3302" fmla="*/ 4804563 w 11164922"/>
              <a:gd name="connsiteY3302" fmla="*/ 1165497 h 5421351"/>
              <a:gd name="connsiteX3303" fmla="*/ 4820576 w 11164922"/>
              <a:gd name="connsiteY3303" fmla="*/ 1156072 h 5421351"/>
              <a:gd name="connsiteX3304" fmla="*/ 4834935 w 11164922"/>
              <a:gd name="connsiteY3304" fmla="*/ 1149985 h 5421351"/>
              <a:gd name="connsiteX3305" fmla="*/ 4839308 w 11164922"/>
              <a:gd name="connsiteY3305" fmla="*/ 1145642 h 5421351"/>
              <a:gd name="connsiteX3306" fmla="*/ 4858985 w 11164922"/>
              <a:gd name="connsiteY3306" fmla="*/ 1115595 h 5421351"/>
              <a:gd name="connsiteX3307" fmla="*/ 4904839 w 11164922"/>
              <a:gd name="connsiteY3307" fmla="*/ 1089743 h 5421351"/>
              <a:gd name="connsiteX3308" fmla="*/ 4932729 w 11164922"/>
              <a:gd name="connsiteY3308" fmla="*/ 1065634 h 5421351"/>
              <a:gd name="connsiteX3309" fmla="*/ 4938816 w 11164922"/>
              <a:gd name="connsiteY3309" fmla="*/ 1053402 h 5421351"/>
              <a:gd name="connsiteX3310" fmla="*/ 4956543 w 11164922"/>
              <a:gd name="connsiteY3310" fmla="*/ 1033843 h 5421351"/>
              <a:gd name="connsiteX3311" fmla="*/ 5032238 w 11164922"/>
              <a:gd name="connsiteY3311" fmla="*/ 1006307 h 5421351"/>
              <a:gd name="connsiteX3312" fmla="*/ 5057351 w 11164922"/>
              <a:gd name="connsiteY3312" fmla="*/ 1005244 h 5421351"/>
              <a:gd name="connsiteX3313" fmla="*/ 5065092 w 11164922"/>
              <a:gd name="connsiteY3313" fmla="*/ 997503 h 5421351"/>
              <a:gd name="connsiteX3314" fmla="*/ 5064353 w 11164922"/>
              <a:gd name="connsiteY3314" fmla="*/ 963467 h 5421351"/>
              <a:gd name="connsiteX3315" fmla="*/ 5062462 w 11164922"/>
              <a:gd name="connsiteY3315" fmla="*/ 960512 h 5421351"/>
              <a:gd name="connsiteX3316" fmla="*/ 5049197 w 11164922"/>
              <a:gd name="connsiteY3316" fmla="*/ 932208 h 5421351"/>
              <a:gd name="connsiteX3317" fmla="*/ 5057056 w 11164922"/>
              <a:gd name="connsiteY3317" fmla="*/ 903934 h 5421351"/>
              <a:gd name="connsiteX3318" fmla="*/ 5071208 w 11164922"/>
              <a:gd name="connsiteY3318" fmla="*/ 879677 h 5421351"/>
              <a:gd name="connsiteX3319" fmla="*/ 5075108 w 11164922"/>
              <a:gd name="connsiteY3319" fmla="*/ 877461 h 5421351"/>
              <a:gd name="connsiteX3320" fmla="*/ 5082849 w 11164922"/>
              <a:gd name="connsiteY3320" fmla="*/ 875038 h 5421351"/>
              <a:gd name="connsiteX3321" fmla="*/ 5085094 w 11164922"/>
              <a:gd name="connsiteY3321" fmla="*/ 873856 h 5421351"/>
              <a:gd name="connsiteX3322" fmla="*/ 5092953 w 11164922"/>
              <a:gd name="connsiteY3322" fmla="*/ 867091 h 5421351"/>
              <a:gd name="connsiteX3323" fmla="*/ 5103678 w 11164922"/>
              <a:gd name="connsiteY3323" fmla="*/ 860206 h 5421351"/>
              <a:gd name="connsiteX3324" fmla="*/ 5126428 w 11164922"/>
              <a:gd name="connsiteY3324" fmla="*/ 855834 h 5421351"/>
              <a:gd name="connsiteX3325" fmla="*/ 5131805 w 11164922"/>
              <a:gd name="connsiteY3325" fmla="*/ 868597 h 5421351"/>
              <a:gd name="connsiteX3326" fmla="*/ 5128850 w 11164922"/>
              <a:gd name="connsiteY3326" fmla="*/ 874684 h 5421351"/>
              <a:gd name="connsiteX3327" fmla="*/ 5122616 w 11164922"/>
              <a:gd name="connsiteY3327" fmla="*/ 906652 h 5421351"/>
              <a:gd name="connsiteX3328" fmla="*/ 5114048 w 11164922"/>
              <a:gd name="connsiteY3328" fmla="*/ 928486 h 5421351"/>
              <a:gd name="connsiteX3329" fmla="*/ 5107667 w 11164922"/>
              <a:gd name="connsiteY3329" fmla="*/ 939270 h 5421351"/>
              <a:gd name="connsiteX3330" fmla="*/ 5107223 w 11164922"/>
              <a:gd name="connsiteY3330" fmla="*/ 941988 h 5421351"/>
              <a:gd name="connsiteX3331" fmla="*/ 5117889 w 11164922"/>
              <a:gd name="connsiteY3331" fmla="*/ 968874 h 5421351"/>
              <a:gd name="connsiteX3332" fmla="*/ 5139221 w 11164922"/>
              <a:gd name="connsiteY3332" fmla="*/ 980514 h 5421351"/>
              <a:gd name="connsiteX3333" fmla="*/ 5148793 w 11164922"/>
              <a:gd name="connsiteY3333" fmla="*/ 984208 h 5421351"/>
              <a:gd name="connsiteX3334" fmla="*/ 5157066 w 11164922"/>
              <a:gd name="connsiteY3334" fmla="*/ 989319 h 5421351"/>
              <a:gd name="connsiteX3335" fmla="*/ 5160197 w 11164922"/>
              <a:gd name="connsiteY3335" fmla="*/ 983410 h 5421351"/>
              <a:gd name="connsiteX3336" fmla="*/ 5152752 w 11164922"/>
              <a:gd name="connsiteY3336" fmla="*/ 978771 h 5421351"/>
              <a:gd name="connsiteX3337" fmla="*/ 5147966 w 11164922"/>
              <a:gd name="connsiteY3337" fmla="*/ 972862 h 5421351"/>
              <a:gd name="connsiteX3338" fmla="*/ 5146902 w 11164922"/>
              <a:gd name="connsiteY3338" fmla="*/ 970233 h 5421351"/>
              <a:gd name="connsiteX3339" fmla="*/ 5146341 w 11164922"/>
              <a:gd name="connsiteY3339" fmla="*/ 959242 h 5421351"/>
              <a:gd name="connsiteX3340" fmla="*/ 5147257 w 11164922"/>
              <a:gd name="connsiteY3340" fmla="*/ 957144 h 5421351"/>
              <a:gd name="connsiteX3341" fmla="*/ 5146104 w 11164922"/>
              <a:gd name="connsiteY3341" fmla="*/ 943760 h 5421351"/>
              <a:gd name="connsiteX3342" fmla="*/ 5144096 w 11164922"/>
              <a:gd name="connsiteY3342" fmla="*/ 938738 h 5421351"/>
              <a:gd name="connsiteX3343" fmla="*/ 5144096 w 11164922"/>
              <a:gd name="connsiteY3343" fmla="*/ 928692 h 5421351"/>
              <a:gd name="connsiteX3344" fmla="*/ 5159784 w 11164922"/>
              <a:gd name="connsiteY3344" fmla="*/ 920095 h 5421351"/>
              <a:gd name="connsiteX3345" fmla="*/ 5168352 w 11164922"/>
              <a:gd name="connsiteY3345" fmla="*/ 919504 h 5421351"/>
              <a:gd name="connsiteX3346" fmla="*/ 5170716 w 11164922"/>
              <a:gd name="connsiteY3346" fmla="*/ 918588 h 5421351"/>
              <a:gd name="connsiteX3347" fmla="*/ 5187320 w 11164922"/>
              <a:gd name="connsiteY3347" fmla="*/ 908927 h 5421351"/>
              <a:gd name="connsiteX3348" fmla="*/ 5178722 w 11164922"/>
              <a:gd name="connsiteY3348" fmla="*/ 868982 h 5421351"/>
              <a:gd name="connsiteX3349" fmla="*/ 5128496 w 11164922"/>
              <a:gd name="connsiteY3349" fmla="*/ 798959 h 5421351"/>
              <a:gd name="connsiteX3350" fmla="*/ 5102378 w 11164922"/>
              <a:gd name="connsiteY3350" fmla="*/ 810038 h 5421351"/>
              <a:gd name="connsiteX3351" fmla="*/ 5071680 w 11164922"/>
              <a:gd name="connsiteY3351" fmla="*/ 831872 h 5421351"/>
              <a:gd name="connsiteX3352" fmla="*/ 5037556 w 11164922"/>
              <a:gd name="connsiteY3352" fmla="*/ 843542 h 5421351"/>
              <a:gd name="connsiteX3353" fmla="*/ 4997581 w 11164922"/>
              <a:gd name="connsiteY3353" fmla="*/ 831724 h 5421351"/>
              <a:gd name="connsiteX3354" fmla="*/ 4984138 w 11164922"/>
              <a:gd name="connsiteY3354" fmla="*/ 805784 h 5421351"/>
              <a:gd name="connsiteX3355" fmla="*/ 4977402 w 11164922"/>
              <a:gd name="connsiteY3355" fmla="*/ 778986 h 5421351"/>
              <a:gd name="connsiteX3356" fmla="*/ 4974447 w 11164922"/>
              <a:gd name="connsiteY3356" fmla="*/ 773225 h 5421351"/>
              <a:gd name="connsiteX3357" fmla="*/ 4967298 w 11164922"/>
              <a:gd name="connsiteY3357" fmla="*/ 732984 h 5421351"/>
              <a:gd name="connsiteX3358" fmla="*/ 4967298 w 11164922"/>
              <a:gd name="connsiteY3358" fmla="*/ 710560 h 5421351"/>
              <a:gd name="connsiteX3359" fmla="*/ 4979647 w 11164922"/>
              <a:gd name="connsiteY3359" fmla="*/ 685151 h 5421351"/>
              <a:gd name="connsiteX3360" fmla="*/ 5066362 w 11164922"/>
              <a:gd name="connsiteY3360" fmla="*/ 641010 h 5421351"/>
              <a:gd name="connsiteX3361" fmla="*/ 5091623 w 11164922"/>
              <a:gd name="connsiteY3361" fmla="*/ 634924 h 5421351"/>
              <a:gd name="connsiteX3362" fmla="*/ 5107312 w 11164922"/>
              <a:gd name="connsiteY3362" fmla="*/ 628365 h 5421351"/>
              <a:gd name="connsiteX3363" fmla="*/ 5174172 w 11164922"/>
              <a:gd name="connsiteY3363" fmla="*/ 571136 h 5421351"/>
              <a:gd name="connsiteX3364" fmla="*/ 5177334 w 11164922"/>
              <a:gd name="connsiteY3364" fmla="*/ 566497 h 5421351"/>
              <a:gd name="connsiteX3365" fmla="*/ 5180613 w 11164922"/>
              <a:gd name="connsiteY3365" fmla="*/ 558402 h 5421351"/>
              <a:gd name="connsiteX3366" fmla="*/ 5225345 w 11164922"/>
              <a:gd name="connsiteY3366" fmla="*/ 513405 h 5421351"/>
              <a:gd name="connsiteX3367" fmla="*/ 5240117 w 11164922"/>
              <a:gd name="connsiteY3367" fmla="*/ 501912 h 5421351"/>
              <a:gd name="connsiteX3368" fmla="*/ 5271405 w 11164922"/>
              <a:gd name="connsiteY3368" fmla="*/ 461849 h 5421351"/>
              <a:gd name="connsiteX3369" fmla="*/ 5278496 w 11164922"/>
              <a:gd name="connsiteY3369" fmla="*/ 457534 h 5421351"/>
              <a:gd name="connsiteX3370" fmla="*/ 5289782 w 11164922"/>
              <a:gd name="connsiteY3370" fmla="*/ 453783 h 5421351"/>
              <a:gd name="connsiteX3371" fmla="*/ 5347425 w 11164922"/>
              <a:gd name="connsiteY3371" fmla="*/ 403230 h 5421351"/>
              <a:gd name="connsiteX3372" fmla="*/ 5363055 w 11164922"/>
              <a:gd name="connsiteY3372" fmla="*/ 402373 h 5421351"/>
              <a:gd name="connsiteX3373" fmla="*/ 5371918 w 11164922"/>
              <a:gd name="connsiteY3373" fmla="*/ 405328 h 5421351"/>
              <a:gd name="connsiteX3374" fmla="*/ 5417034 w 11164922"/>
              <a:gd name="connsiteY3374" fmla="*/ 400276 h 5421351"/>
              <a:gd name="connsiteX3375" fmla="*/ 5476833 w 11164922"/>
              <a:gd name="connsiteY3375" fmla="*/ 373893 h 5421351"/>
              <a:gd name="connsiteX3376" fmla="*/ 5640158 w 11164922"/>
              <a:gd name="connsiteY3376" fmla="*/ 382756 h 5421351"/>
              <a:gd name="connsiteX3377" fmla="*/ 5661933 w 11164922"/>
              <a:gd name="connsiteY3377" fmla="*/ 390911 h 5421351"/>
              <a:gd name="connsiteX3378" fmla="*/ 5665094 w 11164922"/>
              <a:gd name="connsiteY3378" fmla="*/ 405919 h 5421351"/>
              <a:gd name="connsiteX3379" fmla="*/ 5863815 w 11164922"/>
              <a:gd name="connsiteY3379" fmla="*/ 453577 h 5421351"/>
              <a:gd name="connsiteX3380" fmla="*/ 5933187 w 11164922"/>
              <a:gd name="connsiteY3380" fmla="*/ 484067 h 5421351"/>
              <a:gd name="connsiteX3381" fmla="*/ 5936289 w 11164922"/>
              <a:gd name="connsiteY3381" fmla="*/ 486430 h 5421351"/>
              <a:gd name="connsiteX3382" fmla="*/ 5950648 w 11164922"/>
              <a:gd name="connsiteY3382" fmla="*/ 505220 h 5421351"/>
              <a:gd name="connsiteX3383" fmla="*/ 5940603 w 11164922"/>
              <a:gd name="connsiteY3383" fmla="*/ 529271 h 5421351"/>
              <a:gd name="connsiteX3384" fmla="*/ 5916967 w 11164922"/>
              <a:gd name="connsiteY3384" fmla="*/ 542330 h 5421351"/>
              <a:gd name="connsiteX3385" fmla="*/ 5880006 w 11164922"/>
              <a:gd name="connsiteY3385" fmla="*/ 550069 h 5421351"/>
              <a:gd name="connsiteX3386" fmla="*/ 5808359 w 11164922"/>
              <a:gd name="connsiteY3386" fmla="*/ 545254 h 5421351"/>
              <a:gd name="connsiteX3387" fmla="*/ 5795950 w 11164922"/>
              <a:gd name="connsiteY3387" fmla="*/ 540143 h 5421351"/>
              <a:gd name="connsiteX3388" fmla="*/ 5791400 w 11164922"/>
              <a:gd name="connsiteY3388" fmla="*/ 540320 h 5421351"/>
              <a:gd name="connsiteX3389" fmla="*/ 5789923 w 11164922"/>
              <a:gd name="connsiteY3389" fmla="*/ 540674 h 5421351"/>
              <a:gd name="connsiteX3390" fmla="*/ 5793084 w 11164922"/>
              <a:gd name="connsiteY3390" fmla="*/ 559229 h 5421351"/>
              <a:gd name="connsiteX3391" fmla="*/ 5798639 w 11164922"/>
              <a:gd name="connsiteY3391" fmla="*/ 568891 h 5421351"/>
              <a:gd name="connsiteX3392" fmla="*/ 5821802 w 11164922"/>
              <a:gd name="connsiteY3392" fmla="*/ 596486 h 5421351"/>
              <a:gd name="connsiteX3393" fmla="*/ 5850047 w 11164922"/>
              <a:gd name="connsiteY3393" fmla="*/ 606472 h 5421351"/>
              <a:gd name="connsiteX3394" fmla="*/ 5860063 w 11164922"/>
              <a:gd name="connsiteY3394" fmla="*/ 602956 h 5421351"/>
              <a:gd name="connsiteX3395" fmla="*/ 5846354 w 11164922"/>
              <a:gd name="connsiteY3395" fmla="*/ 596220 h 5421351"/>
              <a:gd name="connsiteX3396" fmla="*/ 5844877 w 11164922"/>
              <a:gd name="connsiteY3396" fmla="*/ 575538 h 5421351"/>
              <a:gd name="connsiteX3397" fmla="*/ 5873181 w 11164922"/>
              <a:gd name="connsiteY3397" fmla="*/ 571195 h 5421351"/>
              <a:gd name="connsiteX3398" fmla="*/ 5935964 w 11164922"/>
              <a:gd name="connsiteY3398" fmla="*/ 594093 h 5421351"/>
              <a:gd name="connsiteX3399" fmla="*/ 5923644 w 11164922"/>
              <a:gd name="connsiteY3399" fmla="*/ 575036 h 5421351"/>
              <a:gd name="connsiteX3400" fmla="*/ 5931739 w 11164922"/>
              <a:gd name="connsiteY3400" fmla="*/ 559110 h 5421351"/>
              <a:gd name="connsiteX3401" fmla="*/ 5947723 w 11164922"/>
              <a:gd name="connsiteY3401" fmla="*/ 553202 h 5421351"/>
              <a:gd name="connsiteX3402" fmla="*/ 5985542 w 11164922"/>
              <a:gd name="connsiteY3402" fmla="*/ 531250 h 5421351"/>
              <a:gd name="connsiteX3403" fmla="*/ 6004156 w 11164922"/>
              <a:gd name="connsiteY3403" fmla="*/ 526198 h 5421351"/>
              <a:gd name="connsiteX3404" fmla="*/ 6024837 w 11164922"/>
              <a:gd name="connsiteY3404" fmla="*/ 523243 h 5421351"/>
              <a:gd name="connsiteX3405" fmla="*/ 6020878 w 11164922"/>
              <a:gd name="connsiteY3405" fmla="*/ 517571 h 5421351"/>
              <a:gd name="connsiteX3406" fmla="*/ 6012576 w 11164922"/>
              <a:gd name="connsiteY3406" fmla="*/ 501173 h 5421351"/>
              <a:gd name="connsiteX3407" fmla="*/ 6012251 w 11164922"/>
              <a:gd name="connsiteY3407" fmla="*/ 484687 h 5421351"/>
              <a:gd name="connsiteX3408" fmla="*/ 6007464 w 11164922"/>
              <a:gd name="connsiteY3408" fmla="*/ 470623 h 5421351"/>
              <a:gd name="connsiteX3409" fmla="*/ 6001555 w 11164922"/>
              <a:gd name="connsiteY3409" fmla="*/ 460489 h 5421351"/>
              <a:gd name="connsiteX3410" fmla="*/ 6050542 w 11164922"/>
              <a:gd name="connsiteY3410" fmla="*/ 452455 h 5421351"/>
              <a:gd name="connsiteX3411" fmla="*/ 6075803 w 11164922"/>
              <a:gd name="connsiteY3411" fmla="*/ 458363 h 5421351"/>
              <a:gd name="connsiteX3412" fmla="*/ 6089837 w 11164922"/>
              <a:gd name="connsiteY3412" fmla="*/ 475823 h 5421351"/>
              <a:gd name="connsiteX3413" fmla="*/ 6062360 w 11164922"/>
              <a:gd name="connsiteY3413" fmla="*/ 492605 h 5421351"/>
              <a:gd name="connsiteX3414" fmla="*/ 6084104 w 11164922"/>
              <a:gd name="connsiteY3414" fmla="*/ 505280 h 5421351"/>
              <a:gd name="connsiteX3415" fmla="*/ 6118259 w 11164922"/>
              <a:gd name="connsiteY3415" fmla="*/ 508234 h 5421351"/>
              <a:gd name="connsiteX3416" fmla="*/ 6132765 w 11164922"/>
              <a:gd name="connsiteY3416" fmla="*/ 483505 h 5421351"/>
              <a:gd name="connsiteX3417" fmla="*/ 6187719 w 11164922"/>
              <a:gd name="connsiteY3417" fmla="*/ 467816 h 5421351"/>
              <a:gd name="connsiteX3418" fmla="*/ 6242229 w 11164922"/>
              <a:gd name="connsiteY3418" fmla="*/ 443265 h 5421351"/>
              <a:gd name="connsiteX3419" fmla="*/ 6301319 w 11164922"/>
              <a:gd name="connsiteY3419" fmla="*/ 452127 h 5421351"/>
              <a:gd name="connsiteX3420" fmla="*/ 6400504 w 11164922"/>
              <a:gd name="connsiteY3420" fmla="*/ 438448 h 5421351"/>
              <a:gd name="connsiteX3421" fmla="*/ 6423135 w 11164922"/>
              <a:gd name="connsiteY3421" fmla="*/ 445422 h 5421351"/>
              <a:gd name="connsiteX3422" fmla="*/ 6432796 w 11164922"/>
              <a:gd name="connsiteY3422" fmla="*/ 444742 h 5421351"/>
              <a:gd name="connsiteX3423" fmla="*/ 6428217 w 11164922"/>
              <a:gd name="connsiteY3423" fmla="*/ 432422 h 5421351"/>
              <a:gd name="connsiteX3424" fmla="*/ 6427272 w 11164922"/>
              <a:gd name="connsiteY3424" fmla="*/ 415048 h 5421351"/>
              <a:gd name="connsiteX3425" fmla="*/ 6444999 w 11164922"/>
              <a:gd name="connsiteY3425" fmla="*/ 410263 h 5421351"/>
              <a:gd name="connsiteX3426" fmla="*/ 6485977 w 11164922"/>
              <a:gd name="connsiteY3426" fmla="*/ 407928 h 5421351"/>
              <a:gd name="connsiteX3427" fmla="*/ 6533427 w 11164922"/>
              <a:gd name="connsiteY3427" fmla="*/ 417029 h 5421351"/>
              <a:gd name="connsiteX3428" fmla="*/ 6654414 w 11164922"/>
              <a:gd name="connsiteY3428" fmla="*/ 459396 h 5421351"/>
              <a:gd name="connsiteX3429" fmla="*/ 6637101 w 11164922"/>
              <a:gd name="connsiteY3429" fmla="*/ 442703 h 5421351"/>
              <a:gd name="connsiteX3430" fmla="*/ 6601972 w 11164922"/>
              <a:gd name="connsiteY3430" fmla="*/ 427252 h 5421351"/>
              <a:gd name="connsiteX3431" fmla="*/ 6566518 w 11164922"/>
              <a:gd name="connsiteY3431" fmla="*/ 376168 h 5421351"/>
              <a:gd name="connsiteX3432" fmla="*/ 6569059 w 11164922"/>
              <a:gd name="connsiteY3432" fmla="*/ 367688 h 5421351"/>
              <a:gd name="connsiteX3433" fmla="*/ 6592695 w 11164922"/>
              <a:gd name="connsiteY3433" fmla="*/ 350700 h 5421351"/>
              <a:gd name="connsiteX3434" fmla="*/ 6593669 w 11164922"/>
              <a:gd name="connsiteY3434" fmla="*/ 347893 h 5421351"/>
              <a:gd name="connsiteX3435" fmla="*/ 6594113 w 11164922"/>
              <a:gd name="connsiteY3435" fmla="*/ 343432 h 5421351"/>
              <a:gd name="connsiteX3436" fmla="*/ 6593404 w 11164922"/>
              <a:gd name="connsiteY3436" fmla="*/ 325705 h 5421351"/>
              <a:gd name="connsiteX3437" fmla="*/ 6600494 w 11164922"/>
              <a:gd name="connsiteY3437" fmla="*/ 312498 h 5421351"/>
              <a:gd name="connsiteX3438" fmla="*/ 6618222 w 11164922"/>
              <a:gd name="connsiteY3438" fmla="*/ 306589 h 5421351"/>
              <a:gd name="connsiteX3439" fmla="*/ 6660383 w 11164922"/>
              <a:gd name="connsiteY3439" fmla="*/ 303959 h 5421351"/>
              <a:gd name="connsiteX3440" fmla="*/ 6690785 w 11164922"/>
              <a:gd name="connsiteY3440" fmla="*/ 314241 h 5421351"/>
              <a:gd name="connsiteX3441" fmla="*/ 6701627 w 11164922"/>
              <a:gd name="connsiteY3441" fmla="*/ 333209 h 5421351"/>
              <a:gd name="connsiteX3442" fmla="*/ 6702869 w 11164922"/>
              <a:gd name="connsiteY3442" fmla="*/ 357495 h 5421351"/>
              <a:gd name="connsiteX3443" fmla="*/ 6731030 w 11164922"/>
              <a:gd name="connsiteY3443" fmla="*/ 368365 h 5421351"/>
              <a:gd name="connsiteX3444" fmla="*/ 6733862 w 11164922"/>
              <a:gd name="connsiteY3444" fmla="*/ 372386 h 5421351"/>
              <a:gd name="connsiteX3445" fmla="*/ 6734747 w 11164922"/>
              <a:gd name="connsiteY3445" fmla="*/ 379595 h 5421351"/>
              <a:gd name="connsiteX3446" fmla="*/ 6759950 w 11164922"/>
              <a:gd name="connsiteY3446" fmla="*/ 430531 h 5421351"/>
              <a:gd name="connsiteX3447" fmla="*/ 6791445 w 11164922"/>
              <a:gd name="connsiteY3447" fmla="*/ 471125 h 5421351"/>
              <a:gd name="connsiteX3448" fmla="*/ 6779627 w 11164922"/>
              <a:gd name="connsiteY3448" fmla="*/ 507082 h 5421351"/>
              <a:gd name="connsiteX3449" fmla="*/ 6758591 w 11164922"/>
              <a:gd name="connsiteY3449" fmla="*/ 528887 h 5421351"/>
              <a:gd name="connsiteX3450" fmla="*/ 6802584 w 11164922"/>
              <a:gd name="connsiteY3450" fmla="*/ 530630 h 5421351"/>
              <a:gd name="connsiteX3451" fmla="*/ 6826013 w 11164922"/>
              <a:gd name="connsiteY3451" fmla="*/ 495352 h 5421351"/>
              <a:gd name="connsiteX3452" fmla="*/ 6808286 w 11164922"/>
              <a:gd name="connsiteY3452" fmla="*/ 444801 h 5421351"/>
              <a:gd name="connsiteX3453" fmla="*/ 6772477 w 11164922"/>
              <a:gd name="connsiteY3453" fmla="*/ 429585 h 5421351"/>
              <a:gd name="connsiteX3454" fmla="*/ 6754573 w 11164922"/>
              <a:gd name="connsiteY3454" fmla="*/ 394130 h 5421351"/>
              <a:gd name="connsiteX3455" fmla="*/ 6731559 w 11164922"/>
              <a:gd name="connsiteY3455" fmla="*/ 366950 h 5421351"/>
              <a:gd name="connsiteX3456" fmla="*/ 6731616 w 11164922"/>
              <a:gd name="connsiteY3456" fmla="*/ 366950 h 5421351"/>
              <a:gd name="connsiteX3457" fmla="*/ 6727923 w 11164922"/>
              <a:gd name="connsiteY3457" fmla="*/ 356875 h 5421351"/>
              <a:gd name="connsiteX3458" fmla="*/ 6737850 w 11164922"/>
              <a:gd name="connsiteY3458" fmla="*/ 341304 h 5421351"/>
              <a:gd name="connsiteX3459" fmla="*/ 6746211 w 11164922"/>
              <a:gd name="connsiteY3459" fmla="*/ 323577 h 5421351"/>
              <a:gd name="connsiteX3460" fmla="*/ 6746004 w 11164922"/>
              <a:gd name="connsiteY3460" fmla="*/ 316693 h 5421351"/>
              <a:gd name="connsiteX3461" fmla="*/ 6764854 w 11164922"/>
              <a:gd name="connsiteY3461" fmla="*/ 316309 h 5421351"/>
              <a:gd name="connsiteX3462" fmla="*/ 6782582 w 11164922"/>
              <a:gd name="connsiteY3462" fmla="*/ 328807 h 5421351"/>
              <a:gd name="connsiteX3463" fmla="*/ 6811624 w 11164922"/>
              <a:gd name="connsiteY3463" fmla="*/ 334036 h 5421351"/>
              <a:gd name="connsiteX3464" fmla="*/ 6823767 w 11164922"/>
              <a:gd name="connsiteY3464" fmla="*/ 330520 h 5421351"/>
              <a:gd name="connsiteX3465" fmla="*/ 6888028 w 11164922"/>
              <a:gd name="connsiteY3465" fmla="*/ 325468 h 5421351"/>
              <a:gd name="connsiteX3466" fmla="*/ 6875235 w 11164922"/>
              <a:gd name="connsiteY3466" fmla="*/ 311286 h 5421351"/>
              <a:gd name="connsiteX3467" fmla="*/ 6867908 w 11164922"/>
              <a:gd name="connsiteY3467" fmla="*/ 299705 h 5421351"/>
              <a:gd name="connsiteX3468" fmla="*/ 6891544 w 11164922"/>
              <a:gd name="connsiteY3468" fmla="*/ 280205 h 5421351"/>
              <a:gd name="connsiteX3469" fmla="*/ 6986856 w 11164922"/>
              <a:gd name="connsiteY3469" fmla="*/ 272996 h 5421351"/>
              <a:gd name="connsiteX3470" fmla="*/ 6992293 w 11164922"/>
              <a:gd name="connsiteY3470" fmla="*/ 271046 h 5421351"/>
              <a:gd name="connsiteX3471" fmla="*/ 6985556 w 11164922"/>
              <a:gd name="connsiteY3471" fmla="*/ 251251 h 5421351"/>
              <a:gd name="connsiteX3472" fmla="*/ 6998113 w 11164922"/>
              <a:gd name="connsiteY3472" fmla="*/ 242387 h 5421351"/>
              <a:gd name="connsiteX3473" fmla="*/ 7011320 w 11164922"/>
              <a:gd name="connsiteY3473" fmla="*/ 236833 h 5421351"/>
              <a:gd name="connsiteX3474" fmla="*/ 7127048 w 11164922"/>
              <a:gd name="connsiteY3474" fmla="*/ 206726 h 5421351"/>
              <a:gd name="connsiteX3475" fmla="*/ 7261213 w 11164922"/>
              <a:gd name="connsiteY3475" fmla="*/ 190181 h 5421351"/>
              <a:gd name="connsiteX3476" fmla="*/ 7262453 w 11164922"/>
              <a:gd name="connsiteY3476" fmla="*/ 178364 h 5421351"/>
              <a:gd name="connsiteX3477" fmla="*/ 2308394 w 11164922"/>
              <a:gd name="connsiteY3477" fmla="*/ 145657 h 5421351"/>
              <a:gd name="connsiteX3478" fmla="*/ 2332267 w 11164922"/>
              <a:gd name="connsiteY3478" fmla="*/ 154402 h 5421351"/>
              <a:gd name="connsiteX3479" fmla="*/ 2289869 w 11164922"/>
              <a:gd name="connsiteY3479" fmla="*/ 172633 h 5421351"/>
              <a:gd name="connsiteX3480" fmla="*/ 2254119 w 11164922"/>
              <a:gd name="connsiteY3480" fmla="*/ 163740 h 5421351"/>
              <a:gd name="connsiteX3481" fmla="*/ 2644176 w 11164922"/>
              <a:gd name="connsiteY3481" fmla="*/ 133869 h 5421351"/>
              <a:gd name="connsiteX3482" fmla="*/ 2665775 w 11164922"/>
              <a:gd name="connsiteY3482" fmla="*/ 135346 h 5421351"/>
              <a:gd name="connsiteX3483" fmla="*/ 2691182 w 11164922"/>
              <a:gd name="connsiteY3483" fmla="*/ 145568 h 5421351"/>
              <a:gd name="connsiteX3484" fmla="*/ 2697328 w 11164922"/>
              <a:gd name="connsiteY3484" fmla="*/ 157771 h 5421351"/>
              <a:gd name="connsiteX3485" fmla="*/ 2689173 w 11164922"/>
              <a:gd name="connsiteY3485" fmla="*/ 167580 h 5421351"/>
              <a:gd name="connsiteX3486" fmla="*/ 2680339 w 11164922"/>
              <a:gd name="connsiteY3486" fmla="*/ 169500 h 5421351"/>
              <a:gd name="connsiteX3487" fmla="*/ 2645564 w 11164922"/>
              <a:gd name="connsiteY3487" fmla="*/ 161701 h 5421351"/>
              <a:gd name="connsiteX3488" fmla="*/ 2625739 w 11164922"/>
              <a:gd name="connsiteY3488" fmla="*/ 142614 h 5421351"/>
              <a:gd name="connsiteX3489" fmla="*/ 2628458 w 11164922"/>
              <a:gd name="connsiteY3489" fmla="*/ 138035 h 5421351"/>
              <a:gd name="connsiteX3490" fmla="*/ 2630437 w 11164922"/>
              <a:gd name="connsiteY3490" fmla="*/ 135878 h 5421351"/>
              <a:gd name="connsiteX3491" fmla="*/ 2518135 w 11164922"/>
              <a:gd name="connsiteY3491" fmla="*/ 109524 h 5421351"/>
              <a:gd name="connsiteX3492" fmla="*/ 2538936 w 11164922"/>
              <a:gd name="connsiteY3492" fmla="*/ 111090 h 5421351"/>
              <a:gd name="connsiteX3493" fmla="*/ 2582366 w 11164922"/>
              <a:gd name="connsiteY3493" fmla="*/ 125922 h 5421351"/>
              <a:gd name="connsiteX3494" fmla="*/ 2595928 w 11164922"/>
              <a:gd name="connsiteY3494" fmla="*/ 137976 h 5421351"/>
              <a:gd name="connsiteX3495" fmla="*/ 2584317 w 11164922"/>
              <a:gd name="connsiteY3495" fmla="*/ 150356 h 5421351"/>
              <a:gd name="connsiteX3496" fmla="*/ 2555688 w 11164922"/>
              <a:gd name="connsiteY3496" fmla="*/ 154552 h 5421351"/>
              <a:gd name="connsiteX3497" fmla="*/ 2522065 w 11164922"/>
              <a:gd name="connsiteY3497" fmla="*/ 146250 h 5421351"/>
              <a:gd name="connsiteX3498" fmla="*/ 2506287 w 11164922"/>
              <a:gd name="connsiteY3498" fmla="*/ 137976 h 5421351"/>
              <a:gd name="connsiteX3499" fmla="*/ 2501029 w 11164922"/>
              <a:gd name="connsiteY3499" fmla="*/ 124769 h 5421351"/>
              <a:gd name="connsiteX3500" fmla="*/ 2500939 w 11164922"/>
              <a:gd name="connsiteY3500" fmla="*/ 121844 h 5421351"/>
              <a:gd name="connsiteX3501" fmla="*/ 2505342 w 11164922"/>
              <a:gd name="connsiteY3501" fmla="*/ 115581 h 5421351"/>
              <a:gd name="connsiteX3502" fmla="*/ 2513585 w 11164922"/>
              <a:gd name="connsiteY3502" fmla="*/ 110676 h 5421351"/>
              <a:gd name="connsiteX3503" fmla="*/ 2840266 w 11164922"/>
              <a:gd name="connsiteY3503" fmla="*/ 67717 h 5421351"/>
              <a:gd name="connsiteX3504" fmla="*/ 2895544 w 11164922"/>
              <a:gd name="connsiteY3504" fmla="*/ 74187 h 5421351"/>
              <a:gd name="connsiteX3505" fmla="*/ 2941222 w 11164922"/>
              <a:gd name="connsiteY3505" fmla="*/ 99537 h 5421351"/>
              <a:gd name="connsiteX3506" fmla="*/ 2948844 w 11164922"/>
              <a:gd name="connsiteY3506" fmla="*/ 113483 h 5421351"/>
              <a:gd name="connsiteX3507" fmla="*/ 2940394 w 11164922"/>
              <a:gd name="connsiteY3507" fmla="*/ 122140 h 5421351"/>
              <a:gd name="connsiteX3508" fmla="*/ 2935076 w 11164922"/>
              <a:gd name="connsiteY3508" fmla="*/ 124030 h 5421351"/>
              <a:gd name="connsiteX3509" fmla="*/ 2795948 w 11164922"/>
              <a:gd name="connsiteY3509" fmla="*/ 148879 h 5421351"/>
              <a:gd name="connsiteX3510" fmla="*/ 2769712 w 11164922"/>
              <a:gd name="connsiteY3510" fmla="*/ 146248 h 5421351"/>
              <a:gd name="connsiteX3511" fmla="*/ 2752339 w 11164922"/>
              <a:gd name="connsiteY3511" fmla="*/ 135789 h 5421351"/>
              <a:gd name="connsiteX3512" fmla="*/ 2749030 w 11164922"/>
              <a:gd name="connsiteY3512" fmla="*/ 101930 h 5421351"/>
              <a:gd name="connsiteX3513" fmla="*/ 3426281 w 11164922"/>
              <a:gd name="connsiteY3513" fmla="*/ 18022 h 5421351"/>
              <a:gd name="connsiteX3514" fmla="*/ 3516630 w 11164922"/>
              <a:gd name="connsiteY3514" fmla="*/ 23872 h 5421351"/>
              <a:gd name="connsiteX3515" fmla="*/ 3538021 w 11164922"/>
              <a:gd name="connsiteY3515" fmla="*/ 29810 h 5421351"/>
              <a:gd name="connsiteX3516" fmla="*/ 3539587 w 11164922"/>
              <a:gd name="connsiteY3516" fmla="*/ 31051 h 5421351"/>
              <a:gd name="connsiteX3517" fmla="*/ 3542512 w 11164922"/>
              <a:gd name="connsiteY3517" fmla="*/ 34804 h 5421351"/>
              <a:gd name="connsiteX3518" fmla="*/ 3526469 w 11164922"/>
              <a:gd name="connsiteY3518" fmla="*/ 41363 h 5421351"/>
              <a:gd name="connsiteX3519" fmla="*/ 3027020 w 11164922"/>
              <a:gd name="connsiteY3519" fmla="*/ 173016 h 5421351"/>
              <a:gd name="connsiteX3520" fmla="*/ 3018423 w 11164922"/>
              <a:gd name="connsiteY3520" fmla="*/ 180432 h 5421351"/>
              <a:gd name="connsiteX3521" fmla="*/ 2979276 w 11164922"/>
              <a:gd name="connsiteY3521" fmla="*/ 201912 h 5421351"/>
              <a:gd name="connsiteX3522" fmla="*/ 2753580 w 11164922"/>
              <a:gd name="connsiteY3522" fmla="*/ 204038 h 5421351"/>
              <a:gd name="connsiteX3523" fmla="*/ 2758071 w 11164922"/>
              <a:gd name="connsiteY3523" fmla="*/ 196830 h 5421351"/>
              <a:gd name="connsiteX3524" fmla="*/ 2766284 w 11164922"/>
              <a:gd name="connsiteY3524" fmla="*/ 187404 h 5421351"/>
              <a:gd name="connsiteX3525" fmla="*/ 2794263 w 11164922"/>
              <a:gd name="connsiteY3525" fmla="*/ 175232 h 5421351"/>
              <a:gd name="connsiteX3526" fmla="*/ 2850844 w 11164922"/>
              <a:gd name="connsiteY3526" fmla="*/ 158539 h 5421351"/>
              <a:gd name="connsiteX3527" fmla="*/ 2856663 w 11164922"/>
              <a:gd name="connsiteY3527" fmla="*/ 153841 h 5421351"/>
              <a:gd name="connsiteX3528" fmla="*/ 2881068 w 11164922"/>
              <a:gd name="connsiteY3528" fmla="*/ 148346 h 5421351"/>
              <a:gd name="connsiteX3529" fmla="*/ 2888691 w 11164922"/>
              <a:gd name="connsiteY3529" fmla="*/ 148523 h 5421351"/>
              <a:gd name="connsiteX3530" fmla="*/ 2937203 w 11164922"/>
              <a:gd name="connsiteY3530" fmla="*/ 141048 h 5421351"/>
              <a:gd name="connsiteX3531" fmla="*/ 2955432 w 11164922"/>
              <a:gd name="connsiteY3531" fmla="*/ 132982 h 5421351"/>
              <a:gd name="connsiteX3532" fmla="*/ 2980044 w 11164922"/>
              <a:gd name="connsiteY3532" fmla="*/ 115580 h 5421351"/>
              <a:gd name="connsiteX3533" fmla="*/ 2978685 w 11164922"/>
              <a:gd name="connsiteY3533" fmla="*/ 108991 h 5421351"/>
              <a:gd name="connsiteX3534" fmla="*/ 2982023 w 11164922"/>
              <a:gd name="connsiteY3534" fmla="*/ 95401 h 5421351"/>
              <a:gd name="connsiteX3535" fmla="*/ 2992572 w 11164922"/>
              <a:gd name="connsiteY3535" fmla="*/ 85060 h 5421351"/>
              <a:gd name="connsiteX3536" fmla="*/ 2932623 w 11164922"/>
              <a:gd name="connsiteY3536" fmla="*/ 68899 h 5421351"/>
              <a:gd name="connsiteX3537" fmla="*/ 2916019 w 11164922"/>
              <a:gd name="connsiteY3537" fmla="*/ 54540 h 5421351"/>
              <a:gd name="connsiteX3538" fmla="*/ 3126735 w 11164922"/>
              <a:gd name="connsiteY3538" fmla="*/ 20592 h 5421351"/>
              <a:gd name="connsiteX3539" fmla="*/ 3382466 w 11164922"/>
              <a:gd name="connsiteY3539" fmla="*/ 24345 h 5421351"/>
              <a:gd name="connsiteX3540" fmla="*/ 4301054 w 11164922"/>
              <a:gd name="connsiteY3540" fmla="*/ 0 h 5421351"/>
              <a:gd name="connsiteX3541" fmla="*/ 4407801 w 11164922"/>
              <a:gd name="connsiteY3541" fmla="*/ 18584 h 5421351"/>
              <a:gd name="connsiteX3542" fmla="*/ 4432116 w 11164922"/>
              <a:gd name="connsiteY3542" fmla="*/ 28600 h 5421351"/>
              <a:gd name="connsiteX3543" fmla="*/ 4434952 w 11164922"/>
              <a:gd name="connsiteY3543" fmla="*/ 38379 h 5421351"/>
              <a:gd name="connsiteX3544" fmla="*/ 4603241 w 11164922"/>
              <a:gd name="connsiteY3544" fmla="*/ 43018 h 5421351"/>
              <a:gd name="connsiteX3545" fmla="*/ 4629921 w 11164922"/>
              <a:gd name="connsiteY3545" fmla="*/ 51023 h 5421351"/>
              <a:gd name="connsiteX3546" fmla="*/ 4621501 w 11164922"/>
              <a:gd name="connsiteY3546" fmla="*/ 59120 h 5421351"/>
              <a:gd name="connsiteX3547" fmla="*/ 4614469 w 11164922"/>
              <a:gd name="connsiteY3547" fmla="*/ 63197 h 5421351"/>
              <a:gd name="connsiteX3548" fmla="*/ 4473775 w 11164922"/>
              <a:gd name="connsiteY3548" fmla="*/ 106775 h 5421351"/>
              <a:gd name="connsiteX3549" fmla="*/ 4407801 w 11164922"/>
              <a:gd name="connsiteY3549" fmla="*/ 147667 h 5421351"/>
              <a:gd name="connsiteX3550" fmla="*/ 4419264 w 11164922"/>
              <a:gd name="connsiteY3550" fmla="*/ 154994 h 5421351"/>
              <a:gd name="connsiteX3551" fmla="*/ 4431111 w 11164922"/>
              <a:gd name="connsiteY3551" fmla="*/ 168762 h 5421351"/>
              <a:gd name="connsiteX3552" fmla="*/ 4426768 w 11164922"/>
              <a:gd name="connsiteY3552" fmla="*/ 183357 h 5421351"/>
              <a:gd name="connsiteX3553" fmla="*/ 4405939 w 11164922"/>
              <a:gd name="connsiteY3553" fmla="*/ 191778 h 5421351"/>
              <a:gd name="connsiteX3554" fmla="*/ 4389807 w 11164922"/>
              <a:gd name="connsiteY3554" fmla="*/ 195382 h 5421351"/>
              <a:gd name="connsiteX3555" fmla="*/ 4396485 w 11164922"/>
              <a:gd name="connsiteY3555" fmla="*/ 213345 h 5421351"/>
              <a:gd name="connsiteX3556" fmla="*/ 4396987 w 11164922"/>
              <a:gd name="connsiteY3556" fmla="*/ 239759 h 5421351"/>
              <a:gd name="connsiteX3557" fmla="*/ 4373676 w 11164922"/>
              <a:gd name="connsiteY3557" fmla="*/ 267709 h 5421351"/>
              <a:gd name="connsiteX3558" fmla="*/ 4316831 w 11164922"/>
              <a:gd name="connsiteY3558" fmla="*/ 300208 h 5421351"/>
              <a:gd name="connsiteX3559" fmla="*/ 4278806 w 11164922"/>
              <a:gd name="connsiteY3559" fmla="*/ 303281 h 5421351"/>
              <a:gd name="connsiteX3560" fmla="*/ 4237414 w 11164922"/>
              <a:gd name="connsiteY3560" fmla="*/ 314538 h 5421351"/>
              <a:gd name="connsiteX3561" fmla="*/ 4241225 w 11164922"/>
              <a:gd name="connsiteY3561" fmla="*/ 322072 h 5421351"/>
              <a:gd name="connsiteX3562" fmla="*/ 4253427 w 11164922"/>
              <a:gd name="connsiteY3562" fmla="*/ 330049 h 5421351"/>
              <a:gd name="connsiteX3563" fmla="*/ 4266486 w 11164922"/>
              <a:gd name="connsiteY3563" fmla="*/ 335574 h 5421351"/>
              <a:gd name="connsiteX3564" fmla="*/ 4289413 w 11164922"/>
              <a:gd name="connsiteY3564" fmla="*/ 356049 h 5421351"/>
              <a:gd name="connsiteX3565" fmla="*/ 4290802 w 11164922"/>
              <a:gd name="connsiteY3565" fmla="*/ 387632 h 5421351"/>
              <a:gd name="connsiteX3566" fmla="*/ 4272632 w 11164922"/>
              <a:gd name="connsiteY3566" fmla="*/ 397381 h 5421351"/>
              <a:gd name="connsiteX3567" fmla="*/ 4252807 w 11164922"/>
              <a:gd name="connsiteY3567" fmla="*/ 398681 h 5421351"/>
              <a:gd name="connsiteX3568" fmla="*/ 4252747 w 11164922"/>
              <a:gd name="connsiteY3568" fmla="*/ 408904 h 5421351"/>
              <a:gd name="connsiteX3569" fmla="*/ 4245745 w 11164922"/>
              <a:gd name="connsiteY3569" fmla="*/ 420279 h 5421351"/>
              <a:gd name="connsiteX3570" fmla="*/ 4194071 w 11164922"/>
              <a:gd name="connsiteY3570" fmla="*/ 440548 h 5421351"/>
              <a:gd name="connsiteX3571" fmla="*/ 4126383 w 11164922"/>
              <a:gd name="connsiteY3571" fmla="*/ 463208 h 5421351"/>
              <a:gd name="connsiteX3572" fmla="*/ 4032164 w 11164922"/>
              <a:gd name="connsiteY3572" fmla="*/ 480935 h 5421351"/>
              <a:gd name="connsiteX3573" fmla="*/ 4005603 w 11164922"/>
              <a:gd name="connsiteY3573" fmla="*/ 476238 h 5421351"/>
              <a:gd name="connsiteX3574" fmla="*/ 3906301 w 11164922"/>
              <a:gd name="connsiteY3574" fmla="*/ 540468 h 5421351"/>
              <a:gd name="connsiteX3575" fmla="*/ 3833768 w 11164922"/>
              <a:gd name="connsiteY3575" fmla="*/ 560944 h 5421351"/>
              <a:gd name="connsiteX3576" fmla="*/ 3813530 w 11164922"/>
              <a:gd name="connsiteY3576" fmla="*/ 550987 h 5421351"/>
              <a:gd name="connsiteX3577" fmla="*/ 3790928 w 11164922"/>
              <a:gd name="connsiteY3577" fmla="*/ 567089 h 5421351"/>
              <a:gd name="connsiteX3578" fmla="*/ 3757069 w 11164922"/>
              <a:gd name="connsiteY3578" fmla="*/ 570959 h 5421351"/>
              <a:gd name="connsiteX3579" fmla="*/ 3726785 w 11164922"/>
              <a:gd name="connsiteY3579" fmla="*/ 588835 h 5421351"/>
              <a:gd name="connsiteX3580" fmla="*/ 3707226 w 11164922"/>
              <a:gd name="connsiteY3580" fmla="*/ 615632 h 5421351"/>
              <a:gd name="connsiteX3581" fmla="*/ 3700106 w 11164922"/>
              <a:gd name="connsiteY3581" fmla="*/ 628543 h 5421351"/>
              <a:gd name="connsiteX3582" fmla="*/ 3643645 w 11164922"/>
              <a:gd name="connsiteY3582" fmla="*/ 672979 h 5421351"/>
              <a:gd name="connsiteX3583" fmla="*/ 3642493 w 11164922"/>
              <a:gd name="connsiteY3583" fmla="*/ 682256 h 5421351"/>
              <a:gd name="connsiteX3584" fmla="*/ 3616257 w 11164922"/>
              <a:gd name="connsiteY3584" fmla="*/ 723560 h 5421351"/>
              <a:gd name="connsiteX3585" fmla="*/ 3591320 w 11164922"/>
              <a:gd name="connsiteY3585" fmla="*/ 748319 h 5421351"/>
              <a:gd name="connsiteX3586" fmla="*/ 3552557 w 11164922"/>
              <a:gd name="connsiteY3586" fmla="*/ 764067 h 5421351"/>
              <a:gd name="connsiteX3587" fmla="*/ 3535155 w 11164922"/>
              <a:gd name="connsiteY3587" fmla="*/ 752751 h 5421351"/>
              <a:gd name="connsiteX3588" fmla="*/ 3508712 w 11164922"/>
              <a:gd name="connsiteY3588" fmla="*/ 730415 h 5421351"/>
              <a:gd name="connsiteX3589" fmla="*/ 3470894 w 11164922"/>
              <a:gd name="connsiteY3589" fmla="*/ 728672 h 5421351"/>
              <a:gd name="connsiteX3590" fmla="*/ 3443683 w 11164922"/>
              <a:gd name="connsiteY3590" fmla="*/ 715642 h 5421351"/>
              <a:gd name="connsiteX3591" fmla="*/ 3423297 w 11164922"/>
              <a:gd name="connsiteY3591" fmla="*/ 674722 h 5421351"/>
              <a:gd name="connsiteX3592" fmla="*/ 3411450 w 11164922"/>
              <a:gd name="connsiteY3592" fmla="*/ 635634 h 5421351"/>
              <a:gd name="connsiteX3593" fmla="*/ 3409618 w 11164922"/>
              <a:gd name="connsiteY3593" fmla="*/ 589366 h 5421351"/>
              <a:gd name="connsiteX3594" fmla="*/ 3402852 w 11164922"/>
              <a:gd name="connsiteY3594" fmla="*/ 548150 h 5421351"/>
              <a:gd name="connsiteX3595" fmla="*/ 3412720 w 11164922"/>
              <a:gd name="connsiteY3595" fmla="*/ 495087 h 5421351"/>
              <a:gd name="connsiteX3596" fmla="*/ 3503778 w 11164922"/>
              <a:gd name="connsiteY3596" fmla="*/ 434815 h 5421351"/>
              <a:gd name="connsiteX3597" fmla="*/ 3483067 w 11164922"/>
              <a:gd name="connsiteY3597" fmla="*/ 404472 h 5421351"/>
              <a:gd name="connsiteX3598" fmla="*/ 3483865 w 11164922"/>
              <a:gd name="connsiteY3598" fmla="*/ 388075 h 5421351"/>
              <a:gd name="connsiteX3599" fmla="*/ 3527001 w 11164922"/>
              <a:gd name="connsiteY3599" fmla="*/ 389346 h 5421351"/>
              <a:gd name="connsiteX3600" fmla="*/ 3529896 w 11164922"/>
              <a:gd name="connsiteY3600" fmla="*/ 377735 h 5421351"/>
              <a:gd name="connsiteX3601" fmla="*/ 3513144 w 11164922"/>
              <a:gd name="connsiteY3601" fmla="*/ 366242 h 5421351"/>
              <a:gd name="connsiteX3602" fmla="*/ 3499524 w 11164922"/>
              <a:gd name="connsiteY3602" fmla="*/ 362608 h 5421351"/>
              <a:gd name="connsiteX3603" fmla="*/ 3464395 w 11164922"/>
              <a:gd name="connsiteY3603" fmla="*/ 358530 h 5421351"/>
              <a:gd name="connsiteX3604" fmla="*/ 3464867 w 11164922"/>
              <a:gd name="connsiteY3604" fmla="*/ 332678 h 5421351"/>
              <a:gd name="connsiteX3605" fmla="*/ 3474174 w 11164922"/>
              <a:gd name="connsiteY3605" fmla="*/ 310785 h 5421351"/>
              <a:gd name="connsiteX3606" fmla="*/ 3458663 w 11164922"/>
              <a:gd name="connsiteY3606" fmla="*/ 237838 h 5421351"/>
              <a:gd name="connsiteX3607" fmla="*/ 3415291 w 11164922"/>
              <a:gd name="connsiteY3607" fmla="*/ 216832 h 5421351"/>
              <a:gd name="connsiteX3608" fmla="*/ 3361105 w 11164922"/>
              <a:gd name="connsiteY3608" fmla="*/ 210007 h 5421351"/>
              <a:gd name="connsiteX3609" fmla="*/ 3271122 w 11164922"/>
              <a:gd name="connsiteY3609" fmla="*/ 211632 h 5421351"/>
              <a:gd name="connsiteX3610" fmla="*/ 3251623 w 11164922"/>
              <a:gd name="connsiteY3610" fmla="*/ 207614 h 5421351"/>
              <a:gd name="connsiteX3611" fmla="*/ 3226982 w 11164922"/>
              <a:gd name="connsiteY3611" fmla="*/ 197480 h 5421351"/>
              <a:gd name="connsiteX3612" fmla="*/ 3221014 w 11164922"/>
              <a:gd name="connsiteY3612" fmla="*/ 170475 h 5421351"/>
              <a:gd name="connsiteX3613" fmla="*/ 3216316 w 11164922"/>
              <a:gd name="connsiteY3613" fmla="*/ 162143 h 5421351"/>
              <a:gd name="connsiteX3614" fmla="*/ 3208281 w 11164922"/>
              <a:gd name="connsiteY3614" fmla="*/ 140487 h 5421351"/>
              <a:gd name="connsiteX3615" fmla="*/ 3400843 w 11164922"/>
              <a:gd name="connsiteY3615" fmla="*/ 113216 h 5421351"/>
              <a:gd name="connsiteX3616" fmla="*/ 3399632 w 11164922"/>
              <a:gd name="connsiteY3616" fmla="*/ 91708 h 5421351"/>
              <a:gd name="connsiteX3617" fmla="*/ 3411036 w 11164922"/>
              <a:gd name="connsiteY3617" fmla="*/ 86950 h 5421351"/>
              <a:gd name="connsiteX3618" fmla="*/ 3592502 w 11164922"/>
              <a:gd name="connsiteY3618" fmla="*/ 47389 h 5421351"/>
              <a:gd name="connsiteX3619" fmla="*/ 3658831 w 11164922"/>
              <a:gd name="connsiteY3619" fmla="*/ 42811 h 5421351"/>
              <a:gd name="connsiteX3620" fmla="*/ 3674727 w 11164922"/>
              <a:gd name="connsiteY3620" fmla="*/ 38644 h 542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Lst>
            <a:rect l="l" t="t" r="r" b="b"/>
            <a:pathLst>
              <a:path w="11164922" h="5421351">
                <a:moveTo>
                  <a:pt x="2963795" y="5273713"/>
                </a:moveTo>
                <a:lnTo>
                  <a:pt x="2971122" y="5286625"/>
                </a:lnTo>
                <a:lnTo>
                  <a:pt x="2971328" y="5291559"/>
                </a:lnTo>
                <a:lnTo>
                  <a:pt x="2971890" y="5291234"/>
                </a:lnTo>
                <a:lnTo>
                  <a:pt x="2984477" y="5276018"/>
                </a:lnTo>
                <a:lnTo>
                  <a:pt x="2997713" y="5274275"/>
                </a:lnTo>
                <a:lnTo>
                  <a:pt x="3020019" y="5286300"/>
                </a:lnTo>
                <a:lnTo>
                  <a:pt x="3004272" y="5300334"/>
                </a:lnTo>
                <a:lnTo>
                  <a:pt x="2995112" y="5306568"/>
                </a:lnTo>
                <a:lnTo>
                  <a:pt x="2979129" y="5305357"/>
                </a:lnTo>
                <a:lnTo>
                  <a:pt x="2974225" y="5296346"/>
                </a:lnTo>
                <a:lnTo>
                  <a:pt x="2972157" y="5291087"/>
                </a:lnTo>
                <a:lnTo>
                  <a:pt x="2971359" y="5292032"/>
                </a:lnTo>
                <a:lnTo>
                  <a:pt x="2971328" y="5291589"/>
                </a:lnTo>
                <a:lnTo>
                  <a:pt x="2971241" y="5291619"/>
                </a:lnTo>
                <a:lnTo>
                  <a:pt x="2952567" y="5302166"/>
                </a:lnTo>
                <a:lnTo>
                  <a:pt x="2949141" y="5303437"/>
                </a:lnTo>
                <a:lnTo>
                  <a:pt x="2944473" y="5304293"/>
                </a:lnTo>
                <a:lnTo>
                  <a:pt x="2936524" y="5290673"/>
                </a:lnTo>
                <a:lnTo>
                  <a:pt x="2941872" y="5277761"/>
                </a:lnTo>
                <a:close/>
                <a:moveTo>
                  <a:pt x="9585616" y="4842118"/>
                </a:moveTo>
                <a:lnTo>
                  <a:pt x="9602840" y="4846875"/>
                </a:lnTo>
                <a:lnTo>
                  <a:pt x="9630524" y="4850361"/>
                </a:lnTo>
                <a:lnTo>
                  <a:pt x="9664620" y="4847732"/>
                </a:lnTo>
                <a:lnTo>
                  <a:pt x="9690620" y="4858102"/>
                </a:lnTo>
                <a:lnTo>
                  <a:pt x="9675670" y="4886554"/>
                </a:lnTo>
                <a:lnTo>
                  <a:pt x="9634838" y="4936367"/>
                </a:lnTo>
                <a:lnTo>
                  <a:pt x="9574418" y="4969694"/>
                </a:lnTo>
                <a:lnTo>
                  <a:pt x="9564964" y="4971112"/>
                </a:lnTo>
                <a:lnTo>
                  <a:pt x="9550605" y="4959767"/>
                </a:lnTo>
                <a:lnTo>
                  <a:pt x="9544607" y="4923190"/>
                </a:lnTo>
                <a:lnTo>
                  <a:pt x="9566057" y="4857600"/>
                </a:lnTo>
                <a:lnTo>
                  <a:pt x="9573680" y="4846845"/>
                </a:lnTo>
                <a:close/>
                <a:moveTo>
                  <a:pt x="10493301" y="4841498"/>
                </a:moveTo>
                <a:lnTo>
                  <a:pt x="10513805" y="4855532"/>
                </a:lnTo>
                <a:lnTo>
                  <a:pt x="10544178" y="4850804"/>
                </a:lnTo>
                <a:lnTo>
                  <a:pt x="10526658" y="4896688"/>
                </a:lnTo>
                <a:lnTo>
                  <a:pt x="10415273" y="4982517"/>
                </a:lnTo>
                <a:lnTo>
                  <a:pt x="10382891" y="4989696"/>
                </a:lnTo>
                <a:lnTo>
                  <a:pt x="10329119" y="5015755"/>
                </a:lnTo>
                <a:lnTo>
                  <a:pt x="10289499" y="5049111"/>
                </a:lnTo>
                <a:lnTo>
                  <a:pt x="10217349" y="5085570"/>
                </a:lnTo>
                <a:lnTo>
                  <a:pt x="10179768" y="5082763"/>
                </a:lnTo>
                <a:lnTo>
                  <a:pt x="10131107" y="5071182"/>
                </a:lnTo>
                <a:lnTo>
                  <a:pt x="10148598" y="5049673"/>
                </a:lnTo>
                <a:lnTo>
                  <a:pt x="10168364" y="5034398"/>
                </a:lnTo>
                <a:lnTo>
                  <a:pt x="10234752" y="4999387"/>
                </a:lnTo>
                <a:lnTo>
                  <a:pt x="10252951" y="4985412"/>
                </a:lnTo>
                <a:lnTo>
                  <a:pt x="10286130" y="4967301"/>
                </a:lnTo>
                <a:lnTo>
                  <a:pt x="10338928" y="4951081"/>
                </a:lnTo>
                <a:lnTo>
                  <a:pt x="10364484" y="4938495"/>
                </a:lnTo>
                <a:lnTo>
                  <a:pt x="10395980" y="4916217"/>
                </a:lnTo>
                <a:lnTo>
                  <a:pt x="10420384" y="4893557"/>
                </a:lnTo>
                <a:lnTo>
                  <a:pt x="10422541" y="4890395"/>
                </a:lnTo>
                <a:lnTo>
                  <a:pt x="10423633" y="4889213"/>
                </a:lnTo>
                <a:lnTo>
                  <a:pt x="10434506" y="4883511"/>
                </a:lnTo>
                <a:close/>
                <a:moveTo>
                  <a:pt x="10665845" y="4587941"/>
                </a:moveTo>
                <a:lnTo>
                  <a:pt x="10693056" y="4616304"/>
                </a:lnTo>
                <a:lnTo>
                  <a:pt x="10700975" y="4642924"/>
                </a:lnTo>
                <a:lnTo>
                  <a:pt x="10690043" y="4680417"/>
                </a:lnTo>
                <a:lnTo>
                  <a:pt x="10711906" y="4685085"/>
                </a:lnTo>
                <a:lnTo>
                  <a:pt x="10711345" y="4699858"/>
                </a:lnTo>
                <a:lnTo>
                  <a:pt x="10721360" y="4725444"/>
                </a:lnTo>
                <a:lnTo>
                  <a:pt x="10746356" y="4723405"/>
                </a:lnTo>
                <a:lnTo>
                  <a:pt x="10746955" y="4723041"/>
                </a:lnTo>
                <a:lnTo>
                  <a:pt x="10746799" y="4723140"/>
                </a:lnTo>
                <a:lnTo>
                  <a:pt x="10747035" y="4722992"/>
                </a:lnTo>
                <a:lnTo>
                  <a:pt x="10746955" y="4723041"/>
                </a:lnTo>
                <a:lnTo>
                  <a:pt x="10747124" y="4722933"/>
                </a:lnTo>
                <a:lnTo>
                  <a:pt x="10778205" y="4725178"/>
                </a:lnTo>
                <a:lnTo>
                  <a:pt x="10773655" y="4737114"/>
                </a:lnTo>
                <a:lnTo>
                  <a:pt x="10736753" y="4770205"/>
                </a:lnTo>
                <a:lnTo>
                  <a:pt x="10681180" y="4799514"/>
                </a:lnTo>
                <a:lnTo>
                  <a:pt x="10658045" y="4834378"/>
                </a:lnTo>
                <a:lnTo>
                  <a:pt x="10592603" y="4874412"/>
                </a:lnTo>
                <a:lnTo>
                  <a:pt x="10575821" y="4880793"/>
                </a:lnTo>
                <a:lnTo>
                  <a:pt x="10565569" y="4880144"/>
                </a:lnTo>
                <a:lnTo>
                  <a:pt x="10574433" y="4855503"/>
                </a:lnTo>
                <a:lnTo>
                  <a:pt x="10592573" y="4831689"/>
                </a:lnTo>
                <a:lnTo>
                  <a:pt x="10595321" y="4824096"/>
                </a:lnTo>
                <a:lnTo>
                  <a:pt x="10583828" y="4812131"/>
                </a:lnTo>
                <a:lnTo>
                  <a:pt x="10575437" y="4794107"/>
                </a:lnTo>
                <a:lnTo>
                  <a:pt x="10630509" y="4755048"/>
                </a:lnTo>
                <a:lnTo>
                  <a:pt x="10653229" y="4690404"/>
                </a:lnTo>
                <a:lnTo>
                  <a:pt x="10650482" y="4630161"/>
                </a:lnTo>
                <a:close/>
                <a:moveTo>
                  <a:pt x="10572305" y="4013082"/>
                </a:moveTo>
                <a:lnTo>
                  <a:pt x="10612043" y="4042213"/>
                </a:lnTo>
                <a:lnTo>
                  <a:pt x="10650009" y="4081184"/>
                </a:lnTo>
                <a:lnTo>
                  <a:pt x="10650777" y="4088334"/>
                </a:lnTo>
                <a:lnTo>
                  <a:pt x="10649950" y="4100093"/>
                </a:lnTo>
                <a:lnTo>
                  <a:pt x="10629209" y="4088453"/>
                </a:lnTo>
                <a:lnTo>
                  <a:pt x="10605780" y="4068213"/>
                </a:lnTo>
                <a:lnTo>
                  <a:pt x="10583148" y="4036127"/>
                </a:lnTo>
                <a:close/>
                <a:moveTo>
                  <a:pt x="10749339" y="3905980"/>
                </a:moveTo>
                <a:lnTo>
                  <a:pt x="10755751" y="3908166"/>
                </a:lnTo>
                <a:lnTo>
                  <a:pt x="10751290" y="3919452"/>
                </a:lnTo>
                <a:lnTo>
                  <a:pt x="10747301" y="3917680"/>
                </a:lnTo>
                <a:close/>
                <a:moveTo>
                  <a:pt x="11102315" y="3889967"/>
                </a:moveTo>
                <a:lnTo>
                  <a:pt x="11114074" y="3927401"/>
                </a:lnTo>
                <a:lnTo>
                  <a:pt x="11079270" y="3939278"/>
                </a:lnTo>
                <a:lnTo>
                  <a:pt x="11058736" y="3909053"/>
                </a:lnTo>
                <a:lnTo>
                  <a:pt x="11069756" y="3892892"/>
                </a:lnTo>
                <a:lnTo>
                  <a:pt x="11086479" y="3890056"/>
                </a:lnTo>
                <a:close/>
                <a:moveTo>
                  <a:pt x="10755189" y="3865178"/>
                </a:moveTo>
                <a:lnTo>
                  <a:pt x="10761779" y="3877262"/>
                </a:lnTo>
                <a:lnTo>
                  <a:pt x="10757524" y="3879626"/>
                </a:lnTo>
                <a:lnTo>
                  <a:pt x="10750846" y="3867571"/>
                </a:lnTo>
                <a:close/>
                <a:moveTo>
                  <a:pt x="11164922" y="3851174"/>
                </a:moveTo>
                <a:lnTo>
                  <a:pt x="11158658" y="3868990"/>
                </a:lnTo>
                <a:lnTo>
                  <a:pt x="11121106" y="3877795"/>
                </a:lnTo>
                <a:lnTo>
                  <a:pt x="11121106" y="3858472"/>
                </a:lnTo>
                <a:close/>
                <a:moveTo>
                  <a:pt x="10762665" y="3806650"/>
                </a:moveTo>
                <a:lnTo>
                  <a:pt x="10756666" y="3843906"/>
                </a:lnTo>
                <a:lnTo>
                  <a:pt x="10752855" y="3829104"/>
                </a:lnTo>
                <a:close/>
                <a:moveTo>
                  <a:pt x="6524740" y="3679606"/>
                </a:moveTo>
                <a:lnTo>
                  <a:pt x="6539866" y="3714617"/>
                </a:lnTo>
                <a:lnTo>
                  <a:pt x="6557239" y="3775332"/>
                </a:lnTo>
                <a:lnTo>
                  <a:pt x="6560459" y="3798436"/>
                </a:lnTo>
                <a:lnTo>
                  <a:pt x="6557269" y="3825293"/>
                </a:lnTo>
                <a:lnTo>
                  <a:pt x="6546603" y="3832679"/>
                </a:lnTo>
                <a:lnTo>
                  <a:pt x="6540399" y="3846211"/>
                </a:lnTo>
                <a:lnTo>
                  <a:pt x="6540162" y="3854395"/>
                </a:lnTo>
                <a:lnTo>
                  <a:pt x="6534431" y="3878563"/>
                </a:lnTo>
                <a:lnTo>
                  <a:pt x="6530678" y="3884531"/>
                </a:lnTo>
                <a:lnTo>
                  <a:pt x="6526217" y="3900663"/>
                </a:lnTo>
                <a:lnTo>
                  <a:pt x="6525301" y="3912806"/>
                </a:lnTo>
                <a:lnTo>
                  <a:pt x="6421243" y="4205125"/>
                </a:lnTo>
                <a:lnTo>
                  <a:pt x="6419588" y="4207253"/>
                </a:lnTo>
                <a:lnTo>
                  <a:pt x="6399262" y="4220814"/>
                </a:lnTo>
                <a:lnTo>
                  <a:pt x="6381682" y="4225275"/>
                </a:lnTo>
                <a:lnTo>
                  <a:pt x="6366939" y="4231066"/>
                </a:lnTo>
                <a:lnTo>
                  <a:pt x="6349035" y="4233873"/>
                </a:lnTo>
                <a:lnTo>
                  <a:pt x="6333494" y="4228968"/>
                </a:lnTo>
                <a:lnTo>
                  <a:pt x="6309238" y="4210975"/>
                </a:lnTo>
                <a:lnTo>
                  <a:pt x="6295115" y="4186807"/>
                </a:lnTo>
                <a:lnTo>
                  <a:pt x="6282440" y="4105086"/>
                </a:lnTo>
                <a:lnTo>
                  <a:pt x="6292013" y="4064254"/>
                </a:lnTo>
                <a:lnTo>
                  <a:pt x="6304983" y="4044577"/>
                </a:lnTo>
                <a:lnTo>
                  <a:pt x="6325280" y="3998782"/>
                </a:lnTo>
                <a:lnTo>
                  <a:pt x="6322739" y="3899776"/>
                </a:lnTo>
                <a:lnTo>
                  <a:pt x="6334144" y="3869138"/>
                </a:lnTo>
                <a:lnTo>
                  <a:pt x="6349566" y="3849254"/>
                </a:lnTo>
                <a:lnTo>
                  <a:pt x="6373971" y="3837850"/>
                </a:lnTo>
                <a:lnTo>
                  <a:pt x="6390634" y="3833684"/>
                </a:lnTo>
                <a:lnTo>
                  <a:pt x="6422632" y="3818291"/>
                </a:lnTo>
                <a:lnTo>
                  <a:pt x="6468869" y="3758285"/>
                </a:lnTo>
                <a:lnTo>
                  <a:pt x="6473508" y="3749008"/>
                </a:lnTo>
                <a:lnTo>
                  <a:pt x="6496849" y="3721619"/>
                </a:lnTo>
                <a:lnTo>
                  <a:pt x="6505358" y="3698810"/>
                </a:lnTo>
                <a:lnTo>
                  <a:pt x="6514192" y="3685722"/>
                </a:lnTo>
                <a:lnTo>
                  <a:pt x="6519244" y="3682176"/>
                </a:lnTo>
                <a:close/>
                <a:moveTo>
                  <a:pt x="9864050" y="3616940"/>
                </a:moveTo>
                <a:lnTo>
                  <a:pt x="9882575" y="3653015"/>
                </a:lnTo>
                <a:lnTo>
                  <a:pt x="9897701" y="3717541"/>
                </a:lnTo>
                <a:lnTo>
                  <a:pt x="9896756" y="3758580"/>
                </a:lnTo>
                <a:lnTo>
                  <a:pt x="9893388" y="3766793"/>
                </a:lnTo>
                <a:lnTo>
                  <a:pt x="9916552" y="3766527"/>
                </a:lnTo>
                <a:lnTo>
                  <a:pt x="9942669" y="3789957"/>
                </a:lnTo>
                <a:lnTo>
                  <a:pt x="9949081" y="3803518"/>
                </a:lnTo>
                <a:lnTo>
                  <a:pt x="9959481" y="3934462"/>
                </a:lnTo>
                <a:lnTo>
                  <a:pt x="9968817" y="3960196"/>
                </a:lnTo>
                <a:lnTo>
                  <a:pt x="10023032" y="4003509"/>
                </a:lnTo>
                <a:lnTo>
                  <a:pt x="10028941" y="4026022"/>
                </a:lnTo>
                <a:lnTo>
                  <a:pt x="10042827" y="4058581"/>
                </a:lnTo>
                <a:lnTo>
                  <a:pt x="10044511" y="4084788"/>
                </a:lnTo>
                <a:lnTo>
                  <a:pt x="10046077" y="4089012"/>
                </a:lnTo>
                <a:lnTo>
                  <a:pt x="10062830" y="4096015"/>
                </a:lnTo>
                <a:lnTo>
                  <a:pt x="10080881" y="4135162"/>
                </a:lnTo>
                <a:lnTo>
                  <a:pt x="10084722" y="4148398"/>
                </a:lnTo>
                <a:lnTo>
                  <a:pt x="10124845" y="4216559"/>
                </a:lnTo>
                <a:lnTo>
                  <a:pt x="10140710" y="4212422"/>
                </a:lnTo>
                <a:lnTo>
                  <a:pt x="10121211" y="4280672"/>
                </a:lnTo>
                <a:lnTo>
                  <a:pt x="10117665" y="4293258"/>
                </a:lnTo>
                <a:lnTo>
                  <a:pt x="10118847" y="4333617"/>
                </a:lnTo>
                <a:lnTo>
                  <a:pt x="10055886" y="4464768"/>
                </a:lnTo>
                <a:lnTo>
                  <a:pt x="9936110" y="4576891"/>
                </a:lnTo>
                <a:lnTo>
                  <a:pt x="9911056" y="4610484"/>
                </a:lnTo>
                <a:lnTo>
                  <a:pt x="9905058" y="4621593"/>
                </a:lnTo>
                <a:lnTo>
                  <a:pt x="9893713" y="4630841"/>
                </a:lnTo>
                <a:lnTo>
                  <a:pt x="9809775" y="4728458"/>
                </a:lnTo>
                <a:lnTo>
                  <a:pt x="9727226" y="4755433"/>
                </a:lnTo>
                <a:lnTo>
                  <a:pt x="9690620" y="4777207"/>
                </a:lnTo>
                <a:lnTo>
                  <a:pt x="9665742" y="4773810"/>
                </a:lnTo>
                <a:lnTo>
                  <a:pt x="9639772" y="4745801"/>
                </a:lnTo>
                <a:lnTo>
                  <a:pt x="9607923" y="4762139"/>
                </a:lnTo>
                <a:lnTo>
                  <a:pt x="9576103" y="4770501"/>
                </a:lnTo>
                <a:lnTo>
                  <a:pt x="9502801" y="4746924"/>
                </a:lnTo>
                <a:lnTo>
                  <a:pt x="9486965" y="4718531"/>
                </a:lnTo>
                <a:lnTo>
                  <a:pt x="9492194" y="4675099"/>
                </a:lnTo>
                <a:lnTo>
                  <a:pt x="9486818" y="4652940"/>
                </a:lnTo>
                <a:lnTo>
                  <a:pt x="9470892" y="4642452"/>
                </a:lnTo>
                <a:lnTo>
                  <a:pt x="9470892" y="4624341"/>
                </a:lnTo>
                <a:lnTo>
                  <a:pt x="9429380" y="4629541"/>
                </a:lnTo>
                <a:lnTo>
                  <a:pt x="9450742" y="4595534"/>
                </a:lnTo>
                <a:lnTo>
                  <a:pt x="9464776" y="4580555"/>
                </a:lnTo>
                <a:lnTo>
                  <a:pt x="9479254" y="4555737"/>
                </a:lnTo>
                <a:lnTo>
                  <a:pt x="9412954" y="4602064"/>
                </a:lnTo>
                <a:lnTo>
                  <a:pt x="9388992" y="4606998"/>
                </a:lnTo>
                <a:lnTo>
                  <a:pt x="9379864" y="4578930"/>
                </a:lnTo>
                <a:lnTo>
                  <a:pt x="9376732" y="4549414"/>
                </a:lnTo>
                <a:lnTo>
                  <a:pt x="9366952" y="4524035"/>
                </a:lnTo>
                <a:lnTo>
                  <a:pt x="9348338" y="4508672"/>
                </a:lnTo>
                <a:lnTo>
                  <a:pt x="9331527" y="4502142"/>
                </a:lnTo>
                <a:lnTo>
                  <a:pt x="9305114" y="4487813"/>
                </a:lnTo>
                <a:lnTo>
                  <a:pt x="9303578" y="4486335"/>
                </a:lnTo>
                <a:lnTo>
                  <a:pt x="9293473" y="4481844"/>
                </a:lnTo>
                <a:lnTo>
                  <a:pt x="9269955" y="4481283"/>
                </a:lnTo>
                <a:lnTo>
                  <a:pt x="9078768" y="4524774"/>
                </a:lnTo>
                <a:lnTo>
                  <a:pt x="9006619" y="4555707"/>
                </a:lnTo>
                <a:lnTo>
                  <a:pt x="8995658" y="4567053"/>
                </a:lnTo>
                <a:lnTo>
                  <a:pt x="8968742" y="4576389"/>
                </a:lnTo>
                <a:lnTo>
                  <a:pt x="8908795" y="4575798"/>
                </a:lnTo>
                <a:lnTo>
                  <a:pt x="8839364" y="4590305"/>
                </a:lnTo>
                <a:lnTo>
                  <a:pt x="8804028" y="4615477"/>
                </a:lnTo>
                <a:lnTo>
                  <a:pt x="8749901" y="4628802"/>
                </a:lnTo>
                <a:lnTo>
                  <a:pt x="8696720" y="4586139"/>
                </a:lnTo>
                <a:lnTo>
                  <a:pt x="8705850" y="4560051"/>
                </a:lnTo>
                <a:lnTo>
                  <a:pt x="8730579" y="4534287"/>
                </a:lnTo>
                <a:lnTo>
                  <a:pt x="8751408" y="4486601"/>
                </a:lnTo>
                <a:lnTo>
                  <a:pt x="8751556" y="4479717"/>
                </a:lnTo>
                <a:lnTo>
                  <a:pt x="8749901" y="4473424"/>
                </a:lnTo>
                <a:lnTo>
                  <a:pt x="8742279" y="4342628"/>
                </a:lnTo>
                <a:lnTo>
                  <a:pt x="8725970" y="4282297"/>
                </a:lnTo>
                <a:lnTo>
                  <a:pt x="8721331" y="4247581"/>
                </a:lnTo>
                <a:lnTo>
                  <a:pt x="8747656" y="4239752"/>
                </a:lnTo>
                <a:lnTo>
                  <a:pt x="8752797" y="4244036"/>
                </a:lnTo>
                <a:lnTo>
                  <a:pt x="8745795" y="4206602"/>
                </a:lnTo>
                <a:lnTo>
                  <a:pt x="8751704" y="4167189"/>
                </a:lnTo>
                <a:lnTo>
                  <a:pt x="8774453" y="4117464"/>
                </a:lnTo>
                <a:lnTo>
                  <a:pt x="8774394" y="4097905"/>
                </a:lnTo>
                <a:lnTo>
                  <a:pt x="8842526" y="4054917"/>
                </a:lnTo>
                <a:lnTo>
                  <a:pt x="8931752" y="4016124"/>
                </a:lnTo>
                <a:lnTo>
                  <a:pt x="8935947" y="4013111"/>
                </a:lnTo>
                <a:lnTo>
                  <a:pt x="8986588" y="3995797"/>
                </a:lnTo>
                <a:lnTo>
                  <a:pt x="9002069" y="3995620"/>
                </a:lnTo>
                <a:lnTo>
                  <a:pt x="9078325" y="3947137"/>
                </a:lnTo>
                <a:lnTo>
                  <a:pt x="9104118" y="3920103"/>
                </a:lnTo>
                <a:lnTo>
                  <a:pt x="9136293" y="3854749"/>
                </a:lnTo>
                <a:lnTo>
                  <a:pt x="9162942" y="3888224"/>
                </a:lnTo>
                <a:lnTo>
                  <a:pt x="9163120" y="3875637"/>
                </a:lnTo>
                <a:lnTo>
                  <a:pt x="9170210" y="3845383"/>
                </a:lnTo>
                <a:lnTo>
                  <a:pt x="9193078" y="3832235"/>
                </a:lnTo>
                <a:lnTo>
                  <a:pt x="9195176" y="3809279"/>
                </a:lnTo>
                <a:lnTo>
                  <a:pt x="9224839" y="3798495"/>
                </a:lnTo>
                <a:lnTo>
                  <a:pt x="9244487" y="3768625"/>
                </a:lnTo>
                <a:lnTo>
                  <a:pt x="9289248" y="3748652"/>
                </a:lnTo>
                <a:lnTo>
                  <a:pt x="9309457" y="3749627"/>
                </a:lnTo>
                <a:lnTo>
                  <a:pt x="9317523" y="3755241"/>
                </a:lnTo>
                <a:lnTo>
                  <a:pt x="9334009" y="3770309"/>
                </a:lnTo>
                <a:lnTo>
                  <a:pt x="9340952" y="3787179"/>
                </a:lnTo>
                <a:lnTo>
                  <a:pt x="9381458" y="3792379"/>
                </a:lnTo>
                <a:lnTo>
                  <a:pt x="9380158" y="3761445"/>
                </a:lnTo>
                <a:lnTo>
                  <a:pt x="9389082" y="3748268"/>
                </a:lnTo>
                <a:lnTo>
                  <a:pt x="9401166" y="3734796"/>
                </a:lnTo>
                <a:lnTo>
                  <a:pt x="9426220" y="3698721"/>
                </a:lnTo>
                <a:lnTo>
                  <a:pt x="9431834" y="3692842"/>
                </a:lnTo>
                <a:lnTo>
                  <a:pt x="9436294" y="3689444"/>
                </a:lnTo>
                <a:lnTo>
                  <a:pt x="9441346" y="3686667"/>
                </a:lnTo>
                <a:lnTo>
                  <a:pt x="9446932" y="3684658"/>
                </a:lnTo>
                <a:lnTo>
                  <a:pt x="9452634" y="3683446"/>
                </a:lnTo>
                <a:lnTo>
                  <a:pt x="9466047" y="3682944"/>
                </a:lnTo>
                <a:lnTo>
                  <a:pt x="9475354" y="3683801"/>
                </a:lnTo>
                <a:lnTo>
                  <a:pt x="9495356" y="3679783"/>
                </a:lnTo>
                <a:lnTo>
                  <a:pt x="9498044" y="3668349"/>
                </a:lnTo>
                <a:lnTo>
                  <a:pt x="9495710" y="3657978"/>
                </a:lnTo>
                <a:lnTo>
                  <a:pt x="9488472" y="3645776"/>
                </a:lnTo>
                <a:lnTo>
                  <a:pt x="9511280" y="3645747"/>
                </a:lnTo>
                <a:lnTo>
                  <a:pt x="9615457" y="3674228"/>
                </a:lnTo>
                <a:lnTo>
                  <a:pt x="9639714" y="3675321"/>
                </a:lnTo>
                <a:lnTo>
                  <a:pt x="9643348" y="3673667"/>
                </a:lnTo>
                <a:lnTo>
                  <a:pt x="9652447" y="3676119"/>
                </a:lnTo>
                <a:lnTo>
                  <a:pt x="9659124" y="3688824"/>
                </a:lnTo>
                <a:lnTo>
                  <a:pt x="9657677" y="3704955"/>
                </a:lnTo>
                <a:lnTo>
                  <a:pt x="9617259" y="3761711"/>
                </a:lnTo>
                <a:lnTo>
                  <a:pt x="9606387" y="3788568"/>
                </a:lnTo>
                <a:lnTo>
                  <a:pt x="9727256" y="3888667"/>
                </a:lnTo>
                <a:lnTo>
                  <a:pt x="9765664" y="3891001"/>
                </a:lnTo>
                <a:close/>
                <a:moveTo>
                  <a:pt x="10559571" y="3610824"/>
                </a:moveTo>
                <a:lnTo>
                  <a:pt x="10568849" y="3615020"/>
                </a:lnTo>
                <a:lnTo>
                  <a:pt x="10574049" y="3625006"/>
                </a:lnTo>
                <a:lnTo>
                  <a:pt x="10559956" y="3625775"/>
                </a:lnTo>
                <a:lnTo>
                  <a:pt x="10548699" y="3612537"/>
                </a:lnTo>
                <a:close/>
                <a:moveTo>
                  <a:pt x="9050937" y="3565118"/>
                </a:moveTo>
                <a:lnTo>
                  <a:pt x="9075402" y="3571057"/>
                </a:lnTo>
                <a:lnTo>
                  <a:pt x="9088165" y="3576286"/>
                </a:lnTo>
                <a:lnTo>
                  <a:pt x="9092006" y="3579270"/>
                </a:lnTo>
                <a:lnTo>
                  <a:pt x="9096142" y="3589847"/>
                </a:lnTo>
                <a:lnTo>
                  <a:pt x="9097117" y="3596791"/>
                </a:lnTo>
                <a:lnTo>
                  <a:pt x="9091769" y="3601814"/>
                </a:lnTo>
                <a:lnTo>
                  <a:pt x="9084767" y="3604296"/>
                </a:lnTo>
                <a:lnTo>
                  <a:pt x="9036933" y="3583702"/>
                </a:lnTo>
                <a:lnTo>
                  <a:pt x="9033830" y="3580540"/>
                </a:lnTo>
                <a:lnTo>
                  <a:pt x="9031850" y="3577586"/>
                </a:lnTo>
                <a:lnTo>
                  <a:pt x="9028453" y="3572711"/>
                </a:lnTo>
                <a:lnTo>
                  <a:pt x="9043816" y="3565797"/>
                </a:lnTo>
                <a:close/>
                <a:moveTo>
                  <a:pt x="10522729" y="3559150"/>
                </a:moveTo>
                <a:lnTo>
                  <a:pt x="10530233" y="3591384"/>
                </a:lnTo>
                <a:lnTo>
                  <a:pt x="10497644" y="3582904"/>
                </a:lnTo>
                <a:lnTo>
                  <a:pt x="10499505" y="3560657"/>
                </a:lnTo>
                <a:close/>
                <a:moveTo>
                  <a:pt x="9203746" y="3528866"/>
                </a:moveTo>
                <a:lnTo>
                  <a:pt x="9204514" y="3534125"/>
                </a:lnTo>
                <a:lnTo>
                  <a:pt x="9190420" y="3536104"/>
                </a:lnTo>
                <a:lnTo>
                  <a:pt x="9189652" y="3530757"/>
                </a:lnTo>
                <a:close/>
                <a:moveTo>
                  <a:pt x="10534753" y="3528778"/>
                </a:moveTo>
                <a:lnTo>
                  <a:pt x="10547782" y="3562136"/>
                </a:lnTo>
                <a:lnTo>
                  <a:pt x="10552569" y="3573894"/>
                </a:lnTo>
                <a:lnTo>
                  <a:pt x="10547487" y="3575874"/>
                </a:lnTo>
                <a:lnTo>
                  <a:pt x="10532891" y="3551971"/>
                </a:lnTo>
                <a:lnTo>
                  <a:pt x="10528903" y="3529930"/>
                </a:lnTo>
                <a:close/>
                <a:moveTo>
                  <a:pt x="9272733" y="3524257"/>
                </a:moveTo>
                <a:lnTo>
                  <a:pt x="9331410" y="3533771"/>
                </a:lnTo>
                <a:lnTo>
                  <a:pt x="9307656" y="3549961"/>
                </a:lnTo>
                <a:lnTo>
                  <a:pt x="9247087" y="3578798"/>
                </a:lnTo>
                <a:lnTo>
                  <a:pt x="9230778" y="3591119"/>
                </a:lnTo>
                <a:lnTo>
                  <a:pt x="9219019" y="3602819"/>
                </a:lnTo>
                <a:lnTo>
                  <a:pt x="9211633" y="3606659"/>
                </a:lnTo>
                <a:lnTo>
                  <a:pt x="9193876" y="3606896"/>
                </a:lnTo>
                <a:lnTo>
                  <a:pt x="9188499" y="3598919"/>
                </a:lnTo>
                <a:lnTo>
                  <a:pt x="9193995" y="3576375"/>
                </a:lnTo>
                <a:lnTo>
                  <a:pt x="9213612" y="3563020"/>
                </a:lnTo>
                <a:lnTo>
                  <a:pt x="9235595" y="3555841"/>
                </a:lnTo>
                <a:close/>
                <a:moveTo>
                  <a:pt x="9243070" y="3522898"/>
                </a:moveTo>
                <a:lnTo>
                  <a:pt x="9242863" y="3528364"/>
                </a:lnTo>
                <a:lnTo>
                  <a:pt x="9230336" y="3529132"/>
                </a:lnTo>
                <a:lnTo>
                  <a:pt x="9229686" y="3524848"/>
                </a:lnTo>
                <a:close/>
                <a:moveTo>
                  <a:pt x="9079271" y="3522780"/>
                </a:moveTo>
                <a:lnTo>
                  <a:pt x="9152220" y="3534126"/>
                </a:lnTo>
                <a:lnTo>
                  <a:pt x="9152248" y="3533948"/>
                </a:lnTo>
                <a:lnTo>
                  <a:pt x="9152337" y="3534037"/>
                </a:lnTo>
                <a:lnTo>
                  <a:pt x="9152633" y="3534126"/>
                </a:lnTo>
                <a:lnTo>
                  <a:pt x="9156739" y="3533091"/>
                </a:lnTo>
                <a:lnTo>
                  <a:pt x="9167583" y="3535485"/>
                </a:lnTo>
                <a:lnTo>
                  <a:pt x="9174555" y="3541571"/>
                </a:lnTo>
                <a:lnTo>
                  <a:pt x="9152662" y="3534155"/>
                </a:lnTo>
                <a:lnTo>
                  <a:pt x="9152574" y="3534155"/>
                </a:lnTo>
                <a:lnTo>
                  <a:pt x="9152485" y="3534184"/>
                </a:lnTo>
                <a:lnTo>
                  <a:pt x="9152248" y="3534155"/>
                </a:lnTo>
                <a:lnTo>
                  <a:pt x="9152220" y="3534214"/>
                </a:lnTo>
                <a:lnTo>
                  <a:pt x="9150771" y="3544113"/>
                </a:lnTo>
                <a:lnTo>
                  <a:pt x="9149678" y="3546890"/>
                </a:lnTo>
                <a:lnTo>
                  <a:pt x="9148762" y="3547244"/>
                </a:lnTo>
                <a:lnTo>
                  <a:pt x="9119069" y="3551676"/>
                </a:lnTo>
                <a:lnTo>
                  <a:pt x="9097353" y="3552119"/>
                </a:lnTo>
                <a:lnTo>
                  <a:pt x="9056344" y="3546329"/>
                </a:lnTo>
                <a:lnTo>
                  <a:pt x="9063671" y="3531437"/>
                </a:lnTo>
                <a:close/>
                <a:moveTo>
                  <a:pt x="10417784" y="3519737"/>
                </a:moveTo>
                <a:lnTo>
                  <a:pt x="10438644" y="3527094"/>
                </a:lnTo>
                <a:lnTo>
                  <a:pt x="10445823" y="3534747"/>
                </a:lnTo>
                <a:lnTo>
                  <a:pt x="10429661" y="3529961"/>
                </a:lnTo>
                <a:close/>
                <a:moveTo>
                  <a:pt x="8935032" y="3516989"/>
                </a:moveTo>
                <a:lnTo>
                  <a:pt x="8948474" y="3519027"/>
                </a:lnTo>
                <a:lnTo>
                  <a:pt x="8955801" y="3523400"/>
                </a:lnTo>
                <a:lnTo>
                  <a:pt x="8960352" y="3527478"/>
                </a:lnTo>
                <a:lnTo>
                  <a:pt x="8982924" y="3528807"/>
                </a:lnTo>
                <a:lnTo>
                  <a:pt x="8990754" y="3525853"/>
                </a:lnTo>
                <a:lnTo>
                  <a:pt x="9009219" y="3522366"/>
                </a:lnTo>
                <a:lnTo>
                  <a:pt x="9042753" y="3523341"/>
                </a:lnTo>
                <a:lnTo>
                  <a:pt x="9043403" y="3532323"/>
                </a:lnTo>
                <a:lnTo>
                  <a:pt x="9042221" y="3543077"/>
                </a:lnTo>
                <a:lnTo>
                  <a:pt x="9035869" y="3547421"/>
                </a:lnTo>
                <a:lnTo>
                  <a:pt x="9008244" y="3547184"/>
                </a:lnTo>
                <a:lnTo>
                  <a:pt x="9006442" y="3549193"/>
                </a:lnTo>
                <a:lnTo>
                  <a:pt x="8994949" y="3558826"/>
                </a:lnTo>
                <a:lnTo>
                  <a:pt x="8976099" y="3563287"/>
                </a:lnTo>
                <a:lnTo>
                  <a:pt x="8957308" y="3554985"/>
                </a:lnTo>
                <a:lnTo>
                  <a:pt x="8949745" y="3550021"/>
                </a:lnTo>
                <a:lnTo>
                  <a:pt x="8941680" y="3550908"/>
                </a:lnTo>
                <a:lnTo>
                  <a:pt x="8925636" y="3549843"/>
                </a:lnTo>
                <a:lnTo>
                  <a:pt x="8925636" y="3536223"/>
                </a:lnTo>
                <a:close/>
                <a:moveTo>
                  <a:pt x="10390396" y="3507919"/>
                </a:moveTo>
                <a:lnTo>
                  <a:pt x="10394532" y="3517404"/>
                </a:lnTo>
                <a:lnTo>
                  <a:pt x="10388830" y="3519354"/>
                </a:lnTo>
                <a:lnTo>
                  <a:pt x="10386732" y="3509071"/>
                </a:lnTo>
                <a:close/>
                <a:moveTo>
                  <a:pt x="10455691" y="3501182"/>
                </a:moveTo>
                <a:lnTo>
                  <a:pt x="10472857" y="3501477"/>
                </a:lnTo>
                <a:lnTo>
                  <a:pt x="10498886" y="3529133"/>
                </a:lnTo>
                <a:close/>
                <a:moveTo>
                  <a:pt x="10367942" y="3446258"/>
                </a:moveTo>
                <a:lnTo>
                  <a:pt x="10368119" y="3446495"/>
                </a:lnTo>
                <a:lnTo>
                  <a:pt x="10368089" y="3446495"/>
                </a:lnTo>
                <a:close/>
                <a:moveTo>
                  <a:pt x="8581022" y="3428413"/>
                </a:moveTo>
                <a:lnTo>
                  <a:pt x="8643569" y="3439285"/>
                </a:lnTo>
                <a:lnTo>
                  <a:pt x="8662182" y="3448858"/>
                </a:lnTo>
                <a:lnTo>
                  <a:pt x="8709248" y="3460410"/>
                </a:lnTo>
                <a:lnTo>
                  <a:pt x="8739710" y="3446406"/>
                </a:lnTo>
                <a:lnTo>
                  <a:pt x="8764410" y="3454974"/>
                </a:lnTo>
                <a:lnTo>
                  <a:pt x="8840813" y="3461356"/>
                </a:lnTo>
                <a:lnTo>
                  <a:pt x="8850741" y="3481092"/>
                </a:lnTo>
                <a:lnTo>
                  <a:pt x="8841818" y="3485258"/>
                </a:lnTo>
                <a:lnTo>
                  <a:pt x="8840636" y="3485494"/>
                </a:lnTo>
                <a:lnTo>
                  <a:pt x="8839484" y="3485996"/>
                </a:lnTo>
                <a:lnTo>
                  <a:pt x="8838390" y="3487385"/>
                </a:lnTo>
                <a:lnTo>
                  <a:pt x="8869590" y="3504522"/>
                </a:lnTo>
                <a:lnTo>
                  <a:pt x="8896003" y="3511849"/>
                </a:lnTo>
                <a:lnTo>
                  <a:pt x="8903213" y="3512765"/>
                </a:lnTo>
                <a:lnTo>
                  <a:pt x="8912460" y="3516754"/>
                </a:lnTo>
                <a:lnTo>
                  <a:pt x="8916744" y="3528602"/>
                </a:lnTo>
                <a:lnTo>
                  <a:pt x="8910185" y="3536372"/>
                </a:lnTo>
                <a:lnTo>
                  <a:pt x="8907349" y="3537436"/>
                </a:lnTo>
                <a:lnTo>
                  <a:pt x="8858895" y="3540803"/>
                </a:lnTo>
                <a:lnTo>
                  <a:pt x="8836145" y="3534836"/>
                </a:lnTo>
                <a:lnTo>
                  <a:pt x="8798800" y="3537465"/>
                </a:lnTo>
                <a:lnTo>
                  <a:pt x="8769018" y="3535367"/>
                </a:lnTo>
                <a:lnTo>
                  <a:pt x="8724464" y="3521747"/>
                </a:lnTo>
                <a:lnTo>
                  <a:pt x="8717875" y="3518438"/>
                </a:lnTo>
                <a:lnTo>
                  <a:pt x="8713502" y="3516133"/>
                </a:lnTo>
                <a:lnTo>
                  <a:pt x="8609060" y="3492703"/>
                </a:lnTo>
                <a:lnTo>
                  <a:pt x="8583031" y="3477842"/>
                </a:lnTo>
                <a:lnTo>
                  <a:pt x="8555879" y="3467915"/>
                </a:lnTo>
                <a:close/>
                <a:moveTo>
                  <a:pt x="10326312" y="3398543"/>
                </a:moveTo>
                <a:lnTo>
                  <a:pt x="10368355" y="3446850"/>
                </a:lnTo>
                <a:lnTo>
                  <a:pt x="10369005" y="3447825"/>
                </a:lnTo>
                <a:lnTo>
                  <a:pt x="10358841" y="3461770"/>
                </a:lnTo>
                <a:close/>
                <a:moveTo>
                  <a:pt x="10217203" y="3358302"/>
                </a:moveTo>
                <a:lnTo>
                  <a:pt x="10242819" y="3372188"/>
                </a:lnTo>
                <a:lnTo>
                  <a:pt x="10229553" y="3401320"/>
                </a:lnTo>
                <a:lnTo>
                  <a:pt x="10199062" y="3434618"/>
                </a:lnTo>
                <a:lnTo>
                  <a:pt x="10146205" y="3446672"/>
                </a:lnTo>
                <a:lnTo>
                  <a:pt x="10107176" y="3435386"/>
                </a:lnTo>
                <a:lnTo>
                  <a:pt x="10099465" y="3415975"/>
                </a:lnTo>
                <a:lnTo>
                  <a:pt x="10098874" y="3410449"/>
                </a:lnTo>
                <a:lnTo>
                  <a:pt x="10176342" y="3409888"/>
                </a:lnTo>
                <a:lnTo>
                  <a:pt x="10183403" y="3406874"/>
                </a:lnTo>
                <a:lnTo>
                  <a:pt x="10187924" y="3400876"/>
                </a:lnTo>
                <a:lnTo>
                  <a:pt x="10207010" y="3383120"/>
                </a:lnTo>
                <a:lnTo>
                  <a:pt x="10215106" y="3371361"/>
                </a:lnTo>
                <a:close/>
                <a:moveTo>
                  <a:pt x="9329371" y="3314664"/>
                </a:moveTo>
                <a:lnTo>
                  <a:pt x="9360009" y="3319746"/>
                </a:lnTo>
                <a:lnTo>
                  <a:pt x="9357262" y="3336823"/>
                </a:lnTo>
                <a:lnTo>
                  <a:pt x="9349580" y="3345775"/>
                </a:lnTo>
                <a:lnTo>
                  <a:pt x="9329784" y="3345716"/>
                </a:lnTo>
                <a:lnTo>
                  <a:pt x="9310876" y="3341668"/>
                </a:lnTo>
                <a:lnTo>
                  <a:pt x="9304169" y="3337384"/>
                </a:lnTo>
                <a:lnTo>
                  <a:pt x="9308305" y="3317589"/>
                </a:lnTo>
                <a:close/>
                <a:moveTo>
                  <a:pt x="10206802" y="3305062"/>
                </a:moveTo>
                <a:lnTo>
                  <a:pt x="10243291" y="3327014"/>
                </a:lnTo>
                <a:lnTo>
                  <a:pt x="10262998" y="3347991"/>
                </a:lnTo>
                <a:lnTo>
                  <a:pt x="10267843" y="3364300"/>
                </a:lnTo>
                <a:lnTo>
                  <a:pt x="10269025" y="3378098"/>
                </a:lnTo>
                <a:lnTo>
                  <a:pt x="10262614" y="3378718"/>
                </a:lnTo>
                <a:lnTo>
                  <a:pt x="10189223" y="3307189"/>
                </a:lnTo>
                <a:close/>
                <a:moveTo>
                  <a:pt x="9376820" y="3301103"/>
                </a:moveTo>
                <a:lnTo>
                  <a:pt x="9441081" y="3308194"/>
                </a:lnTo>
                <a:lnTo>
                  <a:pt x="9453726" y="3313069"/>
                </a:lnTo>
                <a:lnTo>
                  <a:pt x="9463920" y="3318889"/>
                </a:lnTo>
                <a:lnTo>
                  <a:pt x="9468204" y="3324857"/>
                </a:lnTo>
                <a:lnTo>
                  <a:pt x="9464776" y="3337916"/>
                </a:lnTo>
                <a:lnTo>
                  <a:pt x="9451540" y="3338832"/>
                </a:lnTo>
                <a:lnTo>
                  <a:pt x="9432602" y="3331003"/>
                </a:lnTo>
                <a:lnTo>
                  <a:pt x="9409349" y="3326630"/>
                </a:lnTo>
                <a:lnTo>
                  <a:pt x="9384413" y="3326689"/>
                </a:lnTo>
                <a:lnTo>
                  <a:pt x="9378416" y="3321371"/>
                </a:lnTo>
                <a:close/>
                <a:moveTo>
                  <a:pt x="9243926" y="3259178"/>
                </a:moveTo>
                <a:lnTo>
                  <a:pt x="9310876" y="3259178"/>
                </a:lnTo>
                <a:lnTo>
                  <a:pt x="9306798" y="3289580"/>
                </a:lnTo>
                <a:lnTo>
                  <a:pt x="9290165" y="3278648"/>
                </a:lnTo>
                <a:lnTo>
                  <a:pt x="9257458" y="3268958"/>
                </a:lnTo>
                <a:lnTo>
                  <a:pt x="9247560" y="3262694"/>
                </a:lnTo>
                <a:close/>
                <a:moveTo>
                  <a:pt x="9444686" y="3254628"/>
                </a:moveTo>
                <a:lnTo>
                  <a:pt x="9450211" y="3259562"/>
                </a:lnTo>
                <a:lnTo>
                  <a:pt x="9441051" y="3269934"/>
                </a:lnTo>
                <a:lnTo>
                  <a:pt x="9436295" y="3266417"/>
                </a:lnTo>
                <a:close/>
                <a:moveTo>
                  <a:pt x="9651117" y="3251289"/>
                </a:moveTo>
                <a:lnTo>
                  <a:pt x="9680337" y="3256105"/>
                </a:lnTo>
                <a:lnTo>
                  <a:pt x="9675669" y="3259887"/>
                </a:lnTo>
                <a:lnTo>
                  <a:pt x="9667100" y="3263373"/>
                </a:lnTo>
                <a:lnTo>
                  <a:pt x="9650378" y="3256962"/>
                </a:lnTo>
                <a:close/>
                <a:moveTo>
                  <a:pt x="9351736" y="3240062"/>
                </a:moveTo>
                <a:lnTo>
                  <a:pt x="9374251" y="3249340"/>
                </a:lnTo>
                <a:lnTo>
                  <a:pt x="9371089" y="3256431"/>
                </a:lnTo>
                <a:lnTo>
                  <a:pt x="9368844" y="3257258"/>
                </a:lnTo>
                <a:lnTo>
                  <a:pt x="9359625" y="3254333"/>
                </a:lnTo>
                <a:close/>
                <a:moveTo>
                  <a:pt x="9515770" y="3206470"/>
                </a:moveTo>
                <a:lnTo>
                  <a:pt x="9567652" y="3209897"/>
                </a:lnTo>
                <a:lnTo>
                  <a:pt x="9596784" y="3235129"/>
                </a:lnTo>
                <a:lnTo>
                  <a:pt x="9610492" y="3289433"/>
                </a:lnTo>
                <a:lnTo>
                  <a:pt x="9632414" y="3318417"/>
                </a:lnTo>
                <a:lnTo>
                  <a:pt x="9661989" y="3275635"/>
                </a:lnTo>
                <a:lnTo>
                  <a:pt x="9693987" y="3260124"/>
                </a:lnTo>
                <a:lnTo>
                  <a:pt x="9705125" y="3250906"/>
                </a:lnTo>
                <a:lnTo>
                  <a:pt x="9726605" y="3245942"/>
                </a:lnTo>
                <a:lnTo>
                  <a:pt x="9941930" y="3327044"/>
                </a:lnTo>
                <a:lnTo>
                  <a:pt x="9987991" y="3362202"/>
                </a:lnTo>
                <a:lnTo>
                  <a:pt x="10004212" y="3377654"/>
                </a:lnTo>
                <a:lnTo>
                  <a:pt x="10013548" y="3399045"/>
                </a:lnTo>
                <a:lnTo>
                  <a:pt x="10012514" y="3407229"/>
                </a:lnTo>
                <a:lnTo>
                  <a:pt x="10061795" y="3428590"/>
                </a:lnTo>
                <a:lnTo>
                  <a:pt x="10083393" y="3456717"/>
                </a:lnTo>
                <a:lnTo>
                  <a:pt x="10051691" y="3474356"/>
                </a:lnTo>
                <a:lnTo>
                  <a:pt x="10088386" y="3528453"/>
                </a:lnTo>
                <a:lnTo>
                  <a:pt x="10093674" y="3541364"/>
                </a:lnTo>
                <a:lnTo>
                  <a:pt x="10104399" y="3550582"/>
                </a:lnTo>
                <a:lnTo>
                  <a:pt x="10123013" y="3549223"/>
                </a:lnTo>
                <a:lnTo>
                  <a:pt x="10134683" y="3574100"/>
                </a:lnTo>
                <a:lnTo>
                  <a:pt x="10166119" y="3602877"/>
                </a:lnTo>
                <a:lnTo>
                  <a:pt x="10170816" y="3616350"/>
                </a:lnTo>
                <a:lnTo>
                  <a:pt x="10159324" y="3624681"/>
                </a:lnTo>
                <a:lnTo>
                  <a:pt x="10133176" y="3617975"/>
                </a:lnTo>
                <a:lnTo>
                  <a:pt x="10121535" y="3611061"/>
                </a:lnTo>
                <a:lnTo>
                  <a:pt x="10095211" y="3607486"/>
                </a:lnTo>
                <a:lnTo>
                  <a:pt x="10086879" y="3608727"/>
                </a:lnTo>
                <a:lnTo>
                  <a:pt x="10049298" y="3594900"/>
                </a:lnTo>
                <a:lnTo>
                  <a:pt x="10025366" y="3563671"/>
                </a:lnTo>
                <a:lnTo>
                  <a:pt x="10008466" y="3530964"/>
                </a:lnTo>
                <a:lnTo>
                  <a:pt x="9993871" y="3519087"/>
                </a:lnTo>
                <a:lnTo>
                  <a:pt x="9951976" y="3504462"/>
                </a:lnTo>
                <a:lnTo>
                  <a:pt x="9936701" y="3511819"/>
                </a:lnTo>
                <a:lnTo>
                  <a:pt x="9919949" y="3532826"/>
                </a:lnTo>
                <a:lnTo>
                  <a:pt x="9909993" y="3550168"/>
                </a:lnTo>
                <a:lnTo>
                  <a:pt x="9867093" y="3570023"/>
                </a:lnTo>
                <a:lnTo>
                  <a:pt x="9803865" y="3542044"/>
                </a:lnTo>
                <a:lnTo>
                  <a:pt x="9788354" y="3526444"/>
                </a:lnTo>
                <a:lnTo>
                  <a:pt x="9770627" y="3520594"/>
                </a:lnTo>
                <a:lnTo>
                  <a:pt x="9749030" y="3531112"/>
                </a:lnTo>
                <a:lnTo>
                  <a:pt x="9710177" y="3534273"/>
                </a:lnTo>
                <a:lnTo>
                  <a:pt x="9726486" y="3488183"/>
                </a:lnTo>
                <a:lnTo>
                  <a:pt x="9740757" y="3476306"/>
                </a:lnTo>
                <a:lnTo>
                  <a:pt x="9720991" y="3422061"/>
                </a:lnTo>
                <a:lnTo>
                  <a:pt x="9695819" y="3398247"/>
                </a:lnTo>
                <a:lnTo>
                  <a:pt x="9602426" y="3358923"/>
                </a:lnTo>
                <a:lnTo>
                  <a:pt x="9573916" y="3340723"/>
                </a:lnTo>
                <a:lnTo>
                  <a:pt x="9568272" y="3343500"/>
                </a:lnTo>
                <a:lnTo>
                  <a:pt x="9566263" y="3345598"/>
                </a:lnTo>
                <a:lnTo>
                  <a:pt x="9563840" y="3351773"/>
                </a:lnTo>
                <a:lnTo>
                  <a:pt x="9552968" y="3363384"/>
                </a:lnTo>
                <a:lnTo>
                  <a:pt x="9530927" y="3343205"/>
                </a:lnTo>
                <a:lnTo>
                  <a:pt x="9512225" y="3302905"/>
                </a:lnTo>
                <a:lnTo>
                  <a:pt x="9558759" y="3286212"/>
                </a:lnTo>
                <a:lnTo>
                  <a:pt x="9558375" y="3281869"/>
                </a:lnTo>
                <a:lnTo>
                  <a:pt x="9537870" y="3280155"/>
                </a:lnTo>
                <a:lnTo>
                  <a:pt x="9515150" y="3268278"/>
                </a:lnTo>
                <a:lnTo>
                  <a:pt x="9494261" y="3249488"/>
                </a:lnTo>
                <a:lnTo>
                  <a:pt x="9484748" y="3248099"/>
                </a:lnTo>
                <a:lnTo>
                  <a:pt x="9464864" y="3236606"/>
                </a:lnTo>
                <a:lnTo>
                  <a:pt x="9462589" y="3226974"/>
                </a:lnTo>
                <a:close/>
                <a:moveTo>
                  <a:pt x="9358059" y="3196336"/>
                </a:moveTo>
                <a:lnTo>
                  <a:pt x="9364057" y="3200443"/>
                </a:lnTo>
                <a:lnTo>
                  <a:pt x="9373748" y="3210193"/>
                </a:lnTo>
                <a:lnTo>
                  <a:pt x="9374516" y="3220267"/>
                </a:lnTo>
                <a:lnTo>
                  <a:pt x="9364618" y="3226768"/>
                </a:lnTo>
                <a:lnTo>
                  <a:pt x="9354041" y="3225083"/>
                </a:lnTo>
                <a:lnTo>
                  <a:pt x="9343818" y="3212497"/>
                </a:lnTo>
                <a:close/>
                <a:moveTo>
                  <a:pt x="5952687" y="3182362"/>
                </a:moveTo>
                <a:lnTo>
                  <a:pt x="5912446" y="3202867"/>
                </a:lnTo>
                <a:lnTo>
                  <a:pt x="5904853" y="3276552"/>
                </a:lnTo>
                <a:lnTo>
                  <a:pt x="5951535" y="3276552"/>
                </a:lnTo>
                <a:lnTo>
                  <a:pt x="6000551" y="3199055"/>
                </a:lnTo>
                <a:lnTo>
                  <a:pt x="5987019" y="3194623"/>
                </a:lnTo>
                <a:lnTo>
                  <a:pt x="5972395" y="3187237"/>
                </a:lnTo>
                <a:close/>
                <a:moveTo>
                  <a:pt x="9261388" y="3111482"/>
                </a:moveTo>
                <a:lnTo>
                  <a:pt x="9268596" y="3127998"/>
                </a:lnTo>
                <a:lnTo>
                  <a:pt x="9261653" y="3146109"/>
                </a:lnTo>
                <a:lnTo>
                  <a:pt x="9243040" y="3167943"/>
                </a:lnTo>
                <a:lnTo>
                  <a:pt x="9211545" y="3179849"/>
                </a:lnTo>
                <a:lnTo>
                  <a:pt x="9121728" y="3175093"/>
                </a:lnTo>
                <a:lnTo>
                  <a:pt x="9102168" y="3179465"/>
                </a:lnTo>
                <a:lnTo>
                  <a:pt x="9099273" y="3202540"/>
                </a:lnTo>
                <a:lnTo>
                  <a:pt x="9104739" y="3222542"/>
                </a:lnTo>
                <a:lnTo>
                  <a:pt x="9122466" y="3237138"/>
                </a:lnTo>
                <a:lnTo>
                  <a:pt x="9135643" y="3216486"/>
                </a:lnTo>
                <a:lnTo>
                  <a:pt x="9142468" y="3215422"/>
                </a:lnTo>
                <a:lnTo>
                  <a:pt x="9148643" y="3217106"/>
                </a:lnTo>
                <a:lnTo>
                  <a:pt x="9190863" y="3213590"/>
                </a:lnTo>
                <a:lnTo>
                  <a:pt x="9207733" y="3219351"/>
                </a:lnTo>
                <a:lnTo>
                  <a:pt x="9203775" y="3228865"/>
                </a:lnTo>
                <a:lnTo>
                  <a:pt x="9197688" y="3236931"/>
                </a:lnTo>
                <a:lnTo>
                  <a:pt x="9147314" y="3269135"/>
                </a:lnTo>
                <a:lnTo>
                  <a:pt x="9189120" y="3360045"/>
                </a:lnTo>
                <a:lnTo>
                  <a:pt x="9188647" y="3363089"/>
                </a:lnTo>
                <a:lnTo>
                  <a:pt x="9184747" y="3372011"/>
                </a:lnTo>
                <a:lnTo>
                  <a:pt x="9183211" y="3410331"/>
                </a:lnTo>
                <a:lnTo>
                  <a:pt x="9165690" y="3396031"/>
                </a:lnTo>
                <a:lnTo>
                  <a:pt x="9165986" y="3377832"/>
                </a:lnTo>
                <a:lnTo>
                  <a:pt x="9167759" y="3372011"/>
                </a:lnTo>
                <a:lnTo>
                  <a:pt x="9148643" y="3382677"/>
                </a:lnTo>
                <a:lnTo>
                  <a:pt x="9134196" y="3385631"/>
                </a:lnTo>
                <a:lnTo>
                  <a:pt x="9123382" y="3367018"/>
                </a:lnTo>
                <a:lnTo>
                  <a:pt x="9121964" y="3353634"/>
                </a:lnTo>
                <a:lnTo>
                  <a:pt x="9115523" y="3331387"/>
                </a:lnTo>
                <a:lnTo>
                  <a:pt x="9113780" y="3316643"/>
                </a:lnTo>
                <a:lnTo>
                  <a:pt x="9109880" y="3306066"/>
                </a:lnTo>
                <a:lnTo>
                  <a:pt x="9097412" y="3308164"/>
                </a:lnTo>
                <a:lnTo>
                  <a:pt x="9096319" y="3309021"/>
                </a:lnTo>
                <a:lnTo>
                  <a:pt x="9095994" y="3313600"/>
                </a:lnTo>
                <a:lnTo>
                  <a:pt x="9102612" y="3343323"/>
                </a:lnTo>
                <a:lnTo>
                  <a:pt x="9092212" y="3405486"/>
                </a:lnTo>
                <a:lnTo>
                  <a:pt x="9085800" y="3415235"/>
                </a:lnTo>
                <a:lnTo>
                  <a:pt x="9062992" y="3419549"/>
                </a:lnTo>
                <a:lnTo>
                  <a:pt x="9057408" y="3403359"/>
                </a:lnTo>
                <a:lnTo>
                  <a:pt x="9062460" y="3359779"/>
                </a:lnTo>
                <a:lnTo>
                  <a:pt x="9055576" y="3340368"/>
                </a:lnTo>
                <a:lnTo>
                  <a:pt x="9051203" y="3336350"/>
                </a:lnTo>
                <a:lnTo>
                  <a:pt x="9035249" y="3310439"/>
                </a:lnTo>
                <a:lnTo>
                  <a:pt x="9040921" y="3292919"/>
                </a:lnTo>
                <a:lnTo>
                  <a:pt x="9048692" y="3279623"/>
                </a:lnTo>
                <a:lnTo>
                  <a:pt x="9055162" y="3258321"/>
                </a:lnTo>
                <a:lnTo>
                  <a:pt x="9066094" y="3193322"/>
                </a:lnTo>
                <a:lnTo>
                  <a:pt x="9072003" y="3174502"/>
                </a:lnTo>
                <a:lnTo>
                  <a:pt x="9092625" y="3150629"/>
                </a:lnTo>
                <a:lnTo>
                  <a:pt x="9108875" y="3139314"/>
                </a:lnTo>
                <a:lnTo>
                  <a:pt x="9118330" y="3130834"/>
                </a:lnTo>
                <a:lnTo>
                  <a:pt x="9125864" y="3129445"/>
                </a:lnTo>
                <a:lnTo>
                  <a:pt x="9214499" y="3142298"/>
                </a:lnTo>
                <a:lnTo>
                  <a:pt x="9230306" y="3134616"/>
                </a:lnTo>
                <a:lnTo>
                  <a:pt x="9238608" y="3128146"/>
                </a:lnTo>
                <a:lnTo>
                  <a:pt x="9245019" y="3117627"/>
                </a:lnTo>
                <a:close/>
                <a:moveTo>
                  <a:pt x="9368754" y="3106489"/>
                </a:moveTo>
                <a:lnTo>
                  <a:pt x="9378356" y="3127762"/>
                </a:lnTo>
                <a:lnTo>
                  <a:pt x="9394932" y="3118603"/>
                </a:lnTo>
                <a:lnTo>
                  <a:pt x="9401225" y="3127584"/>
                </a:lnTo>
                <a:lnTo>
                  <a:pt x="9404801" y="3135089"/>
                </a:lnTo>
                <a:lnTo>
                  <a:pt x="9403411" y="3142534"/>
                </a:lnTo>
                <a:lnTo>
                  <a:pt x="9386453" y="3157869"/>
                </a:lnTo>
                <a:lnTo>
                  <a:pt x="9359359" y="3176808"/>
                </a:lnTo>
                <a:lnTo>
                  <a:pt x="9353509" y="3159199"/>
                </a:lnTo>
                <a:lnTo>
                  <a:pt x="9354011" y="3127525"/>
                </a:lnTo>
                <a:close/>
                <a:moveTo>
                  <a:pt x="9393779" y="3080725"/>
                </a:moveTo>
                <a:lnTo>
                  <a:pt x="9385181" y="3107789"/>
                </a:lnTo>
                <a:lnTo>
                  <a:pt x="9381577" y="3095380"/>
                </a:lnTo>
                <a:close/>
                <a:moveTo>
                  <a:pt x="8190021" y="2954390"/>
                </a:moveTo>
                <a:lnTo>
                  <a:pt x="8266129" y="2969606"/>
                </a:lnTo>
                <a:lnTo>
                  <a:pt x="8282438" y="2982990"/>
                </a:lnTo>
                <a:lnTo>
                  <a:pt x="8285865" y="2987894"/>
                </a:lnTo>
                <a:lnTo>
                  <a:pt x="8346522" y="3046246"/>
                </a:lnTo>
                <a:lnTo>
                  <a:pt x="8372255" y="3077948"/>
                </a:lnTo>
                <a:lnTo>
                  <a:pt x="8399113" y="3094404"/>
                </a:lnTo>
                <a:lnTo>
                  <a:pt x="8402511" y="3095025"/>
                </a:lnTo>
                <a:lnTo>
                  <a:pt x="8415924" y="3103445"/>
                </a:lnTo>
                <a:lnTo>
                  <a:pt x="8445115" y="3129297"/>
                </a:lnTo>
                <a:lnTo>
                  <a:pt x="8456342" y="3135827"/>
                </a:lnTo>
                <a:lnTo>
                  <a:pt x="8487158" y="3164072"/>
                </a:lnTo>
                <a:lnTo>
                  <a:pt x="8499714" y="3201151"/>
                </a:lnTo>
                <a:lnTo>
                  <a:pt x="8498444" y="3214151"/>
                </a:lnTo>
                <a:lnTo>
                  <a:pt x="8522080" y="3228924"/>
                </a:lnTo>
                <a:lnTo>
                  <a:pt x="8527103" y="3247005"/>
                </a:lnTo>
                <a:lnTo>
                  <a:pt x="8535996" y="3265265"/>
                </a:lnTo>
                <a:lnTo>
                  <a:pt x="8557179" y="3278294"/>
                </a:lnTo>
                <a:lnTo>
                  <a:pt x="8577152" y="3314812"/>
                </a:lnTo>
                <a:lnTo>
                  <a:pt x="8569677" y="3401557"/>
                </a:lnTo>
                <a:lnTo>
                  <a:pt x="8567727" y="3419284"/>
                </a:lnTo>
                <a:lnTo>
                  <a:pt x="8533219" y="3426257"/>
                </a:lnTo>
                <a:lnTo>
                  <a:pt x="8518800" y="3425725"/>
                </a:lnTo>
                <a:lnTo>
                  <a:pt x="8396720" y="3286715"/>
                </a:lnTo>
                <a:lnTo>
                  <a:pt x="8345990" y="3194976"/>
                </a:lnTo>
                <a:lnTo>
                  <a:pt x="8331276" y="3182360"/>
                </a:lnTo>
                <a:lnTo>
                  <a:pt x="8309029" y="3117804"/>
                </a:lnTo>
                <a:lnTo>
                  <a:pt x="8291006" y="3099339"/>
                </a:lnTo>
                <a:lnTo>
                  <a:pt x="8284330" y="3097832"/>
                </a:lnTo>
                <a:lnTo>
                  <a:pt x="8277623" y="3093282"/>
                </a:lnTo>
                <a:lnTo>
                  <a:pt x="8259157" y="3059423"/>
                </a:lnTo>
                <a:lnTo>
                  <a:pt x="8196078" y="2996433"/>
                </a:lnTo>
                <a:lnTo>
                  <a:pt x="8186387" y="2968365"/>
                </a:lnTo>
                <a:close/>
                <a:moveTo>
                  <a:pt x="8964074" y="2891282"/>
                </a:moveTo>
                <a:lnTo>
                  <a:pt x="8999883" y="2935807"/>
                </a:lnTo>
                <a:lnTo>
                  <a:pt x="9043994" y="2957818"/>
                </a:lnTo>
                <a:lnTo>
                  <a:pt x="9053508" y="2970818"/>
                </a:lnTo>
                <a:lnTo>
                  <a:pt x="9044053" y="2983463"/>
                </a:lnTo>
                <a:lnTo>
                  <a:pt x="9039740" y="2986181"/>
                </a:lnTo>
                <a:lnTo>
                  <a:pt x="9034215" y="2988663"/>
                </a:lnTo>
                <a:lnTo>
                  <a:pt x="9030019" y="2992622"/>
                </a:lnTo>
                <a:lnTo>
                  <a:pt x="9031585" y="3003731"/>
                </a:lnTo>
                <a:lnTo>
                  <a:pt x="9013917" y="3016524"/>
                </a:lnTo>
                <a:lnTo>
                  <a:pt x="9006117" y="3019360"/>
                </a:lnTo>
                <a:lnTo>
                  <a:pt x="9001685" y="3033956"/>
                </a:lnTo>
                <a:lnTo>
                  <a:pt x="9003370" y="3044296"/>
                </a:lnTo>
                <a:lnTo>
                  <a:pt x="9003812" y="3056085"/>
                </a:lnTo>
                <a:lnTo>
                  <a:pt x="9012115" y="3081494"/>
                </a:lnTo>
                <a:lnTo>
                  <a:pt x="9017020" y="3090978"/>
                </a:lnTo>
                <a:lnTo>
                  <a:pt x="9017758" y="3106046"/>
                </a:lnTo>
                <a:lnTo>
                  <a:pt x="9046121" y="3150393"/>
                </a:lnTo>
                <a:lnTo>
                  <a:pt x="9010106" y="3161797"/>
                </a:lnTo>
                <a:lnTo>
                  <a:pt x="8998731" y="3199852"/>
                </a:lnTo>
                <a:lnTo>
                  <a:pt x="8985820" y="3225142"/>
                </a:lnTo>
                <a:lnTo>
                  <a:pt x="8959761" y="3246474"/>
                </a:lnTo>
                <a:lnTo>
                  <a:pt x="8956570" y="3288162"/>
                </a:lnTo>
                <a:lnTo>
                  <a:pt x="8948859" y="3301280"/>
                </a:lnTo>
                <a:lnTo>
                  <a:pt x="8950011" y="3337118"/>
                </a:lnTo>
                <a:lnTo>
                  <a:pt x="8889857" y="3358952"/>
                </a:lnTo>
                <a:lnTo>
                  <a:pt x="8877064" y="3336823"/>
                </a:lnTo>
                <a:lnTo>
                  <a:pt x="8832215" y="3319480"/>
                </a:lnTo>
                <a:lnTo>
                  <a:pt x="8804383" y="3333839"/>
                </a:lnTo>
                <a:lnTo>
                  <a:pt x="8788931" y="3334282"/>
                </a:lnTo>
                <a:lnTo>
                  <a:pt x="8773804" y="3317175"/>
                </a:lnTo>
                <a:lnTo>
                  <a:pt x="8765324" y="3318564"/>
                </a:lnTo>
                <a:lnTo>
                  <a:pt x="8744672" y="3318416"/>
                </a:lnTo>
                <a:lnTo>
                  <a:pt x="8728629" y="3302639"/>
                </a:lnTo>
                <a:lnTo>
                  <a:pt x="8714773" y="3256519"/>
                </a:lnTo>
                <a:lnTo>
                  <a:pt x="8708686" y="3243283"/>
                </a:lnTo>
                <a:lnTo>
                  <a:pt x="8705998" y="3241687"/>
                </a:lnTo>
                <a:lnTo>
                  <a:pt x="8694978" y="3229574"/>
                </a:lnTo>
                <a:lnTo>
                  <a:pt x="8687000" y="3173409"/>
                </a:lnTo>
                <a:lnTo>
                  <a:pt x="8684578" y="3167588"/>
                </a:lnTo>
                <a:lnTo>
                  <a:pt x="8681800" y="3148118"/>
                </a:lnTo>
                <a:lnTo>
                  <a:pt x="8693382" y="3121320"/>
                </a:lnTo>
                <a:lnTo>
                  <a:pt x="8703841" y="3104834"/>
                </a:lnTo>
                <a:lnTo>
                  <a:pt x="8752029" y="3113078"/>
                </a:lnTo>
                <a:lnTo>
                  <a:pt x="8755161" y="3110773"/>
                </a:lnTo>
                <a:lnTo>
                  <a:pt x="8756993" y="3108971"/>
                </a:lnTo>
                <a:lnTo>
                  <a:pt x="8757406" y="3106873"/>
                </a:lnTo>
                <a:lnTo>
                  <a:pt x="8773272" y="3074137"/>
                </a:lnTo>
                <a:lnTo>
                  <a:pt x="8812656" y="3056646"/>
                </a:lnTo>
                <a:lnTo>
                  <a:pt x="8837474" y="3041017"/>
                </a:lnTo>
                <a:lnTo>
                  <a:pt x="8850001" y="3016967"/>
                </a:lnTo>
                <a:lnTo>
                  <a:pt x="8868791" y="2994395"/>
                </a:lnTo>
                <a:lnTo>
                  <a:pt x="8906078" y="2971172"/>
                </a:lnTo>
                <a:lnTo>
                  <a:pt x="8925223" y="2950727"/>
                </a:lnTo>
                <a:close/>
                <a:moveTo>
                  <a:pt x="7634957" y="2792542"/>
                </a:moveTo>
                <a:lnTo>
                  <a:pt x="7671741" y="2820167"/>
                </a:lnTo>
                <a:lnTo>
                  <a:pt x="7688257" y="2846107"/>
                </a:lnTo>
                <a:lnTo>
                  <a:pt x="7695643" y="2857423"/>
                </a:lnTo>
                <a:lnTo>
                  <a:pt x="7707549" y="2905730"/>
                </a:lnTo>
                <a:lnTo>
                  <a:pt x="7706308" y="2917548"/>
                </a:lnTo>
                <a:lnTo>
                  <a:pt x="7699011" y="2930578"/>
                </a:lnTo>
                <a:lnTo>
                  <a:pt x="7668550" y="2950994"/>
                </a:lnTo>
                <a:lnTo>
                  <a:pt x="7647691" y="2952412"/>
                </a:lnTo>
                <a:lnTo>
                  <a:pt x="7637941" y="2941244"/>
                </a:lnTo>
                <a:lnTo>
                  <a:pt x="7627127" y="2910930"/>
                </a:lnTo>
                <a:lnTo>
                  <a:pt x="7622016" y="2886525"/>
                </a:lnTo>
                <a:lnTo>
                  <a:pt x="7626566" y="2828114"/>
                </a:lnTo>
                <a:close/>
                <a:moveTo>
                  <a:pt x="9270960" y="2788111"/>
                </a:moveTo>
                <a:lnTo>
                  <a:pt x="9281803" y="2796797"/>
                </a:lnTo>
                <a:lnTo>
                  <a:pt x="9307596" y="2875417"/>
                </a:lnTo>
                <a:lnTo>
                  <a:pt x="9307951" y="2878962"/>
                </a:lnTo>
                <a:lnTo>
                  <a:pt x="9306355" y="2892642"/>
                </a:lnTo>
                <a:lnTo>
                  <a:pt x="9304287" y="2898640"/>
                </a:lnTo>
                <a:lnTo>
                  <a:pt x="9295867" y="2903899"/>
                </a:lnTo>
                <a:lnTo>
                  <a:pt x="9291907" y="2904254"/>
                </a:lnTo>
                <a:lnTo>
                  <a:pt x="9284758" y="2907297"/>
                </a:lnTo>
                <a:lnTo>
                  <a:pt x="9280296" y="2961896"/>
                </a:lnTo>
                <a:lnTo>
                  <a:pt x="9213318" y="2887471"/>
                </a:lnTo>
                <a:lnTo>
                  <a:pt x="9178484" y="2882035"/>
                </a:lnTo>
                <a:lnTo>
                  <a:pt x="9148437" y="2906765"/>
                </a:lnTo>
                <a:lnTo>
                  <a:pt x="9144152" y="2885255"/>
                </a:lnTo>
                <a:lnTo>
                  <a:pt x="9144566" y="2883571"/>
                </a:lnTo>
                <a:lnTo>
                  <a:pt x="9147609" y="2875771"/>
                </a:lnTo>
                <a:lnTo>
                  <a:pt x="9160314" y="2852726"/>
                </a:lnTo>
                <a:lnTo>
                  <a:pt x="9164509" y="2849417"/>
                </a:lnTo>
                <a:lnTo>
                  <a:pt x="9170536" y="2847290"/>
                </a:lnTo>
                <a:lnTo>
                  <a:pt x="9189238" y="2834615"/>
                </a:lnTo>
                <a:lnTo>
                  <a:pt x="9202031" y="2833758"/>
                </a:lnTo>
                <a:lnTo>
                  <a:pt x="9218340" y="2842178"/>
                </a:lnTo>
                <a:lnTo>
                  <a:pt x="9223009" y="2843331"/>
                </a:lnTo>
                <a:lnTo>
                  <a:pt x="9228681" y="2838101"/>
                </a:lnTo>
                <a:lnTo>
                  <a:pt x="9230897" y="2834260"/>
                </a:lnTo>
                <a:lnTo>
                  <a:pt x="9232019" y="2829415"/>
                </a:lnTo>
                <a:lnTo>
                  <a:pt x="9236008" y="2821822"/>
                </a:lnTo>
                <a:lnTo>
                  <a:pt x="9255567" y="2803356"/>
                </a:lnTo>
                <a:lnTo>
                  <a:pt x="9262008" y="2794227"/>
                </a:lnTo>
                <a:lnTo>
                  <a:pt x="9262865" y="2792070"/>
                </a:lnTo>
                <a:close/>
                <a:moveTo>
                  <a:pt x="9204631" y="2726066"/>
                </a:moveTo>
                <a:lnTo>
                  <a:pt x="9207260" y="2743793"/>
                </a:lnTo>
                <a:lnTo>
                  <a:pt x="9205990" y="2759570"/>
                </a:lnTo>
                <a:lnTo>
                  <a:pt x="9200435" y="2776973"/>
                </a:lnTo>
                <a:lnTo>
                  <a:pt x="9194792" y="2787728"/>
                </a:lnTo>
                <a:lnTo>
                  <a:pt x="9181112" y="2806341"/>
                </a:lnTo>
                <a:lnTo>
                  <a:pt x="9172367" y="2801289"/>
                </a:lnTo>
                <a:lnTo>
                  <a:pt x="9161643" y="2790298"/>
                </a:lnTo>
                <a:lnTo>
                  <a:pt x="9157063" y="2775997"/>
                </a:lnTo>
                <a:lnTo>
                  <a:pt x="9161052" y="2759393"/>
                </a:lnTo>
                <a:lnTo>
                  <a:pt x="9169058" y="2748313"/>
                </a:lnTo>
                <a:lnTo>
                  <a:pt x="9179340" y="2735934"/>
                </a:lnTo>
                <a:lnTo>
                  <a:pt x="9190183" y="2726952"/>
                </a:lnTo>
                <a:close/>
                <a:moveTo>
                  <a:pt x="9133043" y="2704143"/>
                </a:moveTo>
                <a:lnTo>
                  <a:pt x="9174053" y="2725268"/>
                </a:lnTo>
                <a:lnTo>
                  <a:pt x="9154907" y="2755021"/>
                </a:lnTo>
                <a:lnTo>
                  <a:pt x="9150858" y="2758241"/>
                </a:lnTo>
                <a:lnTo>
                  <a:pt x="9144270" y="2760634"/>
                </a:lnTo>
                <a:lnTo>
                  <a:pt x="9138361" y="2756350"/>
                </a:lnTo>
                <a:lnTo>
                  <a:pt x="9135052" y="2751948"/>
                </a:lnTo>
                <a:lnTo>
                  <a:pt x="9133457" y="2747103"/>
                </a:lnTo>
                <a:lnTo>
                  <a:pt x="9132925" y="2716522"/>
                </a:lnTo>
                <a:close/>
                <a:moveTo>
                  <a:pt x="9160314" y="2654625"/>
                </a:moveTo>
                <a:lnTo>
                  <a:pt x="9207468" y="2697229"/>
                </a:lnTo>
                <a:lnTo>
                  <a:pt x="9207586" y="2697259"/>
                </a:lnTo>
                <a:lnTo>
                  <a:pt x="9204543" y="2686504"/>
                </a:lnTo>
                <a:lnTo>
                  <a:pt x="9201588" y="2675986"/>
                </a:lnTo>
                <a:lnTo>
                  <a:pt x="9224102" y="2674450"/>
                </a:lnTo>
                <a:lnTo>
                  <a:pt x="9249954" y="2686711"/>
                </a:lnTo>
                <a:lnTo>
                  <a:pt x="9260088" y="2709933"/>
                </a:lnTo>
                <a:lnTo>
                  <a:pt x="9260266" y="2721161"/>
                </a:lnTo>
                <a:lnTo>
                  <a:pt x="9257429" y="2728783"/>
                </a:lnTo>
                <a:lnTo>
                  <a:pt x="9246025" y="2741105"/>
                </a:lnTo>
                <a:lnTo>
                  <a:pt x="9246735" y="2744620"/>
                </a:lnTo>
                <a:lnTo>
                  <a:pt x="9251550" y="2756645"/>
                </a:lnTo>
                <a:lnTo>
                  <a:pt x="9253529" y="2772452"/>
                </a:lnTo>
                <a:lnTo>
                  <a:pt x="9245611" y="2784625"/>
                </a:lnTo>
                <a:lnTo>
                  <a:pt x="9231016" y="2768552"/>
                </a:lnTo>
                <a:lnTo>
                  <a:pt x="9220468" y="2751918"/>
                </a:lnTo>
                <a:lnTo>
                  <a:pt x="9219169" y="2748905"/>
                </a:lnTo>
                <a:lnTo>
                  <a:pt x="9215683" y="2735549"/>
                </a:lnTo>
                <a:lnTo>
                  <a:pt x="9215535" y="2724765"/>
                </a:lnTo>
                <a:lnTo>
                  <a:pt x="9219376" y="2707777"/>
                </a:lnTo>
                <a:lnTo>
                  <a:pt x="9216037" y="2699327"/>
                </a:lnTo>
                <a:lnTo>
                  <a:pt x="9209271" y="2697406"/>
                </a:lnTo>
                <a:lnTo>
                  <a:pt x="9207911" y="2697288"/>
                </a:lnTo>
                <a:lnTo>
                  <a:pt x="9207586" y="2697318"/>
                </a:lnTo>
                <a:lnTo>
                  <a:pt x="9207527" y="2697259"/>
                </a:lnTo>
                <a:lnTo>
                  <a:pt x="9178632" y="2695811"/>
                </a:lnTo>
                <a:close/>
                <a:moveTo>
                  <a:pt x="9058265" y="2628744"/>
                </a:moveTo>
                <a:lnTo>
                  <a:pt x="9069492" y="2629867"/>
                </a:lnTo>
                <a:lnTo>
                  <a:pt x="9097383" y="2641951"/>
                </a:lnTo>
                <a:lnTo>
                  <a:pt x="9108137" y="2668542"/>
                </a:lnTo>
                <a:lnTo>
                  <a:pt x="9100839" y="2684585"/>
                </a:lnTo>
                <a:lnTo>
                  <a:pt x="9094251" y="2685619"/>
                </a:lnTo>
                <a:lnTo>
                  <a:pt x="9075992" y="2673299"/>
                </a:lnTo>
                <a:close/>
                <a:moveTo>
                  <a:pt x="9074219" y="2429787"/>
                </a:moveTo>
                <a:lnTo>
                  <a:pt x="9100928" y="2436789"/>
                </a:lnTo>
                <a:lnTo>
                  <a:pt x="9118744" y="2484623"/>
                </a:lnTo>
                <a:lnTo>
                  <a:pt x="9117414" y="2518127"/>
                </a:lnTo>
                <a:lnTo>
                  <a:pt x="9100012" y="2548352"/>
                </a:lnTo>
                <a:lnTo>
                  <a:pt x="9099539" y="2553108"/>
                </a:lnTo>
                <a:lnTo>
                  <a:pt x="9107930" y="2590217"/>
                </a:lnTo>
                <a:lnTo>
                  <a:pt x="9130532" y="2599406"/>
                </a:lnTo>
                <a:lnTo>
                  <a:pt x="9169679" y="2606615"/>
                </a:lnTo>
                <a:lnTo>
                  <a:pt x="9183802" y="2612878"/>
                </a:lnTo>
                <a:lnTo>
                  <a:pt x="9190361" y="2620412"/>
                </a:lnTo>
                <a:lnTo>
                  <a:pt x="9204040" y="2662189"/>
                </a:lnTo>
                <a:lnTo>
                  <a:pt x="9189415" y="2659353"/>
                </a:lnTo>
                <a:lnTo>
                  <a:pt x="9142468" y="2640769"/>
                </a:lnTo>
                <a:lnTo>
                  <a:pt x="9131241" y="2634033"/>
                </a:lnTo>
                <a:lnTo>
                  <a:pt x="9121137" y="2625789"/>
                </a:lnTo>
                <a:lnTo>
                  <a:pt x="9098623" y="2619880"/>
                </a:lnTo>
                <a:lnTo>
                  <a:pt x="9094398" y="2621535"/>
                </a:lnTo>
                <a:lnTo>
                  <a:pt x="9084058" y="2621387"/>
                </a:lnTo>
                <a:lnTo>
                  <a:pt x="9062549" y="2602331"/>
                </a:lnTo>
                <a:lnTo>
                  <a:pt x="9051735" y="2596717"/>
                </a:lnTo>
                <a:lnTo>
                  <a:pt x="9035160" y="2580378"/>
                </a:lnTo>
                <a:lnTo>
                  <a:pt x="9028926" y="2534229"/>
                </a:lnTo>
                <a:lnTo>
                  <a:pt x="9037435" y="2516738"/>
                </a:lnTo>
                <a:lnTo>
                  <a:pt x="9042428" y="2493427"/>
                </a:lnTo>
                <a:lnTo>
                  <a:pt x="9038972" y="2440778"/>
                </a:lnTo>
                <a:lnTo>
                  <a:pt x="9041838" y="2432416"/>
                </a:lnTo>
                <a:close/>
                <a:moveTo>
                  <a:pt x="2386098" y="2426507"/>
                </a:moveTo>
                <a:lnTo>
                  <a:pt x="2394459" y="2426921"/>
                </a:lnTo>
                <a:lnTo>
                  <a:pt x="2396469" y="2427689"/>
                </a:lnTo>
                <a:lnTo>
                  <a:pt x="2415791" y="2432239"/>
                </a:lnTo>
                <a:lnTo>
                  <a:pt x="2420605" y="2440334"/>
                </a:lnTo>
                <a:lnTo>
                  <a:pt x="2416943" y="2448017"/>
                </a:lnTo>
                <a:lnTo>
                  <a:pt x="2403085" y="2455876"/>
                </a:lnTo>
                <a:lnTo>
                  <a:pt x="2375875" y="2452744"/>
                </a:lnTo>
                <a:lnTo>
                  <a:pt x="2371266" y="2441398"/>
                </a:lnTo>
                <a:lnTo>
                  <a:pt x="2373985" y="2435105"/>
                </a:lnTo>
                <a:close/>
                <a:moveTo>
                  <a:pt x="2174023" y="2373503"/>
                </a:moveTo>
                <a:lnTo>
                  <a:pt x="2189534" y="2375483"/>
                </a:lnTo>
                <a:lnTo>
                  <a:pt x="2240646" y="2375305"/>
                </a:lnTo>
                <a:lnTo>
                  <a:pt x="2244575" y="2375926"/>
                </a:lnTo>
                <a:lnTo>
                  <a:pt x="2255331" y="2383460"/>
                </a:lnTo>
                <a:lnTo>
                  <a:pt x="2315721" y="2410139"/>
                </a:lnTo>
                <a:lnTo>
                  <a:pt x="2322369" y="2415162"/>
                </a:lnTo>
                <a:lnTo>
                  <a:pt x="2326682" y="2433864"/>
                </a:lnTo>
                <a:lnTo>
                  <a:pt x="2313711" y="2440748"/>
                </a:lnTo>
                <a:lnTo>
                  <a:pt x="2291671" y="2436139"/>
                </a:lnTo>
                <a:lnTo>
                  <a:pt x="2275923" y="2441280"/>
                </a:lnTo>
                <a:lnTo>
                  <a:pt x="2270340" y="2444293"/>
                </a:lnTo>
                <a:lnTo>
                  <a:pt x="2248122" y="2445623"/>
                </a:lnTo>
                <a:lnTo>
                  <a:pt x="2236244" y="2448016"/>
                </a:lnTo>
                <a:lnTo>
                  <a:pt x="2218754" y="2456436"/>
                </a:lnTo>
                <a:lnTo>
                  <a:pt x="2197303" y="2456850"/>
                </a:lnTo>
                <a:lnTo>
                  <a:pt x="2132599" y="2445327"/>
                </a:lnTo>
                <a:lnTo>
                  <a:pt x="2125597" y="2442934"/>
                </a:lnTo>
                <a:lnTo>
                  <a:pt x="2115078" y="2438296"/>
                </a:lnTo>
                <a:lnTo>
                  <a:pt x="2177479" y="2415487"/>
                </a:lnTo>
                <a:lnTo>
                  <a:pt x="2174672" y="2401276"/>
                </a:lnTo>
                <a:lnTo>
                  <a:pt x="2163208" y="2387980"/>
                </a:lnTo>
                <a:lnTo>
                  <a:pt x="2159220" y="2378348"/>
                </a:lnTo>
                <a:close/>
                <a:moveTo>
                  <a:pt x="8665817" y="2365113"/>
                </a:moveTo>
                <a:lnTo>
                  <a:pt x="8686854" y="2370136"/>
                </a:lnTo>
                <a:lnTo>
                  <a:pt x="8691462" y="2402872"/>
                </a:lnTo>
                <a:lnTo>
                  <a:pt x="8686883" y="2416374"/>
                </a:lnTo>
                <a:lnTo>
                  <a:pt x="8671254" y="2437439"/>
                </a:lnTo>
                <a:lnTo>
                  <a:pt x="8636950" y="2437114"/>
                </a:lnTo>
                <a:lnTo>
                  <a:pt x="8617451" y="2401365"/>
                </a:lnTo>
                <a:lnTo>
                  <a:pt x="8644396" y="2370697"/>
                </a:lnTo>
                <a:close/>
                <a:moveTo>
                  <a:pt x="1875261" y="2235587"/>
                </a:moveTo>
                <a:lnTo>
                  <a:pt x="1928266" y="2243535"/>
                </a:lnTo>
                <a:lnTo>
                  <a:pt x="1996663" y="2270982"/>
                </a:lnTo>
                <a:lnTo>
                  <a:pt x="2012972" y="2280968"/>
                </a:lnTo>
                <a:lnTo>
                  <a:pt x="2038853" y="2306230"/>
                </a:lnTo>
                <a:lnTo>
                  <a:pt x="2131210" y="2360563"/>
                </a:lnTo>
                <a:lnTo>
                  <a:pt x="2132068" y="2377049"/>
                </a:lnTo>
                <a:lnTo>
                  <a:pt x="2114018" y="2388158"/>
                </a:lnTo>
                <a:lnTo>
                  <a:pt x="2090587" y="2387951"/>
                </a:lnTo>
                <a:lnTo>
                  <a:pt x="2082167" y="2382663"/>
                </a:lnTo>
                <a:lnTo>
                  <a:pt x="2053862" y="2374745"/>
                </a:lnTo>
                <a:lnTo>
                  <a:pt x="2035485" y="2378261"/>
                </a:lnTo>
                <a:lnTo>
                  <a:pt x="2016872" y="2378290"/>
                </a:lnTo>
                <a:lnTo>
                  <a:pt x="2018968" y="2346618"/>
                </a:lnTo>
                <a:lnTo>
                  <a:pt x="1988744" y="2329659"/>
                </a:lnTo>
                <a:lnTo>
                  <a:pt x="1977340" y="2314650"/>
                </a:lnTo>
                <a:lnTo>
                  <a:pt x="1924335" y="2291221"/>
                </a:lnTo>
                <a:lnTo>
                  <a:pt x="1900700" y="2287350"/>
                </a:lnTo>
                <a:lnTo>
                  <a:pt x="1870031" y="2277275"/>
                </a:lnTo>
                <a:lnTo>
                  <a:pt x="1828668" y="2278900"/>
                </a:lnTo>
                <a:lnTo>
                  <a:pt x="1812833" y="2286996"/>
                </a:lnTo>
                <a:lnTo>
                  <a:pt x="1766004" y="2300941"/>
                </a:lnTo>
                <a:lnTo>
                  <a:pt x="1776374" y="2277541"/>
                </a:lnTo>
                <a:lnTo>
                  <a:pt x="1796434" y="2258396"/>
                </a:lnTo>
                <a:lnTo>
                  <a:pt x="1829555" y="2243269"/>
                </a:lnTo>
                <a:close/>
                <a:moveTo>
                  <a:pt x="2019767" y="2164058"/>
                </a:moveTo>
                <a:lnTo>
                  <a:pt x="2036343" y="2182346"/>
                </a:lnTo>
                <a:lnTo>
                  <a:pt x="2029813" y="2209293"/>
                </a:lnTo>
                <a:lnTo>
                  <a:pt x="2012883" y="2185065"/>
                </a:lnTo>
                <a:close/>
                <a:moveTo>
                  <a:pt x="9023046" y="2155165"/>
                </a:moveTo>
                <a:lnTo>
                  <a:pt x="9048869" y="2176053"/>
                </a:lnTo>
                <a:lnTo>
                  <a:pt x="9034481" y="2261765"/>
                </a:lnTo>
                <a:lnTo>
                  <a:pt x="9025292" y="2287056"/>
                </a:lnTo>
                <a:lnTo>
                  <a:pt x="8989010" y="2247081"/>
                </a:lnTo>
                <a:lnTo>
                  <a:pt x="8988095" y="2211537"/>
                </a:lnTo>
                <a:lnTo>
                  <a:pt x="8994093" y="2182701"/>
                </a:lnTo>
                <a:close/>
                <a:moveTo>
                  <a:pt x="5580329" y="1743749"/>
                </a:moveTo>
                <a:lnTo>
                  <a:pt x="5622254" y="1743956"/>
                </a:lnTo>
                <a:lnTo>
                  <a:pt x="5660397" y="1752672"/>
                </a:lnTo>
                <a:lnTo>
                  <a:pt x="5626007" y="1756424"/>
                </a:lnTo>
                <a:close/>
                <a:moveTo>
                  <a:pt x="5946157" y="1732669"/>
                </a:moveTo>
                <a:lnTo>
                  <a:pt x="5930468" y="1756985"/>
                </a:lnTo>
                <a:lnTo>
                  <a:pt x="5906478" y="1776278"/>
                </a:lnTo>
                <a:lnTo>
                  <a:pt x="5883639" y="1776603"/>
                </a:lnTo>
                <a:lnTo>
                  <a:pt x="5873712" y="1771225"/>
                </a:lnTo>
                <a:lnTo>
                  <a:pt x="5880921" y="1754089"/>
                </a:lnTo>
                <a:close/>
                <a:moveTo>
                  <a:pt x="4883123" y="1553153"/>
                </a:moveTo>
                <a:lnTo>
                  <a:pt x="4894439" y="1566301"/>
                </a:lnTo>
                <a:lnTo>
                  <a:pt x="4882177" y="1580897"/>
                </a:lnTo>
                <a:lnTo>
                  <a:pt x="4868025" y="1569107"/>
                </a:lnTo>
                <a:close/>
                <a:moveTo>
                  <a:pt x="9437980" y="1496604"/>
                </a:moveTo>
                <a:lnTo>
                  <a:pt x="9455648" y="1501627"/>
                </a:lnTo>
                <a:lnTo>
                  <a:pt x="9476182" y="1520654"/>
                </a:lnTo>
                <a:lnTo>
                  <a:pt x="9498045" y="1547924"/>
                </a:lnTo>
                <a:lnTo>
                  <a:pt x="9512049" y="1580985"/>
                </a:lnTo>
                <a:lnTo>
                  <a:pt x="9521592" y="1616971"/>
                </a:lnTo>
                <a:lnTo>
                  <a:pt x="9518579" y="1633221"/>
                </a:lnTo>
                <a:lnTo>
                  <a:pt x="9524547" y="1641937"/>
                </a:lnTo>
                <a:lnTo>
                  <a:pt x="9529983" y="1657182"/>
                </a:lnTo>
                <a:lnTo>
                  <a:pt x="9544165" y="1732404"/>
                </a:lnTo>
                <a:lnTo>
                  <a:pt x="9544076" y="1739465"/>
                </a:lnTo>
                <a:lnTo>
                  <a:pt x="9541329" y="1748506"/>
                </a:lnTo>
                <a:lnTo>
                  <a:pt x="9536483" y="1754858"/>
                </a:lnTo>
                <a:lnTo>
                  <a:pt x="9532524" y="1755597"/>
                </a:lnTo>
                <a:lnTo>
                  <a:pt x="9530190" y="1754976"/>
                </a:lnTo>
                <a:lnTo>
                  <a:pt x="9514974" y="1748269"/>
                </a:lnTo>
                <a:lnTo>
                  <a:pt x="9509568" y="1758758"/>
                </a:lnTo>
                <a:lnTo>
                  <a:pt x="9502654" y="1764963"/>
                </a:lnTo>
                <a:lnTo>
                  <a:pt x="9492106" y="1764667"/>
                </a:lnTo>
                <a:lnTo>
                  <a:pt x="9490304" y="1764017"/>
                </a:lnTo>
                <a:lnTo>
                  <a:pt x="9489801" y="1763958"/>
                </a:lnTo>
                <a:lnTo>
                  <a:pt x="9488886" y="1764076"/>
                </a:lnTo>
                <a:lnTo>
                  <a:pt x="9487350" y="1764726"/>
                </a:lnTo>
                <a:lnTo>
                  <a:pt x="9485784" y="1766323"/>
                </a:lnTo>
                <a:lnTo>
                  <a:pt x="9484011" y="1769809"/>
                </a:lnTo>
                <a:lnTo>
                  <a:pt x="9477925" y="1776722"/>
                </a:lnTo>
                <a:lnTo>
                  <a:pt x="9459282" y="1779145"/>
                </a:lnTo>
                <a:lnTo>
                  <a:pt x="9446725" y="1776161"/>
                </a:lnTo>
                <a:lnTo>
                  <a:pt x="9422971" y="1816136"/>
                </a:lnTo>
                <a:lnTo>
                  <a:pt x="9417741" y="1819829"/>
                </a:lnTo>
                <a:lnTo>
                  <a:pt x="9414934" y="1820597"/>
                </a:lnTo>
                <a:lnTo>
                  <a:pt x="9398596" y="1812443"/>
                </a:lnTo>
                <a:lnTo>
                  <a:pt x="9376260" y="1783311"/>
                </a:lnTo>
                <a:lnTo>
                  <a:pt x="9367188" y="1776102"/>
                </a:lnTo>
                <a:lnTo>
                  <a:pt x="9345148" y="1775304"/>
                </a:lnTo>
                <a:lnTo>
                  <a:pt x="9316814" y="1786709"/>
                </a:lnTo>
                <a:lnTo>
                  <a:pt x="9305971" y="1796163"/>
                </a:lnTo>
                <a:lnTo>
                  <a:pt x="9303578" y="1799384"/>
                </a:lnTo>
                <a:lnTo>
                  <a:pt x="9257399" y="1806120"/>
                </a:lnTo>
                <a:lnTo>
                  <a:pt x="9255921" y="1809902"/>
                </a:lnTo>
                <a:lnTo>
                  <a:pt x="9296044" y="1826358"/>
                </a:lnTo>
                <a:lnTo>
                  <a:pt x="9303873" y="1799856"/>
                </a:lnTo>
                <a:lnTo>
                  <a:pt x="9335516" y="1786797"/>
                </a:lnTo>
                <a:lnTo>
                  <a:pt x="9359418" y="1787950"/>
                </a:lnTo>
                <a:lnTo>
                  <a:pt x="9372270" y="1798586"/>
                </a:lnTo>
                <a:lnTo>
                  <a:pt x="9372004" y="1811674"/>
                </a:lnTo>
                <a:lnTo>
                  <a:pt x="9363111" y="1822724"/>
                </a:lnTo>
                <a:lnTo>
                  <a:pt x="9359418" y="1824970"/>
                </a:lnTo>
                <a:lnTo>
                  <a:pt x="9355932" y="1826299"/>
                </a:lnTo>
                <a:lnTo>
                  <a:pt x="9348309" y="1827806"/>
                </a:lnTo>
                <a:lnTo>
                  <a:pt x="9346802" y="1828988"/>
                </a:lnTo>
                <a:lnTo>
                  <a:pt x="9345650" y="1830820"/>
                </a:lnTo>
                <a:lnTo>
                  <a:pt x="9328366" y="1842874"/>
                </a:lnTo>
                <a:lnTo>
                  <a:pt x="9302573" y="1834277"/>
                </a:lnTo>
                <a:lnTo>
                  <a:pt x="9301923" y="1894962"/>
                </a:lnTo>
                <a:lnTo>
                  <a:pt x="9276573" y="1918569"/>
                </a:lnTo>
                <a:lnTo>
                  <a:pt x="9254740" y="1897414"/>
                </a:lnTo>
                <a:lnTo>
                  <a:pt x="9249864" y="1874694"/>
                </a:lnTo>
                <a:lnTo>
                  <a:pt x="9247501" y="1869228"/>
                </a:lnTo>
                <a:lnTo>
                  <a:pt x="9237811" y="1860158"/>
                </a:lnTo>
                <a:lnTo>
                  <a:pt x="9230749" y="1855785"/>
                </a:lnTo>
                <a:lnTo>
                  <a:pt x="9212638" y="1838088"/>
                </a:lnTo>
                <a:lnTo>
                  <a:pt x="9237396" y="1791288"/>
                </a:lnTo>
                <a:lnTo>
                  <a:pt x="9237928" y="1783902"/>
                </a:lnTo>
                <a:lnTo>
                  <a:pt x="9238224" y="1783134"/>
                </a:lnTo>
                <a:lnTo>
                  <a:pt x="9239967" y="1780416"/>
                </a:lnTo>
                <a:lnTo>
                  <a:pt x="9271255" y="1746822"/>
                </a:lnTo>
                <a:lnTo>
                  <a:pt x="9302366" y="1729036"/>
                </a:lnTo>
                <a:lnTo>
                  <a:pt x="9320596" y="1729508"/>
                </a:lnTo>
                <a:lnTo>
                  <a:pt x="9373422" y="1721413"/>
                </a:lnTo>
                <a:lnTo>
                  <a:pt x="9391358" y="1662175"/>
                </a:lnTo>
                <a:lnTo>
                  <a:pt x="9412541" y="1674052"/>
                </a:lnTo>
                <a:lnTo>
                  <a:pt x="9420282" y="1668232"/>
                </a:lnTo>
                <a:lnTo>
                  <a:pt x="9441200" y="1640696"/>
                </a:lnTo>
                <a:lnTo>
                  <a:pt x="9445277" y="1600603"/>
                </a:lnTo>
                <a:lnTo>
                  <a:pt x="9433932" y="1558412"/>
                </a:lnTo>
                <a:lnTo>
                  <a:pt x="9424389" y="1534806"/>
                </a:lnTo>
                <a:lnTo>
                  <a:pt x="9421346" y="1512115"/>
                </a:lnTo>
                <a:lnTo>
                  <a:pt x="9421523" y="1511702"/>
                </a:lnTo>
                <a:close/>
                <a:moveTo>
                  <a:pt x="5096734" y="1440586"/>
                </a:moveTo>
                <a:lnTo>
                  <a:pt x="5100575" y="1448534"/>
                </a:lnTo>
                <a:lnTo>
                  <a:pt x="5094961" y="1486913"/>
                </a:lnTo>
                <a:lnTo>
                  <a:pt x="5108050" y="1568399"/>
                </a:lnTo>
                <a:lnTo>
                  <a:pt x="5093484" y="1592892"/>
                </a:lnTo>
                <a:lnTo>
                  <a:pt x="5068016" y="1594724"/>
                </a:lnTo>
                <a:lnTo>
                  <a:pt x="5061369" y="1574042"/>
                </a:lnTo>
                <a:lnTo>
                  <a:pt x="5059064" y="1528512"/>
                </a:lnTo>
                <a:lnTo>
                  <a:pt x="5086571" y="1500474"/>
                </a:lnTo>
                <a:lnTo>
                  <a:pt x="5072625" y="1478847"/>
                </a:lnTo>
                <a:lnTo>
                  <a:pt x="5069759" y="1452877"/>
                </a:lnTo>
                <a:close/>
                <a:moveTo>
                  <a:pt x="9360925" y="1336592"/>
                </a:moveTo>
                <a:lnTo>
                  <a:pt x="9384915" y="1339665"/>
                </a:lnTo>
                <a:lnTo>
                  <a:pt x="9483656" y="1383687"/>
                </a:lnTo>
                <a:lnTo>
                  <a:pt x="9500496" y="1384485"/>
                </a:lnTo>
                <a:lnTo>
                  <a:pt x="9510926" y="1380998"/>
                </a:lnTo>
                <a:lnTo>
                  <a:pt x="9542805" y="1422215"/>
                </a:lnTo>
                <a:lnTo>
                  <a:pt x="9543839" y="1431285"/>
                </a:lnTo>
                <a:lnTo>
                  <a:pt x="9532671" y="1441562"/>
                </a:lnTo>
                <a:lnTo>
                  <a:pt x="9527914" y="1441094"/>
                </a:lnTo>
                <a:lnTo>
                  <a:pt x="9518784" y="1441473"/>
                </a:lnTo>
                <a:lnTo>
                  <a:pt x="9499580" y="1465050"/>
                </a:lnTo>
                <a:lnTo>
                  <a:pt x="9498369" y="1472673"/>
                </a:lnTo>
                <a:lnTo>
                  <a:pt x="9498044" y="1473648"/>
                </a:lnTo>
                <a:lnTo>
                  <a:pt x="9493317" y="1479114"/>
                </a:lnTo>
                <a:lnTo>
                  <a:pt x="9429351" y="1457162"/>
                </a:lnTo>
                <a:lnTo>
                  <a:pt x="9424034" y="1455330"/>
                </a:lnTo>
                <a:lnTo>
                  <a:pt x="9423295" y="1489602"/>
                </a:lnTo>
                <a:lnTo>
                  <a:pt x="9417179" y="1494389"/>
                </a:lnTo>
                <a:lnTo>
                  <a:pt x="9405213" y="1497550"/>
                </a:lnTo>
                <a:lnTo>
                  <a:pt x="9376673" y="1458698"/>
                </a:lnTo>
                <a:lnTo>
                  <a:pt x="9373097" y="1435096"/>
                </a:lnTo>
                <a:lnTo>
                  <a:pt x="9374368" y="1417635"/>
                </a:lnTo>
                <a:lnTo>
                  <a:pt x="9399097" y="1415567"/>
                </a:lnTo>
                <a:close/>
                <a:moveTo>
                  <a:pt x="6001792" y="1285540"/>
                </a:moveTo>
                <a:lnTo>
                  <a:pt x="5950323" y="1295585"/>
                </a:lnTo>
                <a:lnTo>
                  <a:pt x="5914101" y="1317064"/>
                </a:lnTo>
                <a:lnTo>
                  <a:pt x="5921606" y="1324185"/>
                </a:lnTo>
                <a:lnTo>
                  <a:pt x="5952007" y="1333669"/>
                </a:lnTo>
                <a:lnTo>
                  <a:pt x="5962348" y="1334466"/>
                </a:lnTo>
                <a:lnTo>
                  <a:pt x="5971774" y="1340375"/>
                </a:lnTo>
                <a:lnTo>
                  <a:pt x="5968465" y="1355148"/>
                </a:lnTo>
                <a:lnTo>
                  <a:pt x="5945123" y="1361057"/>
                </a:lnTo>
                <a:lnTo>
                  <a:pt x="5929051" y="1359255"/>
                </a:lnTo>
                <a:lnTo>
                  <a:pt x="5891144" y="1379936"/>
                </a:lnTo>
                <a:lnTo>
                  <a:pt x="5876904" y="1366080"/>
                </a:lnTo>
                <a:lnTo>
                  <a:pt x="5869606" y="1354262"/>
                </a:lnTo>
                <a:lnTo>
                  <a:pt x="5850076" y="1336741"/>
                </a:lnTo>
                <a:lnTo>
                  <a:pt x="5855986" y="1320403"/>
                </a:lnTo>
                <a:lnTo>
                  <a:pt x="5836988" y="1313785"/>
                </a:lnTo>
                <a:lnTo>
                  <a:pt x="5823131" y="1305778"/>
                </a:lnTo>
                <a:lnTo>
                  <a:pt x="5802804" y="1297210"/>
                </a:lnTo>
                <a:lnTo>
                  <a:pt x="5768473" y="1319310"/>
                </a:lnTo>
                <a:lnTo>
                  <a:pt x="5750066" y="1356271"/>
                </a:lnTo>
                <a:lnTo>
                  <a:pt x="5737598" y="1366493"/>
                </a:lnTo>
                <a:lnTo>
                  <a:pt x="5732812" y="1371516"/>
                </a:lnTo>
                <a:lnTo>
                  <a:pt x="5725012" y="1401770"/>
                </a:lnTo>
                <a:lnTo>
                  <a:pt x="5708319" y="1432349"/>
                </a:lnTo>
                <a:lnTo>
                  <a:pt x="5700283" y="1452641"/>
                </a:lnTo>
                <a:lnTo>
                  <a:pt x="5724214" y="1490075"/>
                </a:lnTo>
                <a:lnTo>
                  <a:pt x="5748914" y="1507477"/>
                </a:lnTo>
                <a:lnTo>
                  <a:pt x="5742001" y="1517256"/>
                </a:lnTo>
                <a:lnTo>
                  <a:pt x="5709944" y="1522456"/>
                </a:lnTo>
                <a:lnTo>
                  <a:pt x="5696294" y="1532295"/>
                </a:lnTo>
                <a:lnTo>
                  <a:pt x="5728439" y="1532029"/>
                </a:lnTo>
                <a:lnTo>
                  <a:pt x="5751307" y="1522190"/>
                </a:lnTo>
                <a:lnTo>
                  <a:pt x="5756064" y="1513947"/>
                </a:lnTo>
                <a:lnTo>
                  <a:pt x="5791311" y="1503577"/>
                </a:lnTo>
                <a:lnTo>
                  <a:pt x="5821152" y="1501361"/>
                </a:lnTo>
                <a:lnTo>
                  <a:pt x="5857759" y="1483368"/>
                </a:lnTo>
                <a:lnTo>
                  <a:pt x="5930203" y="1466793"/>
                </a:lnTo>
                <a:lnTo>
                  <a:pt x="5936496" y="1467088"/>
                </a:lnTo>
                <a:lnTo>
                  <a:pt x="6036950" y="1502070"/>
                </a:lnTo>
                <a:lnTo>
                  <a:pt x="6104904" y="1509161"/>
                </a:lnTo>
                <a:lnTo>
                  <a:pt x="6147833" y="1481595"/>
                </a:lnTo>
                <a:lnTo>
                  <a:pt x="6130343" y="1445314"/>
                </a:lnTo>
                <a:lnTo>
                  <a:pt x="6089925" y="1414090"/>
                </a:lnTo>
                <a:lnTo>
                  <a:pt x="5996326" y="1361323"/>
                </a:lnTo>
                <a:lnTo>
                  <a:pt x="5980549" y="1337687"/>
                </a:lnTo>
                <a:lnTo>
                  <a:pt x="6005071" y="1330034"/>
                </a:lnTo>
                <a:lnTo>
                  <a:pt x="6009267" y="1315557"/>
                </a:lnTo>
                <a:close/>
                <a:moveTo>
                  <a:pt x="2031408" y="1209935"/>
                </a:moveTo>
                <a:lnTo>
                  <a:pt x="1956156" y="1239657"/>
                </a:lnTo>
                <a:lnTo>
                  <a:pt x="1883060" y="1276825"/>
                </a:lnTo>
                <a:lnTo>
                  <a:pt x="1965434" y="1267637"/>
                </a:lnTo>
                <a:lnTo>
                  <a:pt x="1980856" y="1268080"/>
                </a:lnTo>
                <a:lnTo>
                  <a:pt x="1991669" y="1275407"/>
                </a:lnTo>
                <a:lnTo>
                  <a:pt x="2038943" y="1277800"/>
                </a:lnTo>
                <a:lnTo>
                  <a:pt x="2093600" y="1294346"/>
                </a:lnTo>
                <a:lnTo>
                  <a:pt x="2099066" y="1298955"/>
                </a:lnTo>
                <a:lnTo>
                  <a:pt x="2107368" y="1300462"/>
                </a:lnTo>
                <a:lnTo>
                  <a:pt x="2102140" y="1306134"/>
                </a:lnTo>
                <a:lnTo>
                  <a:pt x="2085949" y="1311837"/>
                </a:lnTo>
                <a:lnTo>
                  <a:pt x="2074337" y="1309443"/>
                </a:lnTo>
                <a:lnTo>
                  <a:pt x="2041009" y="1314112"/>
                </a:lnTo>
                <a:lnTo>
                  <a:pt x="1997904" y="1328884"/>
                </a:lnTo>
                <a:lnTo>
                  <a:pt x="1966202" y="1357779"/>
                </a:lnTo>
                <a:lnTo>
                  <a:pt x="1930096" y="1400206"/>
                </a:lnTo>
                <a:lnTo>
                  <a:pt x="1907998" y="1459052"/>
                </a:lnTo>
                <a:lnTo>
                  <a:pt x="1910184" y="1482924"/>
                </a:lnTo>
                <a:lnTo>
                  <a:pt x="1955919" y="1443541"/>
                </a:lnTo>
                <a:lnTo>
                  <a:pt x="1977134" y="1394090"/>
                </a:lnTo>
                <a:lnTo>
                  <a:pt x="2029783" y="1340170"/>
                </a:lnTo>
                <a:lnTo>
                  <a:pt x="2063906" y="1316327"/>
                </a:lnTo>
                <a:lnTo>
                  <a:pt x="2070909" y="1319843"/>
                </a:lnTo>
                <a:lnTo>
                  <a:pt x="2103882" y="1346434"/>
                </a:lnTo>
                <a:lnTo>
                  <a:pt x="2072948" y="1387531"/>
                </a:lnTo>
                <a:lnTo>
                  <a:pt x="2102701" y="1392997"/>
                </a:lnTo>
                <a:lnTo>
                  <a:pt x="2102701" y="1424935"/>
                </a:lnTo>
                <a:lnTo>
                  <a:pt x="2165721" y="1348591"/>
                </a:lnTo>
                <a:lnTo>
                  <a:pt x="2191750" y="1363688"/>
                </a:lnTo>
                <a:lnTo>
                  <a:pt x="2181054" y="1321025"/>
                </a:lnTo>
                <a:lnTo>
                  <a:pt x="2106659" y="1297389"/>
                </a:lnTo>
                <a:lnTo>
                  <a:pt x="2093541" y="1236585"/>
                </a:lnTo>
                <a:lnTo>
                  <a:pt x="2062046" y="1210763"/>
                </a:lnTo>
                <a:close/>
                <a:moveTo>
                  <a:pt x="4621205" y="949520"/>
                </a:moveTo>
                <a:lnTo>
                  <a:pt x="4644162" y="981518"/>
                </a:lnTo>
                <a:lnTo>
                  <a:pt x="4620821" y="1013900"/>
                </a:lnTo>
                <a:lnTo>
                  <a:pt x="4613198" y="1050004"/>
                </a:lnTo>
                <a:lnTo>
                  <a:pt x="4599371" y="1067938"/>
                </a:lnTo>
                <a:lnTo>
                  <a:pt x="4595560" y="1069297"/>
                </a:lnTo>
                <a:lnTo>
                  <a:pt x="4590655" y="1070243"/>
                </a:lnTo>
                <a:lnTo>
                  <a:pt x="4583594" y="1070539"/>
                </a:lnTo>
                <a:lnTo>
                  <a:pt x="4570092" y="1073405"/>
                </a:lnTo>
                <a:lnTo>
                  <a:pt x="4518122" y="1098577"/>
                </a:lnTo>
                <a:lnTo>
                  <a:pt x="4505152" y="1097366"/>
                </a:lnTo>
                <a:lnTo>
                  <a:pt x="4485179" y="1067761"/>
                </a:lnTo>
                <a:lnTo>
                  <a:pt x="4491797" y="1055499"/>
                </a:lnTo>
                <a:lnTo>
                  <a:pt x="4513070" y="1039870"/>
                </a:lnTo>
                <a:lnTo>
                  <a:pt x="4515551" y="1034020"/>
                </a:lnTo>
                <a:lnTo>
                  <a:pt x="4506304" y="1019750"/>
                </a:lnTo>
                <a:lnTo>
                  <a:pt x="4500159" y="993602"/>
                </a:lnTo>
                <a:lnTo>
                  <a:pt x="4517413" y="981962"/>
                </a:lnTo>
                <a:lnTo>
                  <a:pt x="4529645" y="981282"/>
                </a:lnTo>
                <a:lnTo>
                  <a:pt x="4554196" y="966391"/>
                </a:lnTo>
                <a:lnTo>
                  <a:pt x="4555999" y="961398"/>
                </a:lnTo>
                <a:lnTo>
                  <a:pt x="4567876" y="950554"/>
                </a:lnTo>
                <a:close/>
                <a:moveTo>
                  <a:pt x="4708306" y="818754"/>
                </a:moveTo>
                <a:lnTo>
                  <a:pt x="4734394" y="827086"/>
                </a:lnTo>
                <a:lnTo>
                  <a:pt x="4707478" y="849599"/>
                </a:lnTo>
                <a:lnTo>
                  <a:pt x="4755016" y="849599"/>
                </a:lnTo>
                <a:lnTo>
                  <a:pt x="4766037" y="878494"/>
                </a:lnTo>
                <a:lnTo>
                  <a:pt x="4763585" y="883428"/>
                </a:lnTo>
                <a:lnTo>
                  <a:pt x="4762935" y="884256"/>
                </a:lnTo>
                <a:lnTo>
                  <a:pt x="4750053" y="895040"/>
                </a:lnTo>
                <a:lnTo>
                  <a:pt x="4744705" y="902130"/>
                </a:lnTo>
                <a:lnTo>
                  <a:pt x="4747926" y="914273"/>
                </a:lnTo>
                <a:lnTo>
                  <a:pt x="4770173" y="944439"/>
                </a:lnTo>
                <a:lnTo>
                  <a:pt x="4776644" y="962609"/>
                </a:lnTo>
                <a:lnTo>
                  <a:pt x="4790086" y="975225"/>
                </a:lnTo>
                <a:lnTo>
                  <a:pt x="4793366" y="977530"/>
                </a:lnTo>
                <a:lnTo>
                  <a:pt x="4795168" y="979243"/>
                </a:lnTo>
                <a:lnTo>
                  <a:pt x="4797443" y="982050"/>
                </a:lnTo>
                <a:lnTo>
                  <a:pt x="4801343" y="988993"/>
                </a:lnTo>
                <a:lnTo>
                  <a:pt x="4812393" y="1016530"/>
                </a:lnTo>
                <a:lnTo>
                  <a:pt x="4840520" y="1038837"/>
                </a:lnTo>
                <a:lnTo>
                  <a:pt x="4846429" y="1040697"/>
                </a:lnTo>
                <a:lnTo>
                  <a:pt x="4856002" y="1052782"/>
                </a:lnTo>
                <a:lnTo>
                  <a:pt x="4845691" y="1072547"/>
                </a:lnTo>
                <a:lnTo>
                  <a:pt x="4827107" y="1089123"/>
                </a:lnTo>
                <a:lnTo>
                  <a:pt x="4828643" y="1091723"/>
                </a:lnTo>
                <a:lnTo>
                  <a:pt x="4831716" y="1095150"/>
                </a:lnTo>
                <a:lnTo>
                  <a:pt x="4844804" y="1099582"/>
                </a:lnTo>
                <a:lnTo>
                  <a:pt x="4846518" y="1113231"/>
                </a:lnTo>
                <a:lnTo>
                  <a:pt x="4836561" y="1120204"/>
                </a:lnTo>
                <a:lnTo>
                  <a:pt x="4716401" y="1133322"/>
                </a:lnTo>
                <a:lnTo>
                  <a:pt x="4675510" y="1145967"/>
                </a:lnTo>
                <a:lnTo>
                  <a:pt x="4632965" y="1148922"/>
                </a:lnTo>
                <a:lnTo>
                  <a:pt x="4691613" y="1097750"/>
                </a:lnTo>
                <a:lnTo>
                  <a:pt x="4689220" y="1094116"/>
                </a:lnTo>
                <a:lnTo>
                  <a:pt x="4679291" y="1090954"/>
                </a:lnTo>
                <a:lnTo>
                  <a:pt x="4674594" y="1091132"/>
                </a:lnTo>
                <a:lnTo>
                  <a:pt x="4664401" y="1088502"/>
                </a:lnTo>
                <a:lnTo>
                  <a:pt x="4652228" y="1081323"/>
                </a:lnTo>
                <a:lnTo>
                  <a:pt x="4657132" y="1074645"/>
                </a:lnTo>
                <a:lnTo>
                  <a:pt x="4667326" y="1064275"/>
                </a:lnTo>
                <a:lnTo>
                  <a:pt x="4677459" y="1059962"/>
                </a:lnTo>
                <a:lnTo>
                  <a:pt x="4663455" y="1038452"/>
                </a:lnTo>
                <a:lnTo>
                  <a:pt x="4680975" y="1027372"/>
                </a:lnTo>
                <a:lnTo>
                  <a:pt x="4691051" y="1023828"/>
                </a:lnTo>
                <a:lnTo>
                  <a:pt x="4697787" y="1023001"/>
                </a:lnTo>
                <a:lnTo>
                  <a:pt x="4715692" y="1010769"/>
                </a:lnTo>
                <a:lnTo>
                  <a:pt x="4707715" y="988610"/>
                </a:lnTo>
                <a:lnTo>
                  <a:pt x="4704967" y="985477"/>
                </a:lnTo>
                <a:lnTo>
                  <a:pt x="4699294" y="973393"/>
                </a:lnTo>
                <a:lnTo>
                  <a:pt x="4697551" y="965830"/>
                </a:lnTo>
                <a:lnTo>
                  <a:pt x="4683752" y="966893"/>
                </a:lnTo>
                <a:lnTo>
                  <a:pt x="4661032" y="959802"/>
                </a:lnTo>
                <a:lnTo>
                  <a:pt x="4631871" y="930848"/>
                </a:lnTo>
                <a:lnTo>
                  <a:pt x="4641001" y="907567"/>
                </a:lnTo>
                <a:lnTo>
                  <a:pt x="4626701" y="873058"/>
                </a:lnTo>
                <a:lnTo>
                  <a:pt x="4650367" y="842715"/>
                </a:lnTo>
                <a:lnTo>
                  <a:pt x="4674476" y="822034"/>
                </a:lnTo>
                <a:close/>
                <a:moveTo>
                  <a:pt x="5461410" y="570309"/>
                </a:moveTo>
                <a:lnTo>
                  <a:pt x="5432574" y="588509"/>
                </a:lnTo>
                <a:lnTo>
                  <a:pt x="5431156" y="612352"/>
                </a:lnTo>
                <a:lnTo>
                  <a:pt x="5351059" y="661012"/>
                </a:lnTo>
                <a:lnTo>
                  <a:pt x="5325444" y="684973"/>
                </a:lnTo>
                <a:lnTo>
                  <a:pt x="5331618" y="736648"/>
                </a:lnTo>
                <a:lnTo>
                  <a:pt x="5364502" y="761141"/>
                </a:lnTo>
                <a:lnTo>
                  <a:pt x="5371623" y="774909"/>
                </a:lnTo>
                <a:lnTo>
                  <a:pt x="5351325" y="806906"/>
                </a:lnTo>
                <a:lnTo>
                  <a:pt x="5319239" y="824367"/>
                </a:lnTo>
                <a:lnTo>
                  <a:pt x="5310730" y="848004"/>
                </a:lnTo>
                <a:lnTo>
                  <a:pt x="5302635" y="893031"/>
                </a:lnTo>
                <a:lnTo>
                  <a:pt x="5291083" y="917701"/>
                </a:lnTo>
                <a:lnTo>
                  <a:pt x="5273356" y="920892"/>
                </a:lnTo>
                <a:lnTo>
                  <a:pt x="5249454" y="934660"/>
                </a:lnTo>
                <a:lnTo>
                  <a:pt x="5243367" y="944085"/>
                </a:lnTo>
                <a:lnTo>
                  <a:pt x="5208681" y="944853"/>
                </a:lnTo>
                <a:lnTo>
                  <a:pt x="5191722" y="922458"/>
                </a:lnTo>
                <a:lnTo>
                  <a:pt x="5176566" y="977944"/>
                </a:lnTo>
                <a:lnTo>
                  <a:pt x="5228270" y="985774"/>
                </a:lnTo>
                <a:lnTo>
                  <a:pt x="5242156" y="998980"/>
                </a:lnTo>
                <a:lnTo>
                  <a:pt x="5364207" y="964767"/>
                </a:lnTo>
                <a:lnTo>
                  <a:pt x="5413488" y="967721"/>
                </a:lnTo>
                <a:lnTo>
                  <a:pt x="5440079" y="943435"/>
                </a:lnTo>
                <a:lnTo>
                  <a:pt x="5445072" y="896340"/>
                </a:lnTo>
                <a:lnTo>
                  <a:pt x="5464187" y="857251"/>
                </a:lnTo>
                <a:lnTo>
                  <a:pt x="5471633" y="853795"/>
                </a:lnTo>
                <a:lnTo>
                  <a:pt x="5473081" y="847620"/>
                </a:lnTo>
                <a:lnTo>
                  <a:pt x="5528301" y="872970"/>
                </a:lnTo>
                <a:lnTo>
                  <a:pt x="5534446" y="836835"/>
                </a:lnTo>
                <a:lnTo>
                  <a:pt x="5510662" y="831311"/>
                </a:lnTo>
                <a:lnTo>
                  <a:pt x="5473435" y="847206"/>
                </a:lnTo>
                <a:lnTo>
                  <a:pt x="5470215" y="845227"/>
                </a:lnTo>
                <a:lnTo>
                  <a:pt x="5466019" y="829272"/>
                </a:lnTo>
                <a:lnTo>
                  <a:pt x="5488858" y="807261"/>
                </a:lnTo>
                <a:lnTo>
                  <a:pt x="5580891" y="781497"/>
                </a:lnTo>
                <a:lnTo>
                  <a:pt x="5605502" y="786372"/>
                </a:lnTo>
                <a:lnTo>
                  <a:pt x="5639302" y="779222"/>
                </a:lnTo>
                <a:lnTo>
                  <a:pt x="5659008" y="761584"/>
                </a:lnTo>
                <a:lnTo>
                  <a:pt x="5641281" y="751125"/>
                </a:lnTo>
                <a:lnTo>
                  <a:pt x="5630852" y="751391"/>
                </a:lnTo>
                <a:lnTo>
                  <a:pt x="5523219" y="772250"/>
                </a:lnTo>
                <a:lnTo>
                  <a:pt x="5482564" y="770300"/>
                </a:lnTo>
                <a:lnTo>
                  <a:pt x="5441438" y="742380"/>
                </a:lnTo>
                <a:lnTo>
                  <a:pt x="5439783" y="731803"/>
                </a:lnTo>
                <a:lnTo>
                  <a:pt x="5430447" y="703676"/>
                </a:lnTo>
                <a:lnTo>
                  <a:pt x="5429117" y="659594"/>
                </a:lnTo>
                <a:lnTo>
                  <a:pt x="5524755" y="579172"/>
                </a:lnTo>
                <a:close/>
                <a:moveTo>
                  <a:pt x="4227132" y="532491"/>
                </a:moveTo>
                <a:lnTo>
                  <a:pt x="4263827" y="546466"/>
                </a:lnTo>
                <a:lnTo>
                  <a:pt x="4273134" y="557575"/>
                </a:lnTo>
                <a:lnTo>
                  <a:pt x="4297893" y="542624"/>
                </a:lnTo>
                <a:lnTo>
                  <a:pt x="4330008" y="545461"/>
                </a:lnTo>
                <a:lnTo>
                  <a:pt x="4344929" y="542477"/>
                </a:lnTo>
                <a:lnTo>
                  <a:pt x="4393855" y="540852"/>
                </a:lnTo>
                <a:lnTo>
                  <a:pt x="4418289" y="536096"/>
                </a:lnTo>
                <a:lnTo>
                  <a:pt x="4439680" y="540970"/>
                </a:lnTo>
                <a:lnTo>
                  <a:pt x="4466477" y="568566"/>
                </a:lnTo>
                <a:lnTo>
                  <a:pt x="4461957" y="583574"/>
                </a:lnTo>
                <a:lnTo>
                  <a:pt x="4438409" y="600829"/>
                </a:lnTo>
                <a:lnTo>
                  <a:pt x="4328560" y="641129"/>
                </a:lnTo>
                <a:lnTo>
                  <a:pt x="4287493" y="640066"/>
                </a:lnTo>
                <a:lnTo>
                  <a:pt x="4233868" y="630730"/>
                </a:lnTo>
                <a:lnTo>
                  <a:pt x="4216141" y="625884"/>
                </a:lnTo>
                <a:lnTo>
                  <a:pt x="4230825" y="606945"/>
                </a:lnTo>
                <a:lnTo>
                  <a:pt x="4211710" y="597845"/>
                </a:lnTo>
                <a:lnTo>
                  <a:pt x="4230352" y="573559"/>
                </a:lnTo>
                <a:lnTo>
                  <a:pt x="4209937" y="567147"/>
                </a:lnTo>
                <a:lnTo>
                  <a:pt x="4200246" y="569925"/>
                </a:lnTo>
                <a:lnTo>
                  <a:pt x="4181278" y="566320"/>
                </a:lnTo>
                <a:lnTo>
                  <a:pt x="4195076" y="547145"/>
                </a:lnTo>
                <a:close/>
                <a:moveTo>
                  <a:pt x="2305233" y="414281"/>
                </a:moveTo>
                <a:lnTo>
                  <a:pt x="2345828" y="443000"/>
                </a:lnTo>
                <a:lnTo>
                  <a:pt x="2316283" y="457595"/>
                </a:lnTo>
                <a:lnTo>
                  <a:pt x="2229242" y="442676"/>
                </a:lnTo>
                <a:close/>
                <a:moveTo>
                  <a:pt x="6730907" y="368190"/>
                </a:moveTo>
                <a:lnTo>
                  <a:pt x="6731014" y="368230"/>
                </a:lnTo>
                <a:lnTo>
                  <a:pt x="6731113" y="368397"/>
                </a:lnTo>
                <a:lnTo>
                  <a:pt x="6731030" y="368365"/>
                </a:lnTo>
                <a:close/>
                <a:moveTo>
                  <a:pt x="6730257" y="366950"/>
                </a:moveTo>
                <a:lnTo>
                  <a:pt x="6731522" y="366950"/>
                </a:lnTo>
                <a:lnTo>
                  <a:pt x="6732739" y="368870"/>
                </a:lnTo>
                <a:lnTo>
                  <a:pt x="6731014" y="368230"/>
                </a:lnTo>
                <a:close/>
                <a:moveTo>
                  <a:pt x="6731409" y="366772"/>
                </a:moveTo>
                <a:lnTo>
                  <a:pt x="6731559" y="366950"/>
                </a:lnTo>
                <a:lnTo>
                  <a:pt x="6731522" y="366950"/>
                </a:lnTo>
                <a:close/>
                <a:moveTo>
                  <a:pt x="2876134" y="278316"/>
                </a:moveTo>
                <a:lnTo>
                  <a:pt x="2918117" y="279380"/>
                </a:lnTo>
                <a:lnTo>
                  <a:pt x="2968344" y="302218"/>
                </a:lnTo>
                <a:lnTo>
                  <a:pt x="2947101" y="316311"/>
                </a:lnTo>
                <a:lnTo>
                  <a:pt x="3048618" y="363583"/>
                </a:lnTo>
                <a:lnTo>
                  <a:pt x="3101209" y="402966"/>
                </a:lnTo>
                <a:lnTo>
                  <a:pt x="3100264" y="433664"/>
                </a:lnTo>
                <a:lnTo>
                  <a:pt x="3072196" y="450740"/>
                </a:lnTo>
                <a:lnTo>
                  <a:pt x="3138791" y="483388"/>
                </a:lnTo>
                <a:lnTo>
                  <a:pt x="3170109" y="520526"/>
                </a:lnTo>
                <a:lnTo>
                  <a:pt x="3157403" y="550071"/>
                </a:lnTo>
                <a:lnTo>
                  <a:pt x="3115391" y="584432"/>
                </a:lnTo>
                <a:lnTo>
                  <a:pt x="3079611" y="583989"/>
                </a:lnTo>
                <a:lnTo>
                  <a:pt x="3070748" y="575125"/>
                </a:lnTo>
                <a:lnTo>
                  <a:pt x="3061885" y="562451"/>
                </a:lnTo>
                <a:lnTo>
                  <a:pt x="3059787" y="556128"/>
                </a:lnTo>
                <a:lnTo>
                  <a:pt x="3049770" y="543365"/>
                </a:lnTo>
                <a:lnTo>
                  <a:pt x="3021998" y="539584"/>
                </a:lnTo>
                <a:lnTo>
                  <a:pt x="2996472" y="545670"/>
                </a:lnTo>
                <a:lnTo>
                  <a:pt x="3006488" y="558817"/>
                </a:lnTo>
                <a:lnTo>
                  <a:pt x="3033283" y="585733"/>
                </a:lnTo>
                <a:lnTo>
                  <a:pt x="3040287" y="634688"/>
                </a:lnTo>
                <a:lnTo>
                  <a:pt x="3004508" y="662372"/>
                </a:lnTo>
                <a:lnTo>
                  <a:pt x="2983117" y="661545"/>
                </a:lnTo>
                <a:lnTo>
                  <a:pt x="2944473" y="646418"/>
                </a:lnTo>
                <a:lnTo>
                  <a:pt x="2962938" y="692568"/>
                </a:lnTo>
                <a:lnTo>
                  <a:pt x="2944502" y="701698"/>
                </a:lnTo>
                <a:lnTo>
                  <a:pt x="2934101" y="699186"/>
                </a:lnTo>
                <a:lnTo>
                  <a:pt x="2857107" y="669256"/>
                </a:lnTo>
                <a:lnTo>
                  <a:pt x="2848419" y="662580"/>
                </a:lnTo>
                <a:lnTo>
                  <a:pt x="2823868" y="618114"/>
                </a:lnTo>
                <a:lnTo>
                  <a:pt x="2800233" y="609723"/>
                </a:lnTo>
                <a:lnTo>
                  <a:pt x="2717329" y="611259"/>
                </a:lnTo>
                <a:lnTo>
                  <a:pt x="2702911" y="608926"/>
                </a:lnTo>
                <a:lnTo>
                  <a:pt x="2707460" y="576988"/>
                </a:lnTo>
                <a:lnTo>
                  <a:pt x="2761173" y="566646"/>
                </a:lnTo>
                <a:lnTo>
                  <a:pt x="2800764" y="571049"/>
                </a:lnTo>
                <a:lnTo>
                  <a:pt x="2828861" y="564312"/>
                </a:lnTo>
                <a:lnTo>
                  <a:pt x="2834150" y="550486"/>
                </a:lnTo>
                <a:lnTo>
                  <a:pt x="2860742" y="529035"/>
                </a:lnTo>
                <a:lnTo>
                  <a:pt x="2878231" y="518103"/>
                </a:lnTo>
                <a:lnTo>
                  <a:pt x="2902813" y="495619"/>
                </a:lnTo>
                <a:lnTo>
                  <a:pt x="2903404" y="476445"/>
                </a:lnTo>
                <a:lnTo>
                  <a:pt x="2902015" y="474524"/>
                </a:lnTo>
                <a:lnTo>
                  <a:pt x="2898204" y="470655"/>
                </a:lnTo>
                <a:lnTo>
                  <a:pt x="2878969" y="458393"/>
                </a:lnTo>
                <a:lnTo>
                  <a:pt x="2869250" y="449529"/>
                </a:lnTo>
                <a:lnTo>
                  <a:pt x="2857727" y="434756"/>
                </a:lnTo>
                <a:lnTo>
                  <a:pt x="2834534" y="416114"/>
                </a:lnTo>
                <a:lnTo>
                  <a:pt x="2821830" y="413632"/>
                </a:lnTo>
                <a:lnTo>
                  <a:pt x="2800705" y="418329"/>
                </a:lnTo>
                <a:lnTo>
                  <a:pt x="2699483" y="413484"/>
                </a:lnTo>
                <a:lnTo>
                  <a:pt x="2700695" y="417768"/>
                </a:lnTo>
                <a:lnTo>
                  <a:pt x="2702024" y="419778"/>
                </a:lnTo>
                <a:lnTo>
                  <a:pt x="2712335" y="428138"/>
                </a:lnTo>
                <a:lnTo>
                  <a:pt x="2710740" y="458305"/>
                </a:lnTo>
                <a:lnTo>
                  <a:pt x="2692423" y="470299"/>
                </a:lnTo>
                <a:lnTo>
                  <a:pt x="2681077" y="488825"/>
                </a:lnTo>
                <a:lnTo>
                  <a:pt x="2680604" y="493020"/>
                </a:lnTo>
                <a:lnTo>
                  <a:pt x="2660218" y="511485"/>
                </a:lnTo>
                <a:lnTo>
                  <a:pt x="2615339" y="539731"/>
                </a:lnTo>
                <a:lnTo>
                  <a:pt x="2591703" y="544133"/>
                </a:lnTo>
                <a:lnTo>
                  <a:pt x="2566530" y="537545"/>
                </a:lnTo>
                <a:lnTo>
                  <a:pt x="2541299" y="545433"/>
                </a:lnTo>
                <a:lnTo>
                  <a:pt x="2574036" y="587091"/>
                </a:lnTo>
                <a:lnTo>
                  <a:pt x="2593298" y="621393"/>
                </a:lnTo>
                <a:lnTo>
                  <a:pt x="2589014" y="632119"/>
                </a:lnTo>
                <a:lnTo>
                  <a:pt x="2577935" y="637229"/>
                </a:lnTo>
                <a:lnTo>
                  <a:pt x="2560209" y="632088"/>
                </a:lnTo>
                <a:lnTo>
                  <a:pt x="2549011" y="624436"/>
                </a:lnTo>
                <a:lnTo>
                  <a:pt x="2520794" y="623669"/>
                </a:lnTo>
                <a:lnTo>
                  <a:pt x="2462649" y="653686"/>
                </a:lnTo>
                <a:lnTo>
                  <a:pt x="2429853" y="628160"/>
                </a:lnTo>
                <a:lnTo>
                  <a:pt x="2458188" y="600417"/>
                </a:lnTo>
                <a:lnTo>
                  <a:pt x="2468027" y="584020"/>
                </a:lnTo>
                <a:lnTo>
                  <a:pt x="2472548" y="569867"/>
                </a:lnTo>
                <a:lnTo>
                  <a:pt x="2458661" y="580976"/>
                </a:lnTo>
                <a:lnTo>
                  <a:pt x="2288688" y="668606"/>
                </a:lnTo>
                <a:lnTo>
                  <a:pt x="2260028" y="673983"/>
                </a:lnTo>
                <a:lnTo>
                  <a:pt x="2227971" y="684739"/>
                </a:lnTo>
                <a:lnTo>
                  <a:pt x="2150150" y="729470"/>
                </a:lnTo>
                <a:lnTo>
                  <a:pt x="2108786" y="765515"/>
                </a:lnTo>
                <a:lnTo>
                  <a:pt x="2084087" y="800201"/>
                </a:lnTo>
                <a:lnTo>
                  <a:pt x="2083732" y="802447"/>
                </a:lnTo>
                <a:lnTo>
                  <a:pt x="2083732" y="805579"/>
                </a:lnTo>
                <a:lnTo>
                  <a:pt x="2107368" y="814590"/>
                </a:lnTo>
                <a:lnTo>
                  <a:pt x="2107606" y="825049"/>
                </a:lnTo>
                <a:lnTo>
                  <a:pt x="2097619" y="859262"/>
                </a:lnTo>
                <a:lnTo>
                  <a:pt x="2096290" y="870548"/>
                </a:lnTo>
                <a:lnTo>
                  <a:pt x="2106955" y="870548"/>
                </a:lnTo>
                <a:lnTo>
                  <a:pt x="2113131" y="868924"/>
                </a:lnTo>
                <a:lnTo>
                  <a:pt x="2136766" y="866235"/>
                </a:lnTo>
                <a:lnTo>
                  <a:pt x="2162973" y="871583"/>
                </a:lnTo>
                <a:lnTo>
                  <a:pt x="2170418" y="875157"/>
                </a:lnTo>
                <a:lnTo>
                  <a:pt x="2180906" y="881717"/>
                </a:lnTo>
                <a:lnTo>
                  <a:pt x="2206551" y="906268"/>
                </a:lnTo>
                <a:lnTo>
                  <a:pt x="2214706" y="911558"/>
                </a:lnTo>
                <a:lnTo>
                  <a:pt x="2272674" y="938769"/>
                </a:lnTo>
                <a:lnTo>
                  <a:pt x="2314362" y="942757"/>
                </a:lnTo>
                <a:lnTo>
                  <a:pt x="2348664" y="952448"/>
                </a:lnTo>
                <a:lnTo>
                  <a:pt x="2312058" y="1014936"/>
                </a:lnTo>
                <a:lnTo>
                  <a:pt x="2302722" y="1045397"/>
                </a:lnTo>
                <a:lnTo>
                  <a:pt x="2325471" y="1091754"/>
                </a:lnTo>
                <a:lnTo>
                  <a:pt x="2343937" y="1085726"/>
                </a:lnTo>
                <a:lnTo>
                  <a:pt x="2377619" y="1064099"/>
                </a:lnTo>
                <a:lnTo>
                  <a:pt x="2397059" y="1023770"/>
                </a:lnTo>
                <a:lnTo>
                  <a:pt x="2407192" y="970589"/>
                </a:lnTo>
                <a:lnTo>
                  <a:pt x="2509538" y="919002"/>
                </a:lnTo>
                <a:lnTo>
                  <a:pt x="2551138" y="870489"/>
                </a:lnTo>
                <a:lnTo>
                  <a:pt x="2549984" y="840501"/>
                </a:lnTo>
                <a:lnTo>
                  <a:pt x="2539320" y="827058"/>
                </a:lnTo>
                <a:lnTo>
                  <a:pt x="2549069" y="802122"/>
                </a:lnTo>
                <a:lnTo>
                  <a:pt x="2569455" y="793583"/>
                </a:lnTo>
                <a:lnTo>
                  <a:pt x="2599000" y="744006"/>
                </a:lnTo>
                <a:lnTo>
                  <a:pt x="2601956" y="732838"/>
                </a:lnTo>
                <a:lnTo>
                  <a:pt x="2636404" y="676703"/>
                </a:lnTo>
                <a:lnTo>
                  <a:pt x="2686838" y="668666"/>
                </a:lnTo>
                <a:lnTo>
                  <a:pt x="2731481" y="679657"/>
                </a:lnTo>
                <a:lnTo>
                  <a:pt x="2761028" y="674989"/>
                </a:lnTo>
                <a:lnTo>
                  <a:pt x="2808447" y="718479"/>
                </a:lnTo>
                <a:lnTo>
                  <a:pt x="2838669" y="738363"/>
                </a:lnTo>
                <a:lnTo>
                  <a:pt x="2825316" y="769977"/>
                </a:lnTo>
                <a:lnTo>
                  <a:pt x="2843634" y="820203"/>
                </a:lnTo>
                <a:lnTo>
                  <a:pt x="2914542" y="792549"/>
                </a:lnTo>
                <a:lnTo>
                  <a:pt x="2967725" y="757568"/>
                </a:lnTo>
                <a:lnTo>
                  <a:pt x="2997653" y="854210"/>
                </a:lnTo>
                <a:lnTo>
                  <a:pt x="2997653" y="895308"/>
                </a:lnTo>
                <a:lnTo>
                  <a:pt x="2995023" y="901925"/>
                </a:lnTo>
                <a:lnTo>
                  <a:pt x="3004655" y="926980"/>
                </a:lnTo>
                <a:lnTo>
                  <a:pt x="3027139" y="951267"/>
                </a:lnTo>
                <a:lnTo>
                  <a:pt x="3068945" y="968166"/>
                </a:lnTo>
                <a:lnTo>
                  <a:pt x="3075681" y="992098"/>
                </a:lnTo>
                <a:lnTo>
                  <a:pt x="3098136" y="1017566"/>
                </a:lnTo>
                <a:lnTo>
                  <a:pt x="3098579" y="1036357"/>
                </a:lnTo>
                <a:lnTo>
                  <a:pt x="3095004" y="1056211"/>
                </a:lnTo>
                <a:lnTo>
                  <a:pt x="3089332" y="1073938"/>
                </a:lnTo>
                <a:lnTo>
                  <a:pt x="3078814" y="1085933"/>
                </a:lnTo>
                <a:lnTo>
                  <a:pt x="3076362" y="1089656"/>
                </a:lnTo>
                <a:lnTo>
                  <a:pt x="3075417" y="1100233"/>
                </a:lnTo>
                <a:lnTo>
                  <a:pt x="3073141" y="1106940"/>
                </a:lnTo>
                <a:lnTo>
                  <a:pt x="3047378" y="1146235"/>
                </a:lnTo>
                <a:lnTo>
                  <a:pt x="3054528" y="1160624"/>
                </a:lnTo>
                <a:lnTo>
                  <a:pt x="3059166" y="1166533"/>
                </a:lnTo>
                <a:lnTo>
                  <a:pt x="3082388" y="1166533"/>
                </a:lnTo>
                <a:lnTo>
                  <a:pt x="3106556" y="1162958"/>
                </a:lnTo>
                <a:lnTo>
                  <a:pt x="3119852" y="1173594"/>
                </a:lnTo>
                <a:lnTo>
                  <a:pt x="3099023" y="1238209"/>
                </a:lnTo>
                <a:lnTo>
                  <a:pt x="3120680" y="1250324"/>
                </a:lnTo>
                <a:lnTo>
                  <a:pt x="3100854" y="1276914"/>
                </a:lnTo>
                <a:lnTo>
                  <a:pt x="3089569" y="1281434"/>
                </a:lnTo>
                <a:lnTo>
                  <a:pt x="3055827" y="1270828"/>
                </a:lnTo>
                <a:lnTo>
                  <a:pt x="3035944" y="1260723"/>
                </a:lnTo>
                <a:lnTo>
                  <a:pt x="3006664" y="1253898"/>
                </a:lnTo>
                <a:lnTo>
                  <a:pt x="2918295" y="1256055"/>
                </a:lnTo>
                <a:lnTo>
                  <a:pt x="2913421" y="1254903"/>
                </a:lnTo>
                <a:lnTo>
                  <a:pt x="2904557" y="1249319"/>
                </a:lnTo>
                <a:lnTo>
                  <a:pt x="2925888" y="1225682"/>
                </a:lnTo>
                <a:lnTo>
                  <a:pt x="2946126" y="1208399"/>
                </a:lnTo>
                <a:lnTo>
                  <a:pt x="3037864" y="1102213"/>
                </a:lnTo>
                <a:lnTo>
                  <a:pt x="3031068" y="1100558"/>
                </a:lnTo>
                <a:lnTo>
                  <a:pt x="3013135" y="1099760"/>
                </a:lnTo>
                <a:lnTo>
                  <a:pt x="3001317" y="1102715"/>
                </a:lnTo>
                <a:lnTo>
                  <a:pt x="2994433" y="1105847"/>
                </a:lnTo>
                <a:lnTo>
                  <a:pt x="2958446" y="1130517"/>
                </a:lnTo>
                <a:lnTo>
                  <a:pt x="2930557" y="1144108"/>
                </a:lnTo>
                <a:lnTo>
                  <a:pt x="2903404" y="1150253"/>
                </a:lnTo>
                <a:lnTo>
                  <a:pt x="2873653" y="1150874"/>
                </a:lnTo>
                <a:lnTo>
                  <a:pt x="2842510" y="1147712"/>
                </a:lnTo>
                <a:lnTo>
                  <a:pt x="2732160" y="1151878"/>
                </a:lnTo>
                <a:lnTo>
                  <a:pt x="2705334" y="1158496"/>
                </a:lnTo>
                <a:lnTo>
                  <a:pt x="2651296" y="1183225"/>
                </a:lnTo>
                <a:lnTo>
                  <a:pt x="2627335" y="1198766"/>
                </a:lnTo>
                <a:lnTo>
                  <a:pt x="2618264" y="1210113"/>
                </a:lnTo>
                <a:lnTo>
                  <a:pt x="2632741" y="1208074"/>
                </a:lnTo>
                <a:lnTo>
                  <a:pt x="2655727" y="1193980"/>
                </a:lnTo>
                <a:lnTo>
                  <a:pt x="2703591" y="1179207"/>
                </a:lnTo>
                <a:lnTo>
                  <a:pt x="2745308" y="1177848"/>
                </a:lnTo>
                <a:lnTo>
                  <a:pt x="2768501" y="1210674"/>
                </a:lnTo>
                <a:lnTo>
                  <a:pt x="2754733" y="1222255"/>
                </a:lnTo>
                <a:lnTo>
                  <a:pt x="2735618" y="1273900"/>
                </a:lnTo>
                <a:lnTo>
                  <a:pt x="2769801" y="1312812"/>
                </a:lnTo>
                <a:lnTo>
                  <a:pt x="2817546" y="1328293"/>
                </a:lnTo>
                <a:lnTo>
                  <a:pt x="2824902" y="1337364"/>
                </a:lnTo>
                <a:lnTo>
                  <a:pt x="2736267" y="1371399"/>
                </a:lnTo>
                <a:lnTo>
                  <a:pt x="2729088" y="1371104"/>
                </a:lnTo>
                <a:lnTo>
                  <a:pt x="2721110" y="1369568"/>
                </a:lnTo>
                <a:lnTo>
                  <a:pt x="2707018" y="1372699"/>
                </a:lnTo>
                <a:lnTo>
                  <a:pt x="2704861" y="1373940"/>
                </a:lnTo>
                <a:lnTo>
                  <a:pt x="2696736" y="1380499"/>
                </a:lnTo>
                <a:lnTo>
                  <a:pt x="2678064" y="1400088"/>
                </a:lnTo>
                <a:lnTo>
                  <a:pt x="2655876" y="1414122"/>
                </a:lnTo>
                <a:lnTo>
                  <a:pt x="2638149" y="1400442"/>
                </a:lnTo>
                <a:lnTo>
                  <a:pt x="2642728" y="1384872"/>
                </a:lnTo>
                <a:lnTo>
                  <a:pt x="2663409" y="1363570"/>
                </a:lnTo>
                <a:lnTo>
                  <a:pt x="2682702" y="1348089"/>
                </a:lnTo>
                <a:lnTo>
                  <a:pt x="2700193" y="1339225"/>
                </a:lnTo>
                <a:lnTo>
                  <a:pt x="2704506" y="1332991"/>
                </a:lnTo>
                <a:lnTo>
                  <a:pt x="2638060" y="1352195"/>
                </a:lnTo>
                <a:lnTo>
                  <a:pt x="2601956" y="1369006"/>
                </a:lnTo>
                <a:lnTo>
                  <a:pt x="2573681" y="1378077"/>
                </a:lnTo>
                <a:lnTo>
                  <a:pt x="2568924" y="1378343"/>
                </a:lnTo>
                <a:lnTo>
                  <a:pt x="2548626" y="1393765"/>
                </a:lnTo>
                <a:lnTo>
                  <a:pt x="2514235" y="1408745"/>
                </a:lnTo>
                <a:lnTo>
                  <a:pt x="2484336" y="1432735"/>
                </a:lnTo>
                <a:lnTo>
                  <a:pt x="2459518" y="1484579"/>
                </a:lnTo>
                <a:lnTo>
                  <a:pt x="2441348" y="1493945"/>
                </a:lnTo>
                <a:lnTo>
                  <a:pt x="2413162" y="1502602"/>
                </a:lnTo>
                <a:lnTo>
                  <a:pt x="2400162" y="1504020"/>
                </a:lnTo>
                <a:lnTo>
                  <a:pt x="2333921" y="1532206"/>
                </a:lnTo>
                <a:lnTo>
                  <a:pt x="2328012" y="1537760"/>
                </a:lnTo>
                <a:lnTo>
                  <a:pt x="2316608" y="1557969"/>
                </a:lnTo>
                <a:lnTo>
                  <a:pt x="2264727" y="1608698"/>
                </a:lnTo>
                <a:lnTo>
                  <a:pt x="2241090" y="1645157"/>
                </a:lnTo>
                <a:lnTo>
                  <a:pt x="2232905" y="1637889"/>
                </a:lnTo>
                <a:lnTo>
                  <a:pt x="2230305" y="1629882"/>
                </a:lnTo>
                <a:lnTo>
                  <a:pt x="2224397" y="1633162"/>
                </a:lnTo>
                <a:lnTo>
                  <a:pt x="2221737" y="1665100"/>
                </a:lnTo>
                <a:lnTo>
                  <a:pt x="2210244" y="1719285"/>
                </a:lnTo>
                <a:lnTo>
                  <a:pt x="2179725" y="1758197"/>
                </a:lnTo>
                <a:lnTo>
                  <a:pt x="2173521" y="1772319"/>
                </a:lnTo>
                <a:lnTo>
                  <a:pt x="2159368" y="1777755"/>
                </a:lnTo>
                <a:lnTo>
                  <a:pt x="2145392" y="1780414"/>
                </a:lnTo>
                <a:lnTo>
                  <a:pt x="2126691" y="1788214"/>
                </a:lnTo>
                <a:lnTo>
                  <a:pt x="2117354" y="1796280"/>
                </a:lnTo>
                <a:lnTo>
                  <a:pt x="2111150" y="1804375"/>
                </a:lnTo>
                <a:lnTo>
                  <a:pt x="2105832" y="1808423"/>
                </a:lnTo>
                <a:lnTo>
                  <a:pt x="2083200" y="1817819"/>
                </a:lnTo>
                <a:lnTo>
                  <a:pt x="1993619" y="1880986"/>
                </a:lnTo>
                <a:lnTo>
                  <a:pt x="1982362" y="1895227"/>
                </a:lnTo>
                <a:lnTo>
                  <a:pt x="1963484" y="1930326"/>
                </a:lnTo>
                <a:lnTo>
                  <a:pt x="1957042" y="1959133"/>
                </a:lnTo>
                <a:lnTo>
                  <a:pt x="1973882" y="2054948"/>
                </a:lnTo>
                <a:lnTo>
                  <a:pt x="1955417" y="2142963"/>
                </a:lnTo>
                <a:lnTo>
                  <a:pt x="1924719" y="2157204"/>
                </a:lnTo>
                <a:lnTo>
                  <a:pt x="1889649" y="2090727"/>
                </a:lnTo>
                <a:lnTo>
                  <a:pt x="1882323" y="2060621"/>
                </a:lnTo>
                <a:lnTo>
                  <a:pt x="1880224" y="2037516"/>
                </a:lnTo>
                <a:lnTo>
                  <a:pt x="1885071" y="2005755"/>
                </a:lnTo>
                <a:lnTo>
                  <a:pt x="1878245" y="1992135"/>
                </a:lnTo>
                <a:lnTo>
                  <a:pt x="1859632" y="1970892"/>
                </a:lnTo>
                <a:lnTo>
                  <a:pt x="1815047" y="1980169"/>
                </a:lnTo>
                <a:lnTo>
                  <a:pt x="1803467" y="1960817"/>
                </a:lnTo>
                <a:lnTo>
                  <a:pt x="1789964" y="1949383"/>
                </a:lnTo>
                <a:lnTo>
                  <a:pt x="1780155" y="1946813"/>
                </a:lnTo>
                <a:lnTo>
                  <a:pt x="1720266" y="1954613"/>
                </a:lnTo>
                <a:lnTo>
                  <a:pt x="1708242" y="1959162"/>
                </a:lnTo>
                <a:lnTo>
                  <a:pt x="1702747" y="1959842"/>
                </a:lnTo>
                <a:lnTo>
                  <a:pt x="1673584" y="1958306"/>
                </a:lnTo>
                <a:lnTo>
                  <a:pt x="1673584" y="1999226"/>
                </a:lnTo>
                <a:lnTo>
                  <a:pt x="1664191" y="1995769"/>
                </a:lnTo>
                <a:lnTo>
                  <a:pt x="1614318" y="1992519"/>
                </a:lnTo>
                <a:lnTo>
                  <a:pt x="1606400" y="1990096"/>
                </a:lnTo>
                <a:lnTo>
                  <a:pt x="1598365" y="1985605"/>
                </a:lnTo>
                <a:lnTo>
                  <a:pt x="1589796" y="1986433"/>
                </a:lnTo>
                <a:lnTo>
                  <a:pt x="1579159" y="1985428"/>
                </a:lnTo>
                <a:lnTo>
                  <a:pt x="1545240" y="1975767"/>
                </a:lnTo>
                <a:lnTo>
                  <a:pt x="1522698" y="1977008"/>
                </a:lnTo>
                <a:lnTo>
                  <a:pt x="1509137" y="1982474"/>
                </a:lnTo>
                <a:lnTo>
                  <a:pt x="1400500" y="2043366"/>
                </a:lnTo>
                <a:lnTo>
                  <a:pt x="1369182" y="2091584"/>
                </a:lnTo>
                <a:lnTo>
                  <a:pt x="1356536" y="2147040"/>
                </a:lnTo>
                <a:lnTo>
                  <a:pt x="1336622" y="2194105"/>
                </a:lnTo>
                <a:lnTo>
                  <a:pt x="1325809" y="2242234"/>
                </a:lnTo>
                <a:lnTo>
                  <a:pt x="1325484" y="2276566"/>
                </a:lnTo>
                <a:lnTo>
                  <a:pt x="1333787" y="2348538"/>
                </a:lnTo>
                <a:lnTo>
                  <a:pt x="1354881" y="2397406"/>
                </a:lnTo>
                <a:lnTo>
                  <a:pt x="1381266" y="2415724"/>
                </a:lnTo>
                <a:lnTo>
                  <a:pt x="1387441" y="2417821"/>
                </a:lnTo>
                <a:lnTo>
                  <a:pt x="1392168" y="2424233"/>
                </a:lnTo>
                <a:lnTo>
                  <a:pt x="1427297" y="2429758"/>
                </a:lnTo>
                <a:lnTo>
                  <a:pt x="1500155" y="2425178"/>
                </a:lnTo>
                <a:lnTo>
                  <a:pt x="1540219" y="2396874"/>
                </a:lnTo>
                <a:lnTo>
                  <a:pt x="1563204" y="2328418"/>
                </a:lnTo>
                <a:lnTo>
                  <a:pt x="1588436" y="2314088"/>
                </a:lnTo>
                <a:lnTo>
                  <a:pt x="1630774" y="2302270"/>
                </a:lnTo>
                <a:lnTo>
                  <a:pt x="1676806" y="2301561"/>
                </a:lnTo>
                <a:lnTo>
                  <a:pt x="1693647" y="2311695"/>
                </a:lnTo>
                <a:lnTo>
                  <a:pt x="1687738" y="2336336"/>
                </a:lnTo>
                <a:lnTo>
                  <a:pt x="1677308" y="2350842"/>
                </a:lnTo>
                <a:lnTo>
                  <a:pt x="1666937" y="2398588"/>
                </a:lnTo>
                <a:lnTo>
                  <a:pt x="1626284" y="2478566"/>
                </a:lnTo>
                <a:lnTo>
                  <a:pt x="1619902" y="2507402"/>
                </a:lnTo>
                <a:lnTo>
                  <a:pt x="1602972" y="2532220"/>
                </a:lnTo>
                <a:lnTo>
                  <a:pt x="1617568" y="2540020"/>
                </a:lnTo>
                <a:lnTo>
                  <a:pt x="1733592" y="2534791"/>
                </a:lnTo>
                <a:lnTo>
                  <a:pt x="1756401" y="2543654"/>
                </a:lnTo>
                <a:lnTo>
                  <a:pt x="1788516" y="2567290"/>
                </a:lnTo>
                <a:lnTo>
                  <a:pt x="1790084" y="2583540"/>
                </a:lnTo>
                <a:lnTo>
                  <a:pt x="1783877" y="2618581"/>
                </a:lnTo>
                <a:lnTo>
                  <a:pt x="1777969" y="2634239"/>
                </a:lnTo>
                <a:lnTo>
                  <a:pt x="1757938" y="2733334"/>
                </a:lnTo>
                <a:lnTo>
                  <a:pt x="1771381" y="2775465"/>
                </a:lnTo>
                <a:lnTo>
                  <a:pt x="1782520" y="2786426"/>
                </a:lnTo>
                <a:lnTo>
                  <a:pt x="1815019" y="2811244"/>
                </a:lnTo>
                <a:lnTo>
                  <a:pt x="1865925" y="2810003"/>
                </a:lnTo>
                <a:lnTo>
                  <a:pt x="1901203" y="2796886"/>
                </a:lnTo>
                <a:lnTo>
                  <a:pt x="1953202" y="2806488"/>
                </a:lnTo>
                <a:lnTo>
                  <a:pt x="1982748" y="2838662"/>
                </a:lnTo>
                <a:lnTo>
                  <a:pt x="2020476" y="2803385"/>
                </a:lnTo>
                <a:lnTo>
                  <a:pt x="2034452" y="2780577"/>
                </a:lnTo>
                <a:lnTo>
                  <a:pt x="2037199" y="2768758"/>
                </a:lnTo>
                <a:lnTo>
                  <a:pt x="2063553" y="2734457"/>
                </a:lnTo>
                <a:lnTo>
                  <a:pt x="2140370" y="2707541"/>
                </a:lnTo>
                <a:lnTo>
                  <a:pt x="2160136" y="2695723"/>
                </a:lnTo>
                <a:lnTo>
                  <a:pt x="2175914" y="2680950"/>
                </a:lnTo>
                <a:lnTo>
                  <a:pt x="2184098" y="2677996"/>
                </a:lnTo>
                <a:lnTo>
                  <a:pt x="2193965" y="2678350"/>
                </a:lnTo>
                <a:lnTo>
                  <a:pt x="2203745" y="2681305"/>
                </a:lnTo>
                <a:lnTo>
                  <a:pt x="2204719" y="2681984"/>
                </a:lnTo>
                <a:lnTo>
                  <a:pt x="2206877" y="2685323"/>
                </a:lnTo>
                <a:lnTo>
                  <a:pt x="2208621" y="2695516"/>
                </a:lnTo>
                <a:lnTo>
                  <a:pt x="2196449" y="2710289"/>
                </a:lnTo>
                <a:lnTo>
                  <a:pt x="2184807" y="2721220"/>
                </a:lnTo>
                <a:lnTo>
                  <a:pt x="2190715" y="2735727"/>
                </a:lnTo>
                <a:lnTo>
                  <a:pt x="2251755" y="2693359"/>
                </a:lnTo>
                <a:lnTo>
                  <a:pt x="2266764" y="2712948"/>
                </a:lnTo>
                <a:lnTo>
                  <a:pt x="2346302" y="2743556"/>
                </a:lnTo>
                <a:lnTo>
                  <a:pt x="2434788" y="2762465"/>
                </a:lnTo>
                <a:lnTo>
                  <a:pt x="2464156" y="2746156"/>
                </a:lnTo>
                <a:lnTo>
                  <a:pt x="2528003" y="2745950"/>
                </a:lnTo>
                <a:lnTo>
                  <a:pt x="2524134" y="2769320"/>
                </a:lnTo>
                <a:lnTo>
                  <a:pt x="2528092" y="2774372"/>
                </a:lnTo>
                <a:lnTo>
                  <a:pt x="2533647" y="2778774"/>
                </a:lnTo>
                <a:lnTo>
                  <a:pt x="2544637" y="2746275"/>
                </a:lnTo>
                <a:lnTo>
                  <a:pt x="2570135" y="2745743"/>
                </a:lnTo>
                <a:lnTo>
                  <a:pt x="2574095" y="2762554"/>
                </a:lnTo>
                <a:lnTo>
                  <a:pt x="2558464" y="2785688"/>
                </a:lnTo>
                <a:lnTo>
                  <a:pt x="2572056" y="2798481"/>
                </a:lnTo>
                <a:lnTo>
                  <a:pt x="2573001" y="2827287"/>
                </a:lnTo>
                <a:lnTo>
                  <a:pt x="2615013" y="2842237"/>
                </a:lnTo>
                <a:lnTo>
                  <a:pt x="2646420" y="2866996"/>
                </a:lnTo>
                <a:lnTo>
                  <a:pt x="2657499" y="2892109"/>
                </a:lnTo>
                <a:lnTo>
                  <a:pt x="2669851" y="2905405"/>
                </a:lnTo>
                <a:lnTo>
                  <a:pt x="2689527" y="2920946"/>
                </a:lnTo>
                <a:lnTo>
                  <a:pt x="2697121" y="2928863"/>
                </a:lnTo>
                <a:lnTo>
                  <a:pt x="2742058" y="2939972"/>
                </a:lnTo>
                <a:lnTo>
                  <a:pt x="2794796" y="2943607"/>
                </a:lnTo>
                <a:lnTo>
                  <a:pt x="2847358" y="2957759"/>
                </a:lnTo>
                <a:lnTo>
                  <a:pt x="2851374" y="2959738"/>
                </a:lnTo>
                <a:lnTo>
                  <a:pt x="2894244" y="3001870"/>
                </a:lnTo>
                <a:lnTo>
                  <a:pt x="2920392" y="3038506"/>
                </a:lnTo>
                <a:lnTo>
                  <a:pt x="2927808" y="3074373"/>
                </a:lnTo>
                <a:lnTo>
                  <a:pt x="2949937" y="3115027"/>
                </a:lnTo>
                <a:lnTo>
                  <a:pt x="2957709" y="3162832"/>
                </a:lnTo>
                <a:lnTo>
                  <a:pt x="2988287" y="3185729"/>
                </a:lnTo>
                <a:lnTo>
                  <a:pt x="3010032" y="3191638"/>
                </a:lnTo>
                <a:lnTo>
                  <a:pt x="3018217" y="3214683"/>
                </a:lnTo>
                <a:lnTo>
                  <a:pt x="3028527" y="3210695"/>
                </a:lnTo>
                <a:lnTo>
                  <a:pt x="3064779" y="3214181"/>
                </a:lnTo>
                <a:lnTo>
                  <a:pt x="3112791" y="3234124"/>
                </a:lnTo>
                <a:lnTo>
                  <a:pt x="3145290" y="3256785"/>
                </a:lnTo>
                <a:lnTo>
                  <a:pt x="3157109" y="3281751"/>
                </a:lnTo>
                <a:lnTo>
                  <a:pt x="3185738" y="3276728"/>
                </a:lnTo>
                <a:lnTo>
                  <a:pt x="3261315" y="3300009"/>
                </a:lnTo>
                <a:lnTo>
                  <a:pt x="3274963" y="3300896"/>
                </a:lnTo>
                <a:lnTo>
                  <a:pt x="3305426" y="3297646"/>
                </a:lnTo>
                <a:lnTo>
                  <a:pt x="3317243" y="3299567"/>
                </a:lnTo>
                <a:lnTo>
                  <a:pt x="3324571" y="3302107"/>
                </a:lnTo>
                <a:lnTo>
                  <a:pt x="3354428" y="3319421"/>
                </a:lnTo>
                <a:lnTo>
                  <a:pt x="3404655" y="3366339"/>
                </a:lnTo>
                <a:lnTo>
                  <a:pt x="3416975" y="3375025"/>
                </a:lnTo>
                <a:lnTo>
                  <a:pt x="3425661" y="3379102"/>
                </a:lnTo>
                <a:lnTo>
                  <a:pt x="3466315" y="3389709"/>
                </a:lnTo>
                <a:lnTo>
                  <a:pt x="3474499" y="3394643"/>
                </a:lnTo>
                <a:lnTo>
                  <a:pt x="3481118" y="3400256"/>
                </a:lnTo>
                <a:lnTo>
                  <a:pt x="3487027" y="3407229"/>
                </a:lnTo>
                <a:lnTo>
                  <a:pt x="3491517" y="3415265"/>
                </a:lnTo>
                <a:lnTo>
                  <a:pt x="3502242" y="3446849"/>
                </a:lnTo>
                <a:lnTo>
                  <a:pt x="3506142" y="3470544"/>
                </a:lnTo>
                <a:lnTo>
                  <a:pt x="3506467" y="3493678"/>
                </a:lnTo>
                <a:lnTo>
                  <a:pt x="3503099" y="3518496"/>
                </a:lnTo>
                <a:lnTo>
                  <a:pt x="3494531" y="3547066"/>
                </a:lnTo>
                <a:lnTo>
                  <a:pt x="3474352" y="3586214"/>
                </a:lnTo>
                <a:lnTo>
                  <a:pt x="3375021" y="3726760"/>
                </a:lnTo>
                <a:lnTo>
                  <a:pt x="3368787" y="3743128"/>
                </a:lnTo>
                <a:lnTo>
                  <a:pt x="3366512" y="3760677"/>
                </a:lnTo>
                <a:lnTo>
                  <a:pt x="3378330" y="3846122"/>
                </a:lnTo>
                <a:lnTo>
                  <a:pt x="3377503" y="3852031"/>
                </a:lnTo>
                <a:lnTo>
                  <a:pt x="3371801" y="3871265"/>
                </a:lnTo>
                <a:lnTo>
                  <a:pt x="3369082" y="3908285"/>
                </a:lnTo>
                <a:lnTo>
                  <a:pt x="3366335" y="3918596"/>
                </a:lnTo>
                <a:lnTo>
                  <a:pt x="3362494" y="3927460"/>
                </a:lnTo>
                <a:lnTo>
                  <a:pt x="3357087" y="3936323"/>
                </a:lnTo>
                <a:lnTo>
                  <a:pt x="3355817" y="3939278"/>
                </a:lnTo>
                <a:lnTo>
                  <a:pt x="3354664" y="3944655"/>
                </a:lnTo>
                <a:lnTo>
                  <a:pt x="3354398" y="3951421"/>
                </a:lnTo>
                <a:lnTo>
                  <a:pt x="3355994" y="3969473"/>
                </a:lnTo>
                <a:lnTo>
                  <a:pt x="3354694" y="3982325"/>
                </a:lnTo>
                <a:lnTo>
                  <a:pt x="3352064" y="3992518"/>
                </a:lnTo>
                <a:lnTo>
                  <a:pt x="3343792" y="4011250"/>
                </a:lnTo>
                <a:lnTo>
                  <a:pt x="3329297" y="4035241"/>
                </a:lnTo>
                <a:lnTo>
                  <a:pt x="3322442" y="4070251"/>
                </a:lnTo>
                <a:lnTo>
                  <a:pt x="3322237" y="4074388"/>
                </a:lnTo>
                <a:lnTo>
                  <a:pt x="3320670" y="4080297"/>
                </a:lnTo>
                <a:lnTo>
                  <a:pt x="3317715" y="4086206"/>
                </a:lnTo>
                <a:lnTo>
                  <a:pt x="3315234" y="4089840"/>
                </a:lnTo>
                <a:lnTo>
                  <a:pt x="3305750" y="4098999"/>
                </a:lnTo>
                <a:lnTo>
                  <a:pt x="3288229" y="4120981"/>
                </a:lnTo>
                <a:lnTo>
                  <a:pt x="3278775" y="4127332"/>
                </a:lnTo>
                <a:lnTo>
                  <a:pt x="3213598" y="4136728"/>
                </a:lnTo>
                <a:lnTo>
                  <a:pt x="3201780" y="4140421"/>
                </a:lnTo>
                <a:lnTo>
                  <a:pt x="3099111" y="4194341"/>
                </a:lnTo>
                <a:lnTo>
                  <a:pt x="3068858" y="4266018"/>
                </a:lnTo>
                <a:lnTo>
                  <a:pt x="3079169" y="4328062"/>
                </a:lnTo>
                <a:lnTo>
                  <a:pt x="3061145" y="4372173"/>
                </a:lnTo>
                <a:lnTo>
                  <a:pt x="3038368" y="4398262"/>
                </a:lnTo>
                <a:lnTo>
                  <a:pt x="3031807" y="4419357"/>
                </a:lnTo>
                <a:lnTo>
                  <a:pt x="3030892" y="4428457"/>
                </a:lnTo>
                <a:lnTo>
                  <a:pt x="3024628" y="4438532"/>
                </a:lnTo>
                <a:lnTo>
                  <a:pt x="3021673" y="4440038"/>
                </a:lnTo>
                <a:lnTo>
                  <a:pt x="3018187" y="4441102"/>
                </a:lnTo>
                <a:lnTo>
                  <a:pt x="3001997" y="4443111"/>
                </a:lnTo>
                <a:lnTo>
                  <a:pt x="2949524" y="4575887"/>
                </a:lnTo>
                <a:lnTo>
                  <a:pt x="2930231" y="4602684"/>
                </a:lnTo>
                <a:lnTo>
                  <a:pt x="2922668" y="4609894"/>
                </a:lnTo>
                <a:lnTo>
                  <a:pt x="2915577" y="4613793"/>
                </a:lnTo>
                <a:lnTo>
                  <a:pt x="2911292" y="4615123"/>
                </a:lnTo>
                <a:lnTo>
                  <a:pt x="2902605" y="4616246"/>
                </a:lnTo>
                <a:lnTo>
                  <a:pt x="2791486" y="4598016"/>
                </a:lnTo>
                <a:lnTo>
                  <a:pt x="2802625" y="4605255"/>
                </a:lnTo>
                <a:lnTo>
                  <a:pt x="2817751" y="4611696"/>
                </a:lnTo>
                <a:lnTo>
                  <a:pt x="2827384" y="4617959"/>
                </a:lnTo>
                <a:lnTo>
                  <a:pt x="2834770" y="4625405"/>
                </a:lnTo>
                <a:lnTo>
                  <a:pt x="2839143" y="4632289"/>
                </a:lnTo>
                <a:lnTo>
                  <a:pt x="2842510" y="4641152"/>
                </a:lnTo>
                <a:lnTo>
                  <a:pt x="2844078" y="4649602"/>
                </a:lnTo>
                <a:lnTo>
                  <a:pt x="2846677" y="4655689"/>
                </a:lnTo>
                <a:lnTo>
                  <a:pt x="2850016" y="4659618"/>
                </a:lnTo>
                <a:lnTo>
                  <a:pt x="2858259" y="4665970"/>
                </a:lnTo>
                <a:lnTo>
                  <a:pt x="2861922" y="4670491"/>
                </a:lnTo>
                <a:lnTo>
                  <a:pt x="2864375" y="4675632"/>
                </a:lnTo>
                <a:lnTo>
                  <a:pt x="2865202" y="4678734"/>
                </a:lnTo>
                <a:lnTo>
                  <a:pt x="2865822" y="4683638"/>
                </a:lnTo>
                <a:lnTo>
                  <a:pt x="2865822" y="4688188"/>
                </a:lnTo>
                <a:lnTo>
                  <a:pt x="2853384" y="4736731"/>
                </a:lnTo>
                <a:lnTo>
                  <a:pt x="2849543" y="4745003"/>
                </a:lnTo>
                <a:lnTo>
                  <a:pt x="2846915" y="4748490"/>
                </a:lnTo>
                <a:lnTo>
                  <a:pt x="2837134" y="4756260"/>
                </a:lnTo>
                <a:lnTo>
                  <a:pt x="2813498" y="4770206"/>
                </a:lnTo>
                <a:lnTo>
                  <a:pt x="2800586" y="4774637"/>
                </a:lnTo>
                <a:lnTo>
                  <a:pt x="2714227" y="4783028"/>
                </a:lnTo>
                <a:lnTo>
                  <a:pt x="2728703" y="4849032"/>
                </a:lnTo>
                <a:lnTo>
                  <a:pt x="2724716" y="4854350"/>
                </a:lnTo>
                <a:lnTo>
                  <a:pt x="2710917" y="4865725"/>
                </a:lnTo>
                <a:lnTo>
                  <a:pt x="2694284" y="4870157"/>
                </a:lnTo>
                <a:lnTo>
                  <a:pt x="2681549" y="4869684"/>
                </a:lnTo>
                <a:lnTo>
                  <a:pt x="2637233" y="4860170"/>
                </a:lnTo>
                <a:lnTo>
                  <a:pt x="2650144" y="4890720"/>
                </a:lnTo>
                <a:lnTo>
                  <a:pt x="2654634" y="4896777"/>
                </a:lnTo>
                <a:lnTo>
                  <a:pt x="2659628" y="4899554"/>
                </a:lnTo>
                <a:lnTo>
                  <a:pt x="2673455" y="4903454"/>
                </a:lnTo>
                <a:lnTo>
                  <a:pt x="2685273" y="4904429"/>
                </a:lnTo>
                <a:lnTo>
                  <a:pt x="2694639" y="4908920"/>
                </a:lnTo>
                <a:lnTo>
                  <a:pt x="2700016" y="4918049"/>
                </a:lnTo>
                <a:lnTo>
                  <a:pt x="2701345" y="4923160"/>
                </a:lnTo>
                <a:lnTo>
                  <a:pt x="2701492" y="4926115"/>
                </a:lnTo>
                <a:lnTo>
                  <a:pt x="2700666" y="4928124"/>
                </a:lnTo>
                <a:lnTo>
                  <a:pt x="2697031" y="4931285"/>
                </a:lnTo>
                <a:lnTo>
                  <a:pt x="2686662" y="4936840"/>
                </a:lnTo>
                <a:lnTo>
                  <a:pt x="2683174" y="4937342"/>
                </a:lnTo>
                <a:lnTo>
                  <a:pt x="2674488" y="4935924"/>
                </a:lnTo>
                <a:lnTo>
                  <a:pt x="2676881" y="4949279"/>
                </a:lnTo>
                <a:lnTo>
                  <a:pt x="2676232" y="4953474"/>
                </a:lnTo>
                <a:lnTo>
                  <a:pt x="2674016" y="4958733"/>
                </a:lnTo>
                <a:lnTo>
                  <a:pt x="2672863" y="4969960"/>
                </a:lnTo>
                <a:lnTo>
                  <a:pt x="2675079" y="4979710"/>
                </a:lnTo>
                <a:lnTo>
                  <a:pt x="2678034" y="4986771"/>
                </a:lnTo>
                <a:lnTo>
                  <a:pt x="2680339" y="4995635"/>
                </a:lnTo>
                <a:lnTo>
                  <a:pt x="2679098" y="5003346"/>
                </a:lnTo>
                <a:lnTo>
                  <a:pt x="2675612" y="5008694"/>
                </a:lnTo>
                <a:lnTo>
                  <a:pt x="2640158" y="5036053"/>
                </a:lnTo>
                <a:lnTo>
                  <a:pt x="2633776" y="5043232"/>
                </a:lnTo>
                <a:lnTo>
                  <a:pt x="2631649" y="5047250"/>
                </a:lnTo>
                <a:lnTo>
                  <a:pt x="2630378" y="5051268"/>
                </a:lnTo>
                <a:lnTo>
                  <a:pt x="2629903" y="5055966"/>
                </a:lnTo>
                <a:lnTo>
                  <a:pt x="2630349" y="5059659"/>
                </a:lnTo>
                <a:lnTo>
                  <a:pt x="2631796" y="5063914"/>
                </a:lnTo>
                <a:lnTo>
                  <a:pt x="2632417" y="5065095"/>
                </a:lnTo>
                <a:lnTo>
                  <a:pt x="2635371" y="5069084"/>
                </a:lnTo>
                <a:lnTo>
                  <a:pt x="2657383" y="5086339"/>
                </a:lnTo>
                <a:lnTo>
                  <a:pt x="2670648" y="5093784"/>
                </a:lnTo>
                <a:lnTo>
                  <a:pt x="2690384" y="5101643"/>
                </a:lnTo>
                <a:lnTo>
                  <a:pt x="2697889" y="5105897"/>
                </a:lnTo>
                <a:lnTo>
                  <a:pt x="2702941" y="5110300"/>
                </a:lnTo>
                <a:lnTo>
                  <a:pt x="2705540" y="5113609"/>
                </a:lnTo>
                <a:lnTo>
                  <a:pt x="2707076" y="5116149"/>
                </a:lnTo>
                <a:lnTo>
                  <a:pt x="2709854" y="5122974"/>
                </a:lnTo>
                <a:lnTo>
                  <a:pt x="2711154" y="5128883"/>
                </a:lnTo>
                <a:lnTo>
                  <a:pt x="2711390" y="5136417"/>
                </a:lnTo>
                <a:lnTo>
                  <a:pt x="2709972" y="5143301"/>
                </a:lnTo>
                <a:lnTo>
                  <a:pt x="2708465" y="5146994"/>
                </a:lnTo>
                <a:lnTo>
                  <a:pt x="2705512" y="5152194"/>
                </a:lnTo>
                <a:lnTo>
                  <a:pt x="2682555" y="5175269"/>
                </a:lnTo>
                <a:lnTo>
                  <a:pt x="2678034" y="5182981"/>
                </a:lnTo>
                <a:lnTo>
                  <a:pt x="2675996" y="5188890"/>
                </a:lnTo>
                <a:lnTo>
                  <a:pt x="2674902" y="5197753"/>
                </a:lnTo>
                <a:lnTo>
                  <a:pt x="2674902" y="5205346"/>
                </a:lnTo>
                <a:lnTo>
                  <a:pt x="2666539" y="5221862"/>
                </a:lnTo>
                <a:lnTo>
                  <a:pt x="2660839" y="5237787"/>
                </a:lnTo>
                <a:lnTo>
                  <a:pt x="2660071" y="5243873"/>
                </a:lnTo>
                <a:lnTo>
                  <a:pt x="2660395" y="5250314"/>
                </a:lnTo>
                <a:lnTo>
                  <a:pt x="2661606" y="5255218"/>
                </a:lnTo>
                <a:lnTo>
                  <a:pt x="2663734" y="5260271"/>
                </a:lnTo>
                <a:lnTo>
                  <a:pt x="2669851" y="5269341"/>
                </a:lnTo>
                <a:lnTo>
                  <a:pt x="2699100" y="5302077"/>
                </a:lnTo>
                <a:lnTo>
                  <a:pt x="2725690" y="5343204"/>
                </a:lnTo>
                <a:lnTo>
                  <a:pt x="2733342" y="5351713"/>
                </a:lnTo>
                <a:lnTo>
                  <a:pt x="2751069" y="5365983"/>
                </a:lnTo>
                <a:lnTo>
                  <a:pt x="2850635" y="5411039"/>
                </a:lnTo>
                <a:lnTo>
                  <a:pt x="2847682" y="5412842"/>
                </a:lnTo>
                <a:lnTo>
                  <a:pt x="2838404" y="5417274"/>
                </a:lnTo>
                <a:lnTo>
                  <a:pt x="2826764" y="5420464"/>
                </a:lnTo>
                <a:lnTo>
                  <a:pt x="2816984" y="5421351"/>
                </a:lnTo>
                <a:lnTo>
                  <a:pt x="2713044" y="5414467"/>
                </a:lnTo>
                <a:lnTo>
                  <a:pt x="2707135" y="5412812"/>
                </a:lnTo>
                <a:lnTo>
                  <a:pt x="2704564" y="5411571"/>
                </a:lnTo>
                <a:lnTo>
                  <a:pt x="2702497" y="5410271"/>
                </a:lnTo>
                <a:lnTo>
                  <a:pt x="2700134" y="5408174"/>
                </a:lnTo>
                <a:lnTo>
                  <a:pt x="2698450" y="5406017"/>
                </a:lnTo>
                <a:lnTo>
                  <a:pt x="2697238" y="5403801"/>
                </a:lnTo>
                <a:lnTo>
                  <a:pt x="2691832" y="5386074"/>
                </a:lnTo>
                <a:lnTo>
                  <a:pt x="2687133" y="5377860"/>
                </a:lnTo>
                <a:lnTo>
                  <a:pt x="2683146" y="5373340"/>
                </a:lnTo>
                <a:lnTo>
                  <a:pt x="2670087" y="5364476"/>
                </a:lnTo>
                <a:lnTo>
                  <a:pt x="2665418" y="5359631"/>
                </a:lnTo>
                <a:lnTo>
                  <a:pt x="2663321" y="5356410"/>
                </a:lnTo>
                <a:lnTo>
                  <a:pt x="2661282" y="5351329"/>
                </a:lnTo>
                <a:lnTo>
                  <a:pt x="2660426" y="5345833"/>
                </a:lnTo>
                <a:lnTo>
                  <a:pt x="2660604" y="5340693"/>
                </a:lnTo>
                <a:lnTo>
                  <a:pt x="2661312" y="5336320"/>
                </a:lnTo>
                <a:lnTo>
                  <a:pt x="2655195" y="5335108"/>
                </a:lnTo>
                <a:lnTo>
                  <a:pt x="2652241" y="5335108"/>
                </a:lnTo>
                <a:lnTo>
                  <a:pt x="2649286" y="5335522"/>
                </a:lnTo>
                <a:lnTo>
                  <a:pt x="2645269" y="5336852"/>
                </a:lnTo>
                <a:lnTo>
                  <a:pt x="2642313" y="5338506"/>
                </a:lnTo>
                <a:lnTo>
                  <a:pt x="2618204" y="5357592"/>
                </a:lnTo>
                <a:lnTo>
                  <a:pt x="2612560" y="5360547"/>
                </a:lnTo>
                <a:lnTo>
                  <a:pt x="2609756" y="5361433"/>
                </a:lnTo>
                <a:lnTo>
                  <a:pt x="2606801" y="5361877"/>
                </a:lnTo>
                <a:lnTo>
                  <a:pt x="2605058" y="5361877"/>
                </a:lnTo>
                <a:lnTo>
                  <a:pt x="2601660" y="5361522"/>
                </a:lnTo>
                <a:lnTo>
                  <a:pt x="2595042" y="5359631"/>
                </a:lnTo>
                <a:lnTo>
                  <a:pt x="2569219" y="5346631"/>
                </a:lnTo>
                <a:lnTo>
                  <a:pt x="2528151" y="5306095"/>
                </a:lnTo>
                <a:lnTo>
                  <a:pt x="2527826" y="5305357"/>
                </a:lnTo>
                <a:lnTo>
                  <a:pt x="2522834" y="5287630"/>
                </a:lnTo>
                <a:lnTo>
                  <a:pt x="2474112" y="5207858"/>
                </a:lnTo>
                <a:lnTo>
                  <a:pt x="2458513" y="5170513"/>
                </a:lnTo>
                <a:lnTo>
                  <a:pt x="2458336" y="5169272"/>
                </a:lnTo>
                <a:lnTo>
                  <a:pt x="2459755" y="5154499"/>
                </a:lnTo>
                <a:lnTo>
                  <a:pt x="2459281" y="5147526"/>
                </a:lnTo>
                <a:lnTo>
                  <a:pt x="2456061" y="5133699"/>
                </a:lnTo>
                <a:lnTo>
                  <a:pt x="2417179" y="5028253"/>
                </a:lnTo>
                <a:lnTo>
                  <a:pt x="2416884" y="5022344"/>
                </a:lnTo>
                <a:lnTo>
                  <a:pt x="2391239" y="4911017"/>
                </a:lnTo>
                <a:lnTo>
                  <a:pt x="2380072" y="4900204"/>
                </a:lnTo>
                <a:lnTo>
                  <a:pt x="2360542" y="4897693"/>
                </a:lnTo>
                <a:lnTo>
                  <a:pt x="2353037" y="4890070"/>
                </a:lnTo>
                <a:lnTo>
                  <a:pt x="2348458" y="4879759"/>
                </a:lnTo>
                <a:lnTo>
                  <a:pt x="2301184" y="4710554"/>
                </a:lnTo>
                <a:lnTo>
                  <a:pt x="2301184" y="4706831"/>
                </a:lnTo>
                <a:lnTo>
                  <a:pt x="2302071" y="4703167"/>
                </a:lnTo>
                <a:lnTo>
                  <a:pt x="2308188" y="4691172"/>
                </a:lnTo>
                <a:lnTo>
                  <a:pt x="2310403" y="4681097"/>
                </a:lnTo>
                <a:lnTo>
                  <a:pt x="2309546" y="4625641"/>
                </a:lnTo>
                <a:lnTo>
                  <a:pt x="2316814" y="4584101"/>
                </a:lnTo>
                <a:lnTo>
                  <a:pt x="2317198" y="4555471"/>
                </a:lnTo>
                <a:lnTo>
                  <a:pt x="2294656" y="4437852"/>
                </a:lnTo>
                <a:lnTo>
                  <a:pt x="2294863" y="4409282"/>
                </a:lnTo>
                <a:lnTo>
                  <a:pt x="2290814" y="4394184"/>
                </a:lnTo>
                <a:lnTo>
                  <a:pt x="2287535" y="4364816"/>
                </a:lnTo>
                <a:lnTo>
                  <a:pt x="2292056" y="4274408"/>
                </a:lnTo>
                <a:lnTo>
                  <a:pt x="2265760" y="3968173"/>
                </a:lnTo>
                <a:lnTo>
                  <a:pt x="2258522" y="3942262"/>
                </a:lnTo>
                <a:lnTo>
                  <a:pt x="2255567" y="3936914"/>
                </a:lnTo>
                <a:lnTo>
                  <a:pt x="2248890" y="3927578"/>
                </a:lnTo>
                <a:lnTo>
                  <a:pt x="2237071" y="3914932"/>
                </a:lnTo>
                <a:lnTo>
                  <a:pt x="2192222" y="3877794"/>
                </a:lnTo>
                <a:lnTo>
                  <a:pt x="2144950" y="3850199"/>
                </a:lnTo>
                <a:lnTo>
                  <a:pt x="2093393" y="3830168"/>
                </a:lnTo>
                <a:lnTo>
                  <a:pt x="2084766" y="3825529"/>
                </a:lnTo>
                <a:lnTo>
                  <a:pt x="2076050" y="3818084"/>
                </a:lnTo>
                <a:lnTo>
                  <a:pt x="2031230" y="3762273"/>
                </a:lnTo>
                <a:lnTo>
                  <a:pt x="2027921" y="3755034"/>
                </a:lnTo>
                <a:lnTo>
                  <a:pt x="2025676" y="3745609"/>
                </a:lnTo>
                <a:lnTo>
                  <a:pt x="2025321" y="3738637"/>
                </a:lnTo>
                <a:lnTo>
                  <a:pt x="2024996" y="3737544"/>
                </a:lnTo>
                <a:lnTo>
                  <a:pt x="2024435" y="3736391"/>
                </a:lnTo>
                <a:lnTo>
                  <a:pt x="2006383" y="3711337"/>
                </a:lnTo>
                <a:lnTo>
                  <a:pt x="1877064" y="3475153"/>
                </a:lnTo>
                <a:lnTo>
                  <a:pt x="1872572" y="3469953"/>
                </a:lnTo>
                <a:lnTo>
                  <a:pt x="1867342" y="3465256"/>
                </a:lnTo>
                <a:lnTo>
                  <a:pt x="1861759" y="3461385"/>
                </a:lnTo>
                <a:lnTo>
                  <a:pt x="1844326" y="3453172"/>
                </a:lnTo>
                <a:lnTo>
                  <a:pt x="1839955" y="3449892"/>
                </a:lnTo>
                <a:lnTo>
                  <a:pt x="1838300" y="3448149"/>
                </a:lnTo>
                <a:lnTo>
                  <a:pt x="1835906" y="3444544"/>
                </a:lnTo>
                <a:lnTo>
                  <a:pt x="1834460" y="3440851"/>
                </a:lnTo>
                <a:lnTo>
                  <a:pt x="1833751" y="3437188"/>
                </a:lnTo>
                <a:lnTo>
                  <a:pt x="1834105" y="3425370"/>
                </a:lnTo>
                <a:lnTo>
                  <a:pt x="1833455" y="3419874"/>
                </a:lnTo>
                <a:lnTo>
                  <a:pt x="1832066" y="3414911"/>
                </a:lnTo>
                <a:lnTo>
                  <a:pt x="1820247" y="3388822"/>
                </a:lnTo>
                <a:lnTo>
                  <a:pt x="1819361" y="3385159"/>
                </a:lnTo>
                <a:lnTo>
                  <a:pt x="1819008" y="3379486"/>
                </a:lnTo>
                <a:lnTo>
                  <a:pt x="1819538" y="3374552"/>
                </a:lnTo>
                <a:lnTo>
                  <a:pt x="1821933" y="3367048"/>
                </a:lnTo>
                <a:lnTo>
                  <a:pt x="1824355" y="3362468"/>
                </a:lnTo>
                <a:lnTo>
                  <a:pt x="1862232" y="3317087"/>
                </a:lnTo>
                <a:lnTo>
                  <a:pt x="1864418" y="3313453"/>
                </a:lnTo>
                <a:lnTo>
                  <a:pt x="1864861" y="3312153"/>
                </a:lnTo>
                <a:lnTo>
                  <a:pt x="1865068" y="3310912"/>
                </a:lnTo>
                <a:lnTo>
                  <a:pt x="1865068" y="3309937"/>
                </a:lnTo>
                <a:lnTo>
                  <a:pt x="1864802" y="3308696"/>
                </a:lnTo>
                <a:lnTo>
                  <a:pt x="1864094" y="3307041"/>
                </a:lnTo>
                <a:lnTo>
                  <a:pt x="1862971" y="3305476"/>
                </a:lnTo>
                <a:lnTo>
                  <a:pt x="1848199" y="3292682"/>
                </a:lnTo>
                <a:lnTo>
                  <a:pt x="1841462" y="3283523"/>
                </a:lnTo>
                <a:lnTo>
                  <a:pt x="1836646" y="3272296"/>
                </a:lnTo>
                <a:lnTo>
                  <a:pt x="1834606" y="3262665"/>
                </a:lnTo>
                <a:lnTo>
                  <a:pt x="1834193" y="3251437"/>
                </a:lnTo>
                <a:lnTo>
                  <a:pt x="1836054" y="3237699"/>
                </a:lnTo>
                <a:lnTo>
                  <a:pt x="1842230" y="3219736"/>
                </a:lnTo>
                <a:lnTo>
                  <a:pt x="1859336" y="3189274"/>
                </a:lnTo>
                <a:lnTo>
                  <a:pt x="1861522" y="3182509"/>
                </a:lnTo>
                <a:lnTo>
                  <a:pt x="1862467" y="3175832"/>
                </a:lnTo>
                <a:lnTo>
                  <a:pt x="1862202" y="3169154"/>
                </a:lnTo>
                <a:lnTo>
                  <a:pt x="1860606" y="3161473"/>
                </a:lnTo>
                <a:lnTo>
                  <a:pt x="1860606" y="3159818"/>
                </a:lnTo>
                <a:lnTo>
                  <a:pt x="1860606" y="3158016"/>
                </a:lnTo>
                <a:lnTo>
                  <a:pt x="1861228" y="3155889"/>
                </a:lnTo>
                <a:lnTo>
                  <a:pt x="1862024" y="3154263"/>
                </a:lnTo>
                <a:lnTo>
                  <a:pt x="1863030" y="3152816"/>
                </a:lnTo>
                <a:lnTo>
                  <a:pt x="1864153" y="3151516"/>
                </a:lnTo>
                <a:lnTo>
                  <a:pt x="1866220" y="3149743"/>
                </a:lnTo>
                <a:lnTo>
                  <a:pt x="1870091" y="3147409"/>
                </a:lnTo>
                <a:lnTo>
                  <a:pt x="1891246" y="3141204"/>
                </a:lnTo>
                <a:lnTo>
                  <a:pt x="1896001" y="3139048"/>
                </a:lnTo>
                <a:lnTo>
                  <a:pt x="1899517" y="3136714"/>
                </a:lnTo>
                <a:lnTo>
                  <a:pt x="1902236" y="3134202"/>
                </a:lnTo>
                <a:lnTo>
                  <a:pt x="1904511" y="3131248"/>
                </a:lnTo>
                <a:lnTo>
                  <a:pt x="1906402" y="3127643"/>
                </a:lnTo>
                <a:lnTo>
                  <a:pt x="1907792" y="3123596"/>
                </a:lnTo>
                <a:lnTo>
                  <a:pt x="1910538" y="3105248"/>
                </a:lnTo>
                <a:lnTo>
                  <a:pt x="1913700" y="3098128"/>
                </a:lnTo>
                <a:lnTo>
                  <a:pt x="1916861" y="3093371"/>
                </a:lnTo>
                <a:lnTo>
                  <a:pt x="1921203" y="3088614"/>
                </a:lnTo>
                <a:lnTo>
                  <a:pt x="1939109" y="3075053"/>
                </a:lnTo>
                <a:lnTo>
                  <a:pt x="1946998" y="3066190"/>
                </a:lnTo>
                <a:lnTo>
                  <a:pt x="1954236" y="3053958"/>
                </a:lnTo>
                <a:lnTo>
                  <a:pt x="1958402" y="3043883"/>
                </a:lnTo>
                <a:lnTo>
                  <a:pt x="1965020" y="3018415"/>
                </a:lnTo>
                <a:lnTo>
                  <a:pt x="1970279" y="2957286"/>
                </a:lnTo>
                <a:lnTo>
                  <a:pt x="1968269" y="2935866"/>
                </a:lnTo>
                <a:lnTo>
                  <a:pt x="1961031" y="2912584"/>
                </a:lnTo>
                <a:lnTo>
                  <a:pt x="1941324" y="2873850"/>
                </a:lnTo>
                <a:lnTo>
                  <a:pt x="1940555" y="2869596"/>
                </a:lnTo>
                <a:lnTo>
                  <a:pt x="1942595" y="2851869"/>
                </a:lnTo>
                <a:lnTo>
                  <a:pt x="1917068" y="2831512"/>
                </a:lnTo>
                <a:lnTo>
                  <a:pt x="1911779" y="2829090"/>
                </a:lnTo>
                <a:lnTo>
                  <a:pt x="1908057" y="2828351"/>
                </a:lnTo>
                <a:lnTo>
                  <a:pt x="1904511" y="2828558"/>
                </a:lnTo>
                <a:lnTo>
                  <a:pt x="1901112" y="2829533"/>
                </a:lnTo>
                <a:lnTo>
                  <a:pt x="1897301" y="2831483"/>
                </a:lnTo>
                <a:lnTo>
                  <a:pt x="1874582" y="2850835"/>
                </a:lnTo>
                <a:lnTo>
                  <a:pt x="1874257" y="2857837"/>
                </a:lnTo>
                <a:lnTo>
                  <a:pt x="1876443" y="2866317"/>
                </a:lnTo>
                <a:lnTo>
                  <a:pt x="1876797" y="2869773"/>
                </a:lnTo>
                <a:lnTo>
                  <a:pt x="1876649" y="2872226"/>
                </a:lnTo>
                <a:lnTo>
                  <a:pt x="1876206" y="2874530"/>
                </a:lnTo>
                <a:lnTo>
                  <a:pt x="1875616" y="2876155"/>
                </a:lnTo>
                <a:lnTo>
                  <a:pt x="1874405" y="2878400"/>
                </a:lnTo>
                <a:lnTo>
                  <a:pt x="1872572" y="2880646"/>
                </a:lnTo>
                <a:lnTo>
                  <a:pt x="1869322" y="2883335"/>
                </a:lnTo>
                <a:lnTo>
                  <a:pt x="1867224" y="2884457"/>
                </a:lnTo>
                <a:lnTo>
                  <a:pt x="1863708" y="2885551"/>
                </a:lnTo>
                <a:lnTo>
                  <a:pt x="1857799" y="2886260"/>
                </a:lnTo>
                <a:lnTo>
                  <a:pt x="1851624" y="2885935"/>
                </a:lnTo>
                <a:lnTo>
                  <a:pt x="1845036" y="2884309"/>
                </a:lnTo>
                <a:lnTo>
                  <a:pt x="1841815" y="2882773"/>
                </a:lnTo>
                <a:lnTo>
                  <a:pt x="1840131" y="2881621"/>
                </a:lnTo>
                <a:lnTo>
                  <a:pt x="1838831" y="2880410"/>
                </a:lnTo>
                <a:lnTo>
                  <a:pt x="1834784" y="2875121"/>
                </a:lnTo>
                <a:lnTo>
                  <a:pt x="1827221" y="2868030"/>
                </a:lnTo>
                <a:lnTo>
                  <a:pt x="1820838" y="2864101"/>
                </a:lnTo>
                <a:lnTo>
                  <a:pt x="1813748" y="2861146"/>
                </a:lnTo>
                <a:lnTo>
                  <a:pt x="1786241" y="2855237"/>
                </a:lnTo>
                <a:lnTo>
                  <a:pt x="1774424" y="2851071"/>
                </a:lnTo>
                <a:lnTo>
                  <a:pt x="1767421" y="2847053"/>
                </a:lnTo>
                <a:lnTo>
                  <a:pt x="1759533" y="2840317"/>
                </a:lnTo>
                <a:lnTo>
                  <a:pt x="1754718" y="2834408"/>
                </a:lnTo>
                <a:lnTo>
                  <a:pt x="1743430" y="2815972"/>
                </a:lnTo>
                <a:lnTo>
                  <a:pt x="1737936" y="2810535"/>
                </a:lnTo>
                <a:lnTo>
                  <a:pt x="1729869" y="2804626"/>
                </a:lnTo>
                <a:lnTo>
                  <a:pt x="1694031" y="2786367"/>
                </a:lnTo>
                <a:lnTo>
                  <a:pt x="1689244" y="2782379"/>
                </a:lnTo>
                <a:lnTo>
                  <a:pt x="1684961" y="2777356"/>
                </a:lnTo>
                <a:lnTo>
                  <a:pt x="1682391" y="2773131"/>
                </a:lnTo>
                <a:lnTo>
                  <a:pt x="1679968" y="2766838"/>
                </a:lnTo>
                <a:lnTo>
                  <a:pt x="1679169" y="2762820"/>
                </a:lnTo>
                <a:lnTo>
                  <a:pt x="1678903" y="2758566"/>
                </a:lnTo>
                <a:lnTo>
                  <a:pt x="1679464" y="2752657"/>
                </a:lnTo>
                <a:lnTo>
                  <a:pt x="1681091" y="2746748"/>
                </a:lnTo>
                <a:lnTo>
                  <a:pt x="1683690" y="2740838"/>
                </a:lnTo>
                <a:lnTo>
                  <a:pt x="1686644" y="2736259"/>
                </a:lnTo>
                <a:lnTo>
                  <a:pt x="1689244" y="2733541"/>
                </a:lnTo>
                <a:lnTo>
                  <a:pt x="1706410" y="2723613"/>
                </a:lnTo>
                <a:lnTo>
                  <a:pt x="1697251" y="2711382"/>
                </a:lnTo>
                <a:lnTo>
                  <a:pt x="1682125" y="2718384"/>
                </a:lnTo>
                <a:lnTo>
                  <a:pt x="1676216" y="2719891"/>
                </a:lnTo>
                <a:lnTo>
                  <a:pt x="1672551" y="2720127"/>
                </a:lnTo>
                <a:lnTo>
                  <a:pt x="1669597" y="2719773"/>
                </a:lnTo>
                <a:lnTo>
                  <a:pt x="1667085" y="2718975"/>
                </a:lnTo>
                <a:lnTo>
                  <a:pt x="1664131" y="2717350"/>
                </a:lnTo>
                <a:lnTo>
                  <a:pt x="1662211" y="2715754"/>
                </a:lnTo>
                <a:lnTo>
                  <a:pt x="1659937" y="2713184"/>
                </a:lnTo>
                <a:lnTo>
                  <a:pt x="1658075" y="2710525"/>
                </a:lnTo>
                <a:lnTo>
                  <a:pt x="1648207" y="2689312"/>
                </a:lnTo>
                <a:lnTo>
                  <a:pt x="1638930" y="2675928"/>
                </a:lnTo>
                <a:lnTo>
                  <a:pt x="1619134" y="2657787"/>
                </a:lnTo>
                <a:lnTo>
                  <a:pt x="1616535" y="2656428"/>
                </a:lnTo>
                <a:lnTo>
                  <a:pt x="1611954" y="2654921"/>
                </a:lnTo>
                <a:lnTo>
                  <a:pt x="1581552" y="2651966"/>
                </a:lnTo>
                <a:lnTo>
                  <a:pt x="1564800" y="2646323"/>
                </a:lnTo>
                <a:lnTo>
                  <a:pt x="1534899" y="2631255"/>
                </a:lnTo>
                <a:lnTo>
                  <a:pt x="1533865" y="2630517"/>
                </a:lnTo>
                <a:lnTo>
                  <a:pt x="1532360" y="2628921"/>
                </a:lnTo>
                <a:lnTo>
                  <a:pt x="1526598" y="2618728"/>
                </a:lnTo>
                <a:lnTo>
                  <a:pt x="1523378" y="2617428"/>
                </a:lnTo>
                <a:lnTo>
                  <a:pt x="1521960" y="2617221"/>
                </a:lnTo>
                <a:lnTo>
                  <a:pt x="1504232" y="2617901"/>
                </a:lnTo>
                <a:lnTo>
                  <a:pt x="1491469" y="2615390"/>
                </a:lnTo>
                <a:lnTo>
                  <a:pt x="1482931" y="2611992"/>
                </a:lnTo>
                <a:lnTo>
                  <a:pt x="1470787" y="2604428"/>
                </a:lnTo>
                <a:lnTo>
                  <a:pt x="1406438" y="2539429"/>
                </a:lnTo>
                <a:lnTo>
                  <a:pt x="1398726" y="2535352"/>
                </a:lnTo>
                <a:lnTo>
                  <a:pt x="1390069" y="2533106"/>
                </a:lnTo>
                <a:lnTo>
                  <a:pt x="1381974" y="2532722"/>
                </a:lnTo>
                <a:lnTo>
                  <a:pt x="1374766" y="2533520"/>
                </a:lnTo>
                <a:lnTo>
                  <a:pt x="1328143" y="2544836"/>
                </a:lnTo>
                <a:lnTo>
                  <a:pt x="1318068" y="2545220"/>
                </a:lnTo>
                <a:lnTo>
                  <a:pt x="1304477" y="2543506"/>
                </a:lnTo>
                <a:lnTo>
                  <a:pt x="1159175" y="2481875"/>
                </a:lnTo>
                <a:lnTo>
                  <a:pt x="1138729" y="2463410"/>
                </a:lnTo>
                <a:lnTo>
                  <a:pt x="1133499" y="2459923"/>
                </a:lnTo>
                <a:lnTo>
                  <a:pt x="1109538" y="2451060"/>
                </a:lnTo>
                <a:lnTo>
                  <a:pt x="1091397" y="2441339"/>
                </a:lnTo>
                <a:lnTo>
                  <a:pt x="1082268" y="2433539"/>
                </a:lnTo>
                <a:lnTo>
                  <a:pt x="1073818" y="2422992"/>
                </a:lnTo>
                <a:lnTo>
                  <a:pt x="1065782" y="2416403"/>
                </a:lnTo>
                <a:lnTo>
                  <a:pt x="1044301" y="2404585"/>
                </a:lnTo>
                <a:lnTo>
                  <a:pt x="1032278" y="2390669"/>
                </a:lnTo>
                <a:lnTo>
                  <a:pt x="1023148" y="2366620"/>
                </a:lnTo>
                <a:lnTo>
                  <a:pt x="1022528" y="2350577"/>
                </a:lnTo>
                <a:lnTo>
                  <a:pt x="1036177" y="2312079"/>
                </a:lnTo>
                <a:lnTo>
                  <a:pt x="1034050" y="2287557"/>
                </a:lnTo>
                <a:lnTo>
                  <a:pt x="990678" y="2203944"/>
                </a:lnTo>
                <a:lnTo>
                  <a:pt x="975905" y="2183972"/>
                </a:lnTo>
                <a:lnTo>
                  <a:pt x="934334" y="2143140"/>
                </a:lnTo>
                <a:lnTo>
                  <a:pt x="932887" y="2111084"/>
                </a:lnTo>
                <a:lnTo>
                  <a:pt x="909695" y="2067652"/>
                </a:lnTo>
                <a:lnTo>
                  <a:pt x="904523" y="2048566"/>
                </a:lnTo>
                <a:lnTo>
                  <a:pt x="883517" y="2022921"/>
                </a:lnTo>
                <a:lnTo>
                  <a:pt x="870812" y="1997926"/>
                </a:lnTo>
                <a:lnTo>
                  <a:pt x="865140" y="1973374"/>
                </a:lnTo>
                <a:lnTo>
                  <a:pt x="863160" y="1951924"/>
                </a:lnTo>
                <a:lnTo>
                  <a:pt x="864460" y="1925008"/>
                </a:lnTo>
                <a:lnTo>
                  <a:pt x="855597" y="1909881"/>
                </a:lnTo>
                <a:lnTo>
                  <a:pt x="840825" y="1904563"/>
                </a:lnTo>
                <a:lnTo>
                  <a:pt x="818281" y="1900249"/>
                </a:lnTo>
                <a:lnTo>
                  <a:pt x="811811" y="1917977"/>
                </a:lnTo>
                <a:lnTo>
                  <a:pt x="807114" y="1940195"/>
                </a:lnTo>
                <a:lnTo>
                  <a:pt x="807852" y="1960019"/>
                </a:lnTo>
                <a:lnTo>
                  <a:pt x="808531" y="1962413"/>
                </a:lnTo>
                <a:lnTo>
                  <a:pt x="808531" y="1962265"/>
                </a:lnTo>
                <a:lnTo>
                  <a:pt x="808710" y="1962885"/>
                </a:lnTo>
                <a:lnTo>
                  <a:pt x="817129" y="1982030"/>
                </a:lnTo>
                <a:lnTo>
                  <a:pt x="832641" y="2004987"/>
                </a:lnTo>
                <a:lnTo>
                  <a:pt x="836955" y="2015328"/>
                </a:lnTo>
                <a:lnTo>
                  <a:pt x="838815" y="2025314"/>
                </a:lnTo>
                <a:lnTo>
                  <a:pt x="838815" y="2034621"/>
                </a:lnTo>
                <a:lnTo>
                  <a:pt x="839821" y="2037575"/>
                </a:lnTo>
                <a:lnTo>
                  <a:pt x="842155" y="2042362"/>
                </a:lnTo>
                <a:lnTo>
                  <a:pt x="887830" y="2183912"/>
                </a:lnTo>
                <a:lnTo>
                  <a:pt x="902958" y="2208346"/>
                </a:lnTo>
                <a:lnTo>
                  <a:pt x="905322" y="2214255"/>
                </a:lnTo>
                <a:lnTo>
                  <a:pt x="905942" y="2221848"/>
                </a:lnTo>
                <a:lnTo>
                  <a:pt x="904495" y="2227403"/>
                </a:lnTo>
                <a:lnTo>
                  <a:pt x="902515" y="2231096"/>
                </a:lnTo>
                <a:lnTo>
                  <a:pt x="899177" y="2235321"/>
                </a:lnTo>
                <a:lnTo>
                  <a:pt x="888539" y="2243771"/>
                </a:lnTo>
                <a:lnTo>
                  <a:pt x="865140" y="2205599"/>
                </a:lnTo>
                <a:lnTo>
                  <a:pt x="857458" y="2197592"/>
                </a:lnTo>
                <a:lnTo>
                  <a:pt x="849275" y="2191683"/>
                </a:lnTo>
                <a:lnTo>
                  <a:pt x="833261" y="2183085"/>
                </a:lnTo>
                <a:lnTo>
                  <a:pt x="827766" y="2176733"/>
                </a:lnTo>
                <a:lnTo>
                  <a:pt x="825728" y="2167278"/>
                </a:lnTo>
                <a:lnTo>
                  <a:pt x="830276" y="2137970"/>
                </a:lnTo>
                <a:lnTo>
                  <a:pt x="830100" y="2133508"/>
                </a:lnTo>
                <a:lnTo>
                  <a:pt x="829095" y="2128633"/>
                </a:lnTo>
                <a:lnTo>
                  <a:pt x="827411" y="2124438"/>
                </a:lnTo>
                <a:lnTo>
                  <a:pt x="825520" y="2121483"/>
                </a:lnTo>
                <a:lnTo>
                  <a:pt x="815150" y="2111084"/>
                </a:lnTo>
                <a:lnTo>
                  <a:pt x="813082" y="2110020"/>
                </a:lnTo>
                <a:lnTo>
                  <a:pt x="811546" y="2109813"/>
                </a:lnTo>
                <a:lnTo>
                  <a:pt x="810423" y="2109813"/>
                </a:lnTo>
                <a:lnTo>
                  <a:pt x="802357" y="2109104"/>
                </a:lnTo>
                <a:lnTo>
                  <a:pt x="792695" y="2105263"/>
                </a:lnTo>
                <a:lnTo>
                  <a:pt x="783508" y="2097907"/>
                </a:lnTo>
                <a:lnTo>
                  <a:pt x="764894" y="2076811"/>
                </a:lnTo>
                <a:lnTo>
                  <a:pt x="761141" y="2067741"/>
                </a:lnTo>
                <a:lnTo>
                  <a:pt x="761643" y="2059793"/>
                </a:lnTo>
                <a:lnTo>
                  <a:pt x="765071" y="2053116"/>
                </a:lnTo>
                <a:lnTo>
                  <a:pt x="773935" y="2044932"/>
                </a:lnTo>
                <a:lnTo>
                  <a:pt x="779548" y="2041209"/>
                </a:lnTo>
                <a:lnTo>
                  <a:pt x="789269" y="2027028"/>
                </a:lnTo>
                <a:lnTo>
                  <a:pt x="787082" y="2016835"/>
                </a:lnTo>
                <a:lnTo>
                  <a:pt x="782561" y="2007203"/>
                </a:lnTo>
                <a:lnTo>
                  <a:pt x="768174" y="1988058"/>
                </a:lnTo>
                <a:lnTo>
                  <a:pt x="760255" y="1968499"/>
                </a:lnTo>
                <a:lnTo>
                  <a:pt x="743710" y="1837171"/>
                </a:lnTo>
                <a:lnTo>
                  <a:pt x="738481" y="1823255"/>
                </a:lnTo>
                <a:lnTo>
                  <a:pt x="715258" y="1799294"/>
                </a:lnTo>
                <a:lnTo>
                  <a:pt x="688283" y="1786323"/>
                </a:lnTo>
                <a:lnTo>
                  <a:pt x="668547" y="1779942"/>
                </a:lnTo>
                <a:lnTo>
                  <a:pt x="662253" y="1757694"/>
                </a:lnTo>
                <a:lnTo>
                  <a:pt x="657053" y="1679370"/>
                </a:lnTo>
                <a:lnTo>
                  <a:pt x="660009" y="1651214"/>
                </a:lnTo>
                <a:lnTo>
                  <a:pt x="648191" y="1600810"/>
                </a:lnTo>
                <a:lnTo>
                  <a:pt x="652828" y="1553153"/>
                </a:lnTo>
                <a:lnTo>
                  <a:pt x="690943" y="1491256"/>
                </a:lnTo>
                <a:lnTo>
                  <a:pt x="699421" y="1462922"/>
                </a:lnTo>
                <a:lnTo>
                  <a:pt x="830483" y="1279307"/>
                </a:lnTo>
                <a:lnTo>
                  <a:pt x="856602" y="1214543"/>
                </a:lnTo>
                <a:lnTo>
                  <a:pt x="850929" y="1204617"/>
                </a:lnTo>
                <a:lnTo>
                  <a:pt x="823097" y="1170964"/>
                </a:lnTo>
                <a:lnTo>
                  <a:pt x="817188" y="1159501"/>
                </a:lnTo>
                <a:lnTo>
                  <a:pt x="814824" y="1145644"/>
                </a:lnTo>
                <a:lnTo>
                  <a:pt x="817779" y="1129719"/>
                </a:lnTo>
                <a:lnTo>
                  <a:pt x="867652" y="1133796"/>
                </a:lnTo>
                <a:lnTo>
                  <a:pt x="865732" y="1131492"/>
                </a:lnTo>
                <a:lnTo>
                  <a:pt x="870548" y="1128538"/>
                </a:lnTo>
                <a:lnTo>
                  <a:pt x="871972" y="1130561"/>
                </a:lnTo>
                <a:lnTo>
                  <a:pt x="871936" y="1130635"/>
                </a:lnTo>
                <a:lnTo>
                  <a:pt x="871988" y="1130711"/>
                </a:lnTo>
                <a:lnTo>
                  <a:pt x="870341" y="1134151"/>
                </a:lnTo>
                <a:lnTo>
                  <a:pt x="867652" y="1133944"/>
                </a:lnTo>
                <a:lnTo>
                  <a:pt x="911970" y="1209492"/>
                </a:lnTo>
                <a:lnTo>
                  <a:pt x="885999" y="1150785"/>
                </a:lnTo>
                <a:lnTo>
                  <a:pt x="871988" y="1130711"/>
                </a:lnTo>
                <a:lnTo>
                  <a:pt x="872024" y="1130635"/>
                </a:lnTo>
                <a:lnTo>
                  <a:pt x="871972" y="1130561"/>
                </a:lnTo>
                <a:lnTo>
                  <a:pt x="872527" y="1129424"/>
                </a:lnTo>
                <a:lnTo>
                  <a:pt x="860944" y="1120945"/>
                </a:lnTo>
                <a:lnTo>
                  <a:pt x="846172" y="1113026"/>
                </a:lnTo>
                <a:lnTo>
                  <a:pt x="839525" y="1103749"/>
                </a:lnTo>
                <a:lnTo>
                  <a:pt x="842627" y="1087588"/>
                </a:lnTo>
                <a:lnTo>
                  <a:pt x="849717" y="1070688"/>
                </a:lnTo>
                <a:lnTo>
                  <a:pt x="850870" y="991478"/>
                </a:lnTo>
                <a:lnTo>
                  <a:pt x="873471" y="957972"/>
                </a:lnTo>
                <a:lnTo>
                  <a:pt x="860502" y="930999"/>
                </a:lnTo>
                <a:lnTo>
                  <a:pt x="859616" y="926241"/>
                </a:lnTo>
                <a:lnTo>
                  <a:pt x="858610" y="903432"/>
                </a:lnTo>
                <a:lnTo>
                  <a:pt x="853884" y="887035"/>
                </a:lnTo>
                <a:lnTo>
                  <a:pt x="846585" y="875424"/>
                </a:lnTo>
                <a:lnTo>
                  <a:pt x="846822" y="871198"/>
                </a:lnTo>
                <a:lnTo>
                  <a:pt x="856218" y="851375"/>
                </a:lnTo>
                <a:lnTo>
                  <a:pt x="812314" y="814885"/>
                </a:lnTo>
                <a:lnTo>
                  <a:pt x="796655" y="782947"/>
                </a:lnTo>
                <a:lnTo>
                  <a:pt x="701401" y="760374"/>
                </a:lnTo>
                <a:lnTo>
                  <a:pt x="671708" y="757420"/>
                </a:lnTo>
                <a:lnTo>
                  <a:pt x="627391" y="727048"/>
                </a:lnTo>
                <a:lnTo>
                  <a:pt x="572997" y="744331"/>
                </a:lnTo>
                <a:lnTo>
                  <a:pt x="565701" y="762915"/>
                </a:lnTo>
                <a:lnTo>
                  <a:pt x="530393" y="779992"/>
                </a:lnTo>
                <a:lnTo>
                  <a:pt x="433279" y="803776"/>
                </a:lnTo>
                <a:lnTo>
                  <a:pt x="432717" y="793701"/>
                </a:lnTo>
                <a:lnTo>
                  <a:pt x="440016" y="780140"/>
                </a:lnTo>
                <a:lnTo>
                  <a:pt x="457300" y="765781"/>
                </a:lnTo>
                <a:lnTo>
                  <a:pt x="461819" y="758927"/>
                </a:lnTo>
                <a:lnTo>
                  <a:pt x="44585" y="936346"/>
                </a:lnTo>
                <a:lnTo>
                  <a:pt x="10223" y="931205"/>
                </a:lnTo>
                <a:lnTo>
                  <a:pt x="1152" y="931884"/>
                </a:lnTo>
                <a:lnTo>
                  <a:pt x="0" y="926625"/>
                </a:lnTo>
                <a:lnTo>
                  <a:pt x="216093" y="829717"/>
                </a:lnTo>
                <a:lnTo>
                  <a:pt x="193580" y="818992"/>
                </a:lnTo>
                <a:lnTo>
                  <a:pt x="161612" y="817840"/>
                </a:lnTo>
                <a:lnTo>
                  <a:pt x="142083" y="821356"/>
                </a:lnTo>
                <a:lnTo>
                  <a:pt x="122643" y="818785"/>
                </a:lnTo>
                <a:lnTo>
                  <a:pt x="112833" y="814176"/>
                </a:lnTo>
                <a:lnTo>
                  <a:pt x="141846" y="783804"/>
                </a:lnTo>
                <a:lnTo>
                  <a:pt x="126513" y="783095"/>
                </a:lnTo>
                <a:lnTo>
                  <a:pt x="113749" y="787586"/>
                </a:lnTo>
                <a:lnTo>
                  <a:pt x="96967" y="782947"/>
                </a:lnTo>
                <a:lnTo>
                  <a:pt x="89729" y="765486"/>
                </a:lnTo>
                <a:lnTo>
                  <a:pt x="94810" y="752190"/>
                </a:lnTo>
                <a:lnTo>
                  <a:pt x="102463" y="744834"/>
                </a:lnTo>
                <a:lnTo>
                  <a:pt x="107486" y="734404"/>
                </a:lnTo>
                <a:lnTo>
                  <a:pt x="111857" y="721493"/>
                </a:lnTo>
                <a:lnTo>
                  <a:pt x="128610" y="701964"/>
                </a:lnTo>
                <a:lnTo>
                  <a:pt x="368221" y="617729"/>
                </a:lnTo>
                <a:lnTo>
                  <a:pt x="384619" y="604849"/>
                </a:lnTo>
                <a:lnTo>
                  <a:pt x="266172" y="604849"/>
                </a:lnTo>
                <a:lnTo>
                  <a:pt x="269865" y="581981"/>
                </a:lnTo>
                <a:lnTo>
                  <a:pt x="275774" y="561948"/>
                </a:lnTo>
                <a:lnTo>
                  <a:pt x="294416" y="548890"/>
                </a:lnTo>
                <a:lnTo>
                  <a:pt x="394871" y="531162"/>
                </a:lnTo>
                <a:lnTo>
                  <a:pt x="403734" y="531162"/>
                </a:lnTo>
                <a:lnTo>
                  <a:pt x="414489" y="535417"/>
                </a:lnTo>
                <a:lnTo>
                  <a:pt x="424475" y="537455"/>
                </a:lnTo>
                <a:lnTo>
                  <a:pt x="457861" y="537455"/>
                </a:lnTo>
                <a:lnTo>
                  <a:pt x="491748" y="526288"/>
                </a:lnTo>
                <a:lnTo>
                  <a:pt x="480817" y="518931"/>
                </a:lnTo>
                <a:lnTo>
                  <a:pt x="468999" y="505223"/>
                </a:lnTo>
                <a:lnTo>
                  <a:pt x="447934" y="466813"/>
                </a:lnTo>
                <a:lnTo>
                  <a:pt x="455941" y="459457"/>
                </a:lnTo>
                <a:lnTo>
                  <a:pt x="467906" y="452041"/>
                </a:lnTo>
                <a:lnTo>
                  <a:pt x="717059" y="380040"/>
                </a:lnTo>
                <a:lnTo>
                  <a:pt x="823275" y="373067"/>
                </a:lnTo>
                <a:lnTo>
                  <a:pt x="860029" y="364026"/>
                </a:lnTo>
                <a:lnTo>
                  <a:pt x="883666" y="364795"/>
                </a:lnTo>
                <a:lnTo>
                  <a:pt x="1053077" y="395609"/>
                </a:lnTo>
                <a:lnTo>
                  <a:pt x="1160976" y="399805"/>
                </a:lnTo>
                <a:lnTo>
                  <a:pt x="1204143" y="416586"/>
                </a:lnTo>
                <a:lnTo>
                  <a:pt x="1246363" y="426219"/>
                </a:lnTo>
                <a:lnTo>
                  <a:pt x="1271564" y="436234"/>
                </a:lnTo>
                <a:lnTo>
                  <a:pt x="1299159" y="433280"/>
                </a:lnTo>
                <a:lnTo>
                  <a:pt x="1310237" y="428227"/>
                </a:lnTo>
                <a:lnTo>
                  <a:pt x="1327109" y="423796"/>
                </a:lnTo>
                <a:lnTo>
                  <a:pt x="1527188" y="400514"/>
                </a:lnTo>
                <a:lnTo>
                  <a:pt x="1550649" y="394368"/>
                </a:lnTo>
                <a:lnTo>
                  <a:pt x="1563884" y="394368"/>
                </a:lnTo>
                <a:lnTo>
                  <a:pt x="1569793" y="402848"/>
                </a:lnTo>
                <a:lnTo>
                  <a:pt x="1577977" y="422496"/>
                </a:lnTo>
                <a:lnTo>
                  <a:pt x="1600610" y="422792"/>
                </a:lnTo>
                <a:lnTo>
                  <a:pt x="1619400" y="416439"/>
                </a:lnTo>
                <a:lnTo>
                  <a:pt x="1695272" y="414962"/>
                </a:lnTo>
                <a:lnTo>
                  <a:pt x="1781337" y="441906"/>
                </a:lnTo>
                <a:lnTo>
                  <a:pt x="1796110" y="440429"/>
                </a:lnTo>
                <a:lnTo>
                  <a:pt x="1821311" y="447964"/>
                </a:lnTo>
                <a:lnTo>
                  <a:pt x="1837561" y="462382"/>
                </a:lnTo>
                <a:lnTo>
                  <a:pt x="1815786" y="481350"/>
                </a:lnTo>
                <a:lnTo>
                  <a:pt x="1823941" y="482621"/>
                </a:lnTo>
                <a:lnTo>
                  <a:pt x="1868259" y="484009"/>
                </a:lnTo>
                <a:lnTo>
                  <a:pt x="1914026" y="477833"/>
                </a:lnTo>
                <a:lnTo>
                  <a:pt x="1954413" y="477833"/>
                </a:lnTo>
                <a:lnTo>
                  <a:pt x="2007594" y="455114"/>
                </a:lnTo>
                <a:lnTo>
                  <a:pt x="2040568" y="449501"/>
                </a:lnTo>
                <a:lnTo>
                  <a:pt x="2079153" y="454315"/>
                </a:lnTo>
                <a:lnTo>
                  <a:pt x="2097087" y="468616"/>
                </a:lnTo>
                <a:lnTo>
                  <a:pt x="2127105" y="478956"/>
                </a:lnTo>
                <a:lnTo>
                  <a:pt x="2222270" y="477095"/>
                </a:lnTo>
                <a:lnTo>
                  <a:pt x="2239671" y="474555"/>
                </a:lnTo>
                <a:lnTo>
                  <a:pt x="2261240" y="465484"/>
                </a:lnTo>
                <a:lnTo>
                  <a:pt x="2300801" y="474081"/>
                </a:lnTo>
                <a:lnTo>
                  <a:pt x="2316756" y="480315"/>
                </a:lnTo>
                <a:lnTo>
                  <a:pt x="2335843" y="472722"/>
                </a:lnTo>
                <a:lnTo>
                  <a:pt x="2364560" y="456208"/>
                </a:lnTo>
                <a:lnTo>
                  <a:pt x="2385241" y="430207"/>
                </a:lnTo>
                <a:lnTo>
                  <a:pt x="2385654" y="429439"/>
                </a:lnTo>
                <a:lnTo>
                  <a:pt x="2364973" y="413455"/>
                </a:lnTo>
                <a:lnTo>
                  <a:pt x="2378090" y="387160"/>
                </a:lnTo>
                <a:lnTo>
                  <a:pt x="2407223" y="365001"/>
                </a:lnTo>
                <a:lnTo>
                  <a:pt x="2455380" y="347274"/>
                </a:lnTo>
                <a:lnTo>
                  <a:pt x="2488324" y="368606"/>
                </a:lnTo>
                <a:lnTo>
                  <a:pt x="2483953" y="403793"/>
                </a:lnTo>
                <a:lnTo>
                  <a:pt x="2470243" y="413839"/>
                </a:lnTo>
                <a:lnTo>
                  <a:pt x="2485016" y="425658"/>
                </a:lnTo>
                <a:lnTo>
                  <a:pt x="2484306" y="453607"/>
                </a:lnTo>
                <a:lnTo>
                  <a:pt x="2502034" y="444005"/>
                </a:lnTo>
                <a:lnTo>
                  <a:pt x="2535479" y="444713"/>
                </a:lnTo>
                <a:lnTo>
                  <a:pt x="2528151" y="472722"/>
                </a:lnTo>
                <a:lnTo>
                  <a:pt x="2514235" y="484216"/>
                </a:lnTo>
                <a:lnTo>
                  <a:pt x="2515181" y="489859"/>
                </a:lnTo>
                <a:lnTo>
                  <a:pt x="2544903" y="491483"/>
                </a:lnTo>
                <a:lnTo>
                  <a:pt x="2573354" y="472870"/>
                </a:lnTo>
                <a:lnTo>
                  <a:pt x="2609105" y="442321"/>
                </a:lnTo>
                <a:lnTo>
                  <a:pt x="2627985" y="415463"/>
                </a:lnTo>
                <a:lnTo>
                  <a:pt x="2578113" y="383851"/>
                </a:lnTo>
                <a:lnTo>
                  <a:pt x="2581066" y="349608"/>
                </a:lnTo>
                <a:lnTo>
                  <a:pt x="2641606" y="300504"/>
                </a:lnTo>
                <a:lnTo>
                  <a:pt x="2704950" y="283811"/>
                </a:lnTo>
                <a:lnTo>
                  <a:pt x="2830516" y="284520"/>
                </a:lnTo>
                <a:lnTo>
                  <a:pt x="2847889" y="287475"/>
                </a:lnTo>
                <a:lnTo>
                  <a:pt x="2849899" y="322929"/>
                </a:lnTo>
                <a:lnTo>
                  <a:pt x="2891940" y="322929"/>
                </a:lnTo>
                <a:lnTo>
                  <a:pt x="2878794" y="305675"/>
                </a:lnTo>
                <a:close/>
                <a:moveTo>
                  <a:pt x="2439368" y="269304"/>
                </a:moveTo>
                <a:lnTo>
                  <a:pt x="2467673" y="275922"/>
                </a:lnTo>
                <a:lnTo>
                  <a:pt x="2449029" y="304226"/>
                </a:lnTo>
                <a:lnTo>
                  <a:pt x="2446252" y="314272"/>
                </a:lnTo>
                <a:lnTo>
                  <a:pt x="2433016" y="338646"/>
                </a:lnTo>
                <a:lnTo>
                  <a:pt x="2387723" y="358767"/>
                </a:lnTo>
                <a:lnTo>
                  <a:pt x="2365506" y="364853"/>
                </a:lnTo>
                <a:lnTo>
                  <a:pt x="2332740" y="360067"/>
                </a:lnTo>
                <a:lnTo>
                  <a:pt x="2315661" y="347274"/>
                </a:lnTo>
                <a:lnTo>
                  <a:pt x="2304849" y="336874"/>
                </a:lnTo>
                <a:lnTo>
                  <a:pt x="2306090" y="319531"/>
                </a:lnTo>
                <a:lnTo>
                  <a:pt x="2313122" y="310165"/>
                </a:lnTo>
                <a:lnTo>
                  <a:pt x="2351323" y="300415"/>
                </a:lnTo>
                <a:lnTo>
                  <a:pt x="2354013" y="290754"/>
                </a:lnTo>
                <a:lnTo>
                  <a:pt x="2379540" y="272377"/>
                </a:lnTo>
                <a:close/>
                <a:moveTo>
                  <a:pt x="2540975" y="268240"/>
                </a:moveTo>
                <a:lnTo>
                  <a:pt x="2636140" y="279438"/>
                </a:lnTo>
                <a:lnTo>
                  <a:pt x="2624500" y="291433"/>
                </a:lnTo>
                <a:lnTo>
                  <a:pt x="2603551" y="306944"/>
                </a:lnTo>
                <a:lnTo>
                  <a:pt x="2573238" y="321511"/>
                </a:lnTo>
                <a:lnTo>
                  <a:pt x="2512995" y="328779"/>
                </a:lnTo>
                <a:lnTo>
                  <a:pt x="2499138" y="333802"/>
                </a:lnTo>
                <a:lnTo>
                  <a:pt x="2485489" y="336727"/>
                </a:lnTo>
                <a:lnTo>
                  <a:pt x="2470421" y="337465"/>
                </a:lnTo>
                <a:lnTo>
                  <a:pt x="2470510" y="325529"/>
                </a:lnTo>
                <a:lnTo>
                  <a:pt x="2472962" y="315364"/>
                </a:lnTo>
                <a:lnTo>
                  <a:pt x="2482415" y="301596"/>
                </a:lnTo>
                <a:lnTo>
                  <a:pt x="2497484" y="289158"/>
                </a:lnTo>
                <a:lnTo>
                  <a:pt x="2518521" y="275331"/>
                </a:lnTo>
                <a:close/>
                <a:moveTo>
                  <a:pt x="1905930" y="256659"/>
                </a:moveTo>
                <a:lnTo>
                  <a:pt x="1929152" y="263572"/>
                </a:lnTo>
                <a:lnTo>
                  <a:pt x="1954827" y="267797"/>
                </a:lnTo>
                <a:lnTo>
                  <a:pt x="1977103" y="264813"/>
                </a:lnTo>
                <a:lnTo>
                  <a:pt x="2002659" y="272642"/>
                </a:lnTo>
                <a:lnTo>
                  <a:pt x="2020684" y="305408"/>
                </a:lnTo>
                <a:lnTo>
                  <a:pt x="2080364" y="314302"/>
                </a:lnTo>
                <a:lnTo>
                  <a:pt x="2094664" y="313149"/>
                </a:lnTo>
                <a:lnTo>
                  <a:pt x="2106068" y="310254"/>
                </a:lnTo>
                <a:lnTo>
                  <a:pt x="2124268" y="311170"/>
                </a:lnTo>
                <a:lnTo>
                  <a:pt x="2126455" y="312854"/>
                </a:lnTo>
                <a:lnTo>
                  <a:pt x="2129647" y="316163"/>
                </a:lnTo>
                <a:lnTo>
                  <a:pt x="2139278" y="329251"/>
                </a:lnTo>
                <a:lnTo>
                  <a:pt x="2173934" y="299884"/>
                </a:lnTo>
                <a:lnTo>
                  <a:pt x="2183891" y="294033"/>
                </a:lnTo>
                <a:lnTo>
                  <a:pt x="2208797" y="294062"/>
                </a:lnTo>
                <a:lnTo>
                  <a:pt x="2221236" y="301213"/>
                </a:lnTo>
                <a:lnTo>
                  <a:pt x="2228889" y="321806"/>
                </a:lnTo>
                <a:lnTo>
                  <a:pt x="2227617" y="326651"/>
                </a:lnTo>
                <a:lnTo>
                  <a:pt x="2203065" y="377912"/>
                </a:lnTo>
                <a:lnTo>
                  <a:pt x="2227766" y="392626"/>
                </a:lnTo>
                <a:lnTo>
                  <a:pt x="2231576" y="395993"/>
                </a:lnTo>
                <a:lnTo>
                  <a:pt x="2238047" y="412715"/>
                </a:lnTo>
                <a:lnTo>
                  <a:pt x="2228444" y="422644"/>
                </a:lnTo>
                <a:lnTo>
                  <a:pt x="2226495" y="423531"/>
                </a:lnTo>
                <a:lnTo>
                  <a:pt x="2207763" y="428789"/>
                </a:lnTo>
                <a:lnTo>
                  <a:pt x="2192045" y="436884"/>
                </a:lnTo>
                <a:lnTo>
                  <a:pt x="2184540" y="444538"/>
                </a:lnTo>
                <a:lnTo>
                  <a:pt x="2183241" y="446368"/>
                </a:lnTo>
                <a:lnTo>
                  <a:pt x="2176091" y="450771"/>
                </a:lnTo>
                <a:lnTo>
                  <a:pt x="2126719" y="453519"/>
                </a:lnTo>
                <a:lnTo>
                  <a:pt x="2072831" y="442379"/>
                </a:lnTo>
                <a:lnTo>
                  <a:pt x="2042369" y="441582"/>
                </a:lnTo>
                <a:lnTo>
                  <a:pt x="1909032" y="459457"/>
                </a:lnTo>
                <a:lnTo>
                  <a:pt x="1880283" y="455617"/>
                </a:lnTo>
                <a:lnTo>
                  <a:pt x="1871598" y="450919"/>
                </a:lnTo>
                <a:lnTo>
                  <a:pt x="1827249" y="437948"/>
                </a:lnTo>
                <a:lnTo>
                  <a:pt x="1810882" y="420369"/>
                </a:lnTo>
                <a:lnTo>
                  <a:pt x="1809021" y="413572"/>
                </a:lnTo>
                <a:lnTo>
                  <a:pt x="1838803" y="394870"/>
                </a:lnTo>
                <a:lnTo>
                  <a:pt x="1834932" y="382876"/>
                </a:lnTo>
                <a:lnTo>
                  <a:pt x="1838152" y="367719"/>
                </a:lnTo>
                <a:lnTo>
                  <a:pt x="1833898" y="350376"/>
                </a:lnTo>
                <a:lnTo>
                  <a:pt x="1827308" y="345117"/>
                </a:lnTo>
                <a:lnTo>
                  <a:pt x="1736725" y="370142"/>
                </a:lnTo>
                <a:lnTo>
                  <a:pt x="1712202" y="369462"/>
                </a:lnTo>
                <a:lnTo>
                  <a:pt x="1684931" y="351056"/>
                </a:lnTo>
                <a:lnTo>
                  <a:pt x="1693115" y="326445"/>
                </a:lnTo>
                <a:lnTo>
                  <a:pt x="1808133" y="270751"/>
                </a:lnTo>
                <a:lnTo>
                  <a:pt x="1851507" y="260913"/>
                </a:lnTo>
                <a:close/>
                <a:moveTo>
                  <a:pt x="2593093" y="225931"/>
                </a:moveTo>
                <a:lnTo>
                  <a:pt x="2606417" y="235563"/>
                </a:lnTo>
                <a:lnTo>
                  <a:pt x="2606978" y="242772"/>
                </a:lnTo>
                <a:lnTo>
                  <a:pt x="2600922" y="256540"/>
                </a:lnTo>
                <a:lnTo>
                  <a:pt x="2571170" y="263719"/>
                </a:lnTo>
                <a:lnTo>
                  <a:pt x="2547770" y="251132"/>
                </a:lnTo>
                <a:lnTo>
                  <a:pt x="2540708" y="244426"/>
                </a:lnTo>
                <a:lnTo>
                  <a:pt x="2565260" y="229240"/>
                </a:lnTo>
                <a:close/>
                <a:moveTo>
                  <a:pt x="2298379" y="196091"/>
                </a:moveTo>
                <a:lnTo>
                  <a:pt x="2306061" y="213730"/>
                </a:lnTo>
                <a:lnTo>
                  <a:pt x="2342962" y="213730"/>
                </a:lnTo>
                <a:lnTo>
                  <a:pt x="2329785" y="238696"/>
                </a:lnTo>
                <a:lnTo>
                  <a:pt x="2306532" y="250278"/>
                </a:lnTo>
                <a:lnTo>
                  <a:pt x="2151567" y="258580"/>
                </a:lnTo>
                <a:lnTo>
                  <a:pt x="2072802" y="249155"/>
                </a:lnTo>
                <a:lnTo>
                  <a:pt x="2041009" y="241296"/>
                </a:lnTo>
                <a:lnTo>
                  <a:pt x="2070260" y="217098"/>
                </a:lnTo>
                <a:lnTo>
                  <a:pt x="2122584" y="199430"/>
                </a:lnTo>
                <a:lnTo>
                  <a:pt x="2176121" y="200493"/>
                </a:lnTo>
                <a:lnTo>
                  <a:pt x="2193168" y="212075"/>
                </a:lnTo>
                <a:lnTo>
                  <a:pt x="2196449" y="213404"/>
                </a:lnTo>
                <a:lnTo>
                  <a:pt x="2202504" y="216951"/>
                </a:lnTo>
                <a:lnTo>
                  <a:pt x="2246084" y="216802"/>
                </a:lnTo>
                <a:lnTo>
                  <a:pt x="2268745" y="196209"/>
                </a:lnTo>
                <a:close/>
                <a:moveTo>
                  <a:pt x="2700016" y="192811"/>
                </a:moveTo>
                <a:lnTo>
                  <a:pt x="2765340" y="216358"/>
                </a:lnTo>
                <a:lnTo>
                  <a:pt x="2886979" y="210863"/>
                </a:lnTo>
                <a:lnTo>
                  <a:pt x="2928224" y="218102"/>
                </a:lnTo>
                <a:lnTo>
                  <a:pt x="2922905" y="236036"/>
                </a:lnTo>
                <a:lnTo>
                  <a:pt x="2895691" y="257723"/>
                </a:lnTo>
                <a:lnTo>
                  <a:pt x="2846382" y="268270"/>
                </a:lnTo>
                <a:lnTo>
                  <a:pt x="2655934" y="253142"/>
                </a:lnTo>
                <a:lnTo>
                  <a:pt x="2640128" y="241649"/>
                </a:lnTo>
                <a:lnTo>
                  <a:pt x="2644205" y="236242"/>
                </a:lnTo>
                <a:lnTo>
                  <a:pt x="2649640" y="231338"/>
                </a:lnTo>
                <a:lnTo>
                  <a:pt x="2654574" y="228886"/>
                </a:lnTo>
                <a:lnTo>
                  <a:pt x="2667428" y="215472"/>
                </a:lnTo>
                <a:lnTo>
                  <a:pt x="2672953" y="206963"/>
                </a:lnTo>
                <a:close/>
                <a:moveTo>
                  <a:pt x="2493258" y="190211"/>
                </a:moveTo>
                <a:lnTo>
                  <a:pt x="2544844" y="191954"/>
                </a:lnTo>
                <a:lnTo>
                  <a:pt x="2549482" y="193550"/>
                </a:lnTo>
                <a:lnTo>
                  <a:pt x="2561123" y="201940"/>
                </a:lnTo>
                <a:lnTo>
                  <a:pt x="2532997" y="222267"/>
                </a:lnTo>
                <a:lnTo>
                  <a:pt x="2501795" y="239226"/>
                </a:lnTo>
                <a:lnTo>
                  <a:pt x="2467997" y="243422"/>
                </a:lnTo>
                <a:lnTo>
                  <a:pt x="2446725" y="234026"/>
                </a:lnTo>
                <a:lnTo>
                  <a:pt x="2444212" y="217688"/>
                </a:lnTo>
                <a:close/>
                <a:moveTo>
                  <a:pt x="2404210" y="188616"/>
                </a:moveTo>
                <a:lnTo>
                  <a:pt x="2422379" y="195736"/>
                </a:lnTo>
                <a:lnTo>
                  <a:pt x="2432602" y="211160"/>
                </a:lnTo>
                <a:lnTo>
                  <a:pt x="2428849" y="221826"/>
                </a:lnTo>
                <a:lnTo>
                  <a:pt x="2412423" y="227321"/>
                </a:lnTo>
                <a:lnTo>
                  <a:pt x="2407814" y="226523"/>
                </a:lnTo>
                <a:lnTo>
                  <a:pt x="2390146" y="218694"/>
                </a:lnTo>
                <a:lnTo>
                  <a:pt x="2384473" y="202680"/>
                </a:lnTo>
                <a:close/>
                <a:moveTo>
                  <a:pt x="2123088" y="169323"/>
                </a:moveTo>
                <a:lnTo>
                  <a:pt x="2132128" y="170623"/>
                </a:lnTo>
                <a:lnTo>
                  <a:pt x="2146013" y="174700"/>
                </a:lnTo>
                <a:lnTo>
                  <a:pt x="2145691" y="181584"/>
                </a:lnTo>
                <a:lnTo>
                  <a:pt x="2126219" y="191040"/>
                </a:lnTo>
                <a:lnTo>
                  <a:pt x="1987413" y="218722"/>
                </a:lnTo>
                <a:lnTo>
                  <a:pt x="1964133" y="215797"/>
                </a:lnTo>
                <a:lnTo>
                  <a:pt x="1942565" y="209918"/>
                </a:lnTo>
                <a:lnTo>
                  <a:pt x="1953437" y="198986"/>
                </a:lnTo>
                <a:lnTo>
                  <a:pt x="1961741" y="194643"/>
                </a:lnTo>
                <a:lnTo>
                  <a:pt x="2009781" y="179990"/>
                </a:lnTo>
                <a:close/>
                <a:moveTo>
                  <a:pt x="7283755" y="164329"/>
                </a:moveTo>
                <a:lnTo>
                  <a:pt x="7358682" y="166988"/>
                </a:lnTo>
                <a:lnTo>
                  <a:pt x="7367132" y="170268"/>
                </a:lnTo>
                <a:lnTo>
                  <a:pt x="7427108" y="179397"/>
                </a:lnTo>
                <a:lnTo>
                  <a:pt x="7433815" y="181879"/>
                </a:lnTo>
                <a:lnTo>
                  <a:pt x="7556752" y="195204"/>
                </a:lnTo>
                <a:lnTo>
                  <a:pt x="7608870" y="218840"/>
                </a:lnTo>
                <a:lnTo>
                  <a:pt x="7625150" y="231958"/>
                </a:lnTo>
                <a:lnTo>
                  <a:pt x="7565468" y="276276"/>
                </a:lnTo>
                <a:lnTo>
                  <a:pt x="7548006" y="294003"/>
                </a:lnTo>
                <a:lnTo>
                  <a:pt x="7576400" y="295125"/>
                </a:lnTo>
                <a:lnTo>
                  <a:pt x="7614188" y="284282"/>
                </a:lnTo>
                <a:lnTo>
                  <a:pt x="7663410" y="277398"/>
                </a:lnTo>
                <a:lnTo>
                  <a:pt x="7679660" y="281416"/>
                </a:lnTo>
                <a:lnTo>
                  <a:pt x="7914958" y="301684"/>
                </a:lnTo>
                <a:lnTo>
                  <a:pt x="7917292" y="297105"/>
                </a:lnTo>
                <a:lnTo>
                  <a:pt x="7947901" y="278610"/>
                </a:lnTo>
                <a:lnTo>
                  <a:pt x="7995616" y="293973"/>
                </a:lnTo>
                <a:lnTo>
                  <a:pt x="8046434" y="290073"/>
                </a:lnTo>
                <a:lnTo>
                  <a:pt x="8094976" y="300266"/>
                </a:lnTo>
                <a:lnTo>
                  <a:pt x="8114003" y="309484"/>
                </a:lnTo>
                <a:lnTo>
                  <a:pt x="8125644" y="317225"/>
                </a:lnTo>
                <a:lnTo>
                  <a:pt x="8132144" y="326236"/>
                </a:lnTo>
                <a:lnTo>
                  <a:pt x="8144819" y="338645"/>
                </a:lnTo>
                <a:lnTo>
                  <a:pt x="8211591" y="373331"/>
                </a:lnTo>
                <a:lnTo>
                  <a:pt x="8212004" y="373331"/>
                </a:lnTo>
                <a:lnTo>
                  <a:pt x="8218061" y="373125"/>
                </a:lnTo>
                <a:lnTo>
                  <a:pt x="8207514" y="343048"/>
                </a:lnTo>
                <a:lnTo>
                  <a:pt x="8225655" y="345116"/>
                </a:lnTo>
                <a:lnTo>
                  <a:pt x="8248936" y="351970"/>
                </a:lnTo>
                <a:lnTo>
                  <a:pt x="8291954" y="353802"/>
                </a:lnTo>
                <a:lnTo>
                  <a:pt x="8311749" y="347036"/>
                </a:lnTo>
                <a:lnTo>
                  <a:pt x="8344072" y="345529"/>
                </a:lnTo>
                <a:lnTo>
                  <a:pt x="8356362" y="347893"/>
                </a:lnTo>
                <a:lnTo>
                  <a:pt x="8382184" y="346859"/>
                </a:lnTo>
                <a:lnTo>
                  <a:pt x="8375240" y="331348"/>
                </a:lnTo>
                <a:lnTo>
                  <a:pt x="8385168" y="320564"/>
                </a:lnTo>
                <a:lnTo>
                  <a:pt x="8420326" y="312675"/>
                </a:lnTo>
                <a:lnTo>
                  <a:pt x="8634677" y="335839"/>
                </a:lnTo>
                <a:lnTo>
                  <a:pt x="8745353" y="367038"/>
                </a:lnTo>
                <a:lnTo>
                  <a:pt x="8801962" y="373154"/>
                </a:lnTo>
                <a:lnTo>
                  <a:pt x="8898929" y="370200"/>
                </a:lnTo>
                <a:lnTo>
                  <a:pt x="8988303" y="388754"/>
                </a:lnTo>
                <a:lnTo>
                  <a:pt x="9003873" y="399773"/>
                </a:lnTo>
                <a:lnTo>
                  <a:pt x="9078298" y="414398"/>
                </a:lnTo>
                <a:lnTo>
                  <a:pt x="9276812" y="427724"/>
                </a:lnTo>
                <a:lnTo>
                  <a:pt x="9275807" y="407041"/>
                </a:lnTo>
                <a:lnTo>
                  <a:pt x="9288128" y="404087"/>
                </a:lnTo>
                <a:lnTo>
                  <a:pt x="9700253" y="459100"/>
                </a:lnTo>
                <a:lnTo>
                  <a:pt x="9977652" y="544989"/>
                </a:lnTo>
                <a:lnTo>
                  <a:pt x="9980754" y="547116"/>
                </a:lnTo>
                <a:lnTo>
                  <a:pt x="9994227" y="559613"/>
                </a:lnTo>
                <a:lnTo>
                  <a:pt x="9981079" y="568300"/>
                </a:lnTo>
                <a:lnTo>
                  <a:pt x="9997978" y="607388"/>
                </a:lnTo>
                <a:lnTo>
                  <a:pt x="9983738" y="611642"/>
                </a:lnTo>
                <a:lnTo>
                  <a:pt x="9943055" y="609929"/>
                </a:lnTo>
                <a:lnTo>
                  <a:pt x="9813647" y="569244"/>
                </a:lnTo>
                <a:lnTo>
                  <a:pt x="9777690" y="582659"/>
                </a:lnTo>
                <a:lnTo>
                  <a:pt x="9757009" y="605704"/>
                </a:lnTo>
                <a:lnTo>
                  <a:pt x="9789509" y="624317"/>
                </a:lnTo>
                <a:lnTo>
                  <a:pt x="9835392" y="643256"/>
                </a:lnTo>
                <a:lnTo>
                  <a:pt x="9850165" y="646210"/>
                </a:lnTo>
                <a:lnTo>
                  <a:pt x="9876755" y="668133"/>
                </a:lnTo>
                <a:lnTo>
                  <a:pt x="9855453" y="683496"/>
                </a:lnTo>
                <a:lnTo>
                  <a:pt x="9845260" y="684855"/>
                </a:lnTo>
                <a:lnTo>
                  <a:pt x="9818019" y="684058"/>
                </a:lnTo>
                <a:lnTo>
                  <a:pt x="9809806" y="682019"/>
                </a:lnTo>
                <a:lnTo>
                  <a:pt x="9795033" y="680749"/>
                </a:lnTo>
                <a:lnTo>
                  <a:pt x="9792699" y="682078"/>
                </a:lnTo>
                <a:lnTo>
                  <a:pt x="9756211" y="713573"/>
                </a:lnTo>
                <a:lnTo>
                  <a:pt x="9752548" y="719069"/>
                </a:lnTo>
                <a:lnTo>
                  <a:pt x="9749149" y="727341"/>
                </a:lnTo>
                <a:lnTo>
                  <a:pt x="9730537" y="759309"/>
                </a:lnTo>
                <a:lnTo>
                  <a:pt x="9681432" y="759486"/>
                </a:lnTo>
                <a:lnTo>
                  <a:pt x="9660101" y="755114"/>
                </a:lnTo>
                <a:lnTo>
                  <a:pt x="9636465" y="768468"/>
                </a:lnTo>
                <a:lnTo>
                  <a:pt x="9627217" y="780582"/>
                </a:lnTo>
                <a:lnTo>
                  <a:pt x="9608987" y="771511"/>
                </a:lnTo>
                <a:lnTo>
                  <a:pt x="9594451" y="758836"/>
                </a:lnTo>
                <a:lnTo>
                  <a:pt x="9590374" y="763475"/>
                </a:lnTo>
                <a:lnTo>
                  <a:pt x="9577965" y="770832"/>
                </a:lnTo>
                <a:lnTo>
                  <a:pt x="9555452" y="770123"/>
                </a:lnTo>
                <a:lnTo>
                  <a:pt x="9557874" y="789918"/>
                </a:lnTo>
                <a:lnTo>
                  <a:pt x="9561715" y="797747"/>
                </a:lnTo>
                <a:lnTo>
                  <a:pt x="9562247" y="799313"/>
                </a:lnTo>
                <a:lnTo>
                  <a:pt x="9563724" y="811131"/>
                </a:lnTo>
                <a:lnTo>
                  <a:pt x="9566117" y="818872"/>
                </a:lnTo>
                <a:lnTo>
                  <a:pt x="9608958" y="838845"/>
                </a:lnTo>
                <a:lnTo>
                  <a:pt x="9648194" y="874477"/>
                </a:lnTo>
                <a:lnTo>
                  <a:pt x="9664148" y="914038"/>
                </a:lnTo>
                <a:lnTo>
                  <a:pt x="9698391" y="947040"/>
                </a:lnTo>
                <a:lnTo>
                  <a:pt x="9687784" y="978890"/>
                </a:lnTo>
                <a:lnTo>
                  <a:pt x="9673662" y="985449"/>
                </a:lnTo>
                <a:lnTo>
                  <a:pt x="9702852" y="1022025"/>
                </a:lnTo>
                <a:lnTo>
                  <a:pt x="9674135" y="1036266"/>
                </a:lnTo>
                <a:lnTo>
                  <a:pt x="9689439" y="1083213"/>
                </a:lnTo>
                <a:lnTo>
                  <a:pt x="9678094" y="1117338"/>
                </a:lnTo>
                <a:lnTo>
                  <a:pt x="9581156" y="1040018"/>
                </a:lnTo>
                <a:lnTo>
                  <a:pt x="9552172" y="1007253"/>
                </a:lnTo>
                <a:lnTo>
                  <a:pt x="9489507" y="952299"/>
                </a:lnTo>
                <a:lnTo>
                  <a:pt x="9464718" y="922517"/>
                </a:lnTo>
                <a:lnTo>
                  <a:pt x="9431894" y="854356"/>
                </a:lnTo>
                <a:lnTo>
                  <a:pt x="9475532" y="818902"/>
                </a:lnTo>
                <a:lnTo>
                  <a:pt x="9468235" y="809181"/>
                </a:lnTo>
                <a:lnTo>
                  <a:pt x="9464777" y="789327"/>
                </a:lnTo>
                <a:lnTo>
                  <a:pt x="9469475" y="758984"/>
                </a:lnTo>
                <a:lnTo>
                  <a:pt x="9471810" y="753341"/>
                </a:lnTo>
                <a:lnTo>
                  <a:pt x="9487084" y="737889"/>
                </a:lnTo>
                <a:lnTo>
                  <a:pt x="9485991" y="725332"/>
                </a:lnTo>
                <a:lnTo>
                  <a:pt x="9463625" y="703232"/>
                </a:lnTo>
                <a:lnTo>
                  <a:pt x="9448646" y="712539"/>
                </a:lnTo>
                <a:lnTo>
                  <a:pt x="9438128" y="725923"/>
                </a:lnTo>
                <a:lnTo>
                  <a:pt x="9433932" y="735023"/>
                </a:lnTo>
                <a:lnTo>
                  <a:pt x="9416974" y="741434"/>
                </a:lnTo>
                <a:lnTo>
                  <a:pt x="9391594" y="732571"/>
                </a:lnTo>
                <a:lnTo>
                  <a:pt x="9375877" y="722289"/>
                </a:lnTo>
                <a:lnTo>
                  <a:pt x="9368579" y="708521"/>
                </a:lnTo>
                <a:lnTo>
                  <a:pt x="9295514" y="708521"/>
                </a:lnTo>
                <a:lnTo>
                  <a:pt x="9284316" y="752839"/>
                </a:lnTo>
                <a:lnTo>
                  <a:pt x="9284493" y="754493"/>
                </a:lnTo>
                <a:lnTo>
                  <a:pt x="9284877" y="755970"/>
                </a:lnTo>
                <a:lnTo>
                  <a:pt x="9286650" y="760077"/>
                </a:lnTo>
                <a:lnTo>
                  <a:pt x="9295957" y="772929"/>
                </a:lnTo>
                <a:lnTo>
                  <a:pt x="9297227" y="774023"/>
                </a:lnTo>
                <a:lnTo>
                  <a:pt x="9306741" y="777509"/>
                </a:lnTo>
                <a:lnTo>
                  <a:pt x="9307597" y="778188"/>
                </a:lnTo>
                <a:lnTo>
                  <a:pt x="9309577" y="780463"/>
                </a:lnTo>
                <a:lnTo>
                  <a:pt x="9318175" y="794113"/>
                </a:lnTo>
                <a:lnTo>
                  <a:pt x="9309016" y="799550"/>
                </a:lnTo>
                <a:lnTo>
                  <a:pt x="9304968" y="801293"/>
                </a:lnTo>
                <a:lnTo>
                  <a:pt x="9243218" y="810156"/>
                </a:lnTo>
                <a:lnTo>
                  <a:pt x="9230632" y="808118"/>
                </a:lnTo>
                <a:lnTo>
                  <a:pt x="9175442" y="787791"/>
                </a:lnTo>
                <a:lnTo>
                  <a:pt x="8976721" y="797304"/>
                </a:lnTo>
                <a:lnTo>
                  <a:pt x="8960472" y="809536"/>
                </a:lnTo>
                <a:lnTo>
                  <a:pt x="8935919" y="864550"/>
                </a:lnTo>
                <a:lnTo>
                  <a:pt x="8930838" y="874270"/>
                </a:lnTo>
                <a:lnTo>
                  <a:pt x="8924929" y="909193"/>
                </a:lnTo>
                <a:lnTo>
                  <a:pt x="8902238" y="958710"/>
                </a:lnTo>
                <a:lnTo>
                  <a:pt x="8944813" y="962285"/>
                </a:lnTo>
                <a:lnTo>
                  <a:pt x="8959585" y="972183"/>
                </a:lnTo>
                <a:lnTo>
                  <a:pt x="8961654" y="977176"/>
                </a:lnTo>
                <a:lnTo>
                  <a:pt x="8970517" y="990708"/>
                </a:lnTo>
                <a:lnTo>
                  <a:pt x="8996103" y="997887"/>
                </a:lnTo>
                <a:lnTo>
                  <a:pt x="8999058" y="997887"/>
                </a:lnTo>
                <a:lnTo>
                  <a:pt x="9002958" y="998626"/>
                </a:lnTo>
                <a:lnTo>
                  <a:pt x="9012707" y="1001580"/>
                </a:lnTo>
                <a:lnTo>
                  <a:pt x="9017435" y="984533"/>
                </a:lnTo>
                <a:lnTo>
                  <a:pt x="9033951" y="984533"/>
                </a:lnTo>
                <a:lnTo>
                  <a:pt x="9084620" y="996351"/>
                </a:lnTo>
                <a:lnTo>
                  <a:pt x="9117681" y="1012748"/>
                </a:lnTo>
                <a:lnTo>
                  <a:pt x="9140431" y="1029678"/>
                </a:lnTo>
                <a:lnTo>
                  <a:pt x="9140756" y="1019189"/>
                </a:lnTo>
                <a:lnTo>
                  <a:pt x="9139279" y="1005126"/>
                </a:lnTo>
                <a:lnTo>
                  <a:pt x="9132750" y="989939"/>
                </a:lnTo>
                <a:lnTo>
                  <a:pt x="9138659" y="986069"/>
                </a:lnTo>
                <a:lnTo>
                  <a:pt x="9151510" y="990619"/>
                </a:lnTo>
                <a:lnTo>
                  <a:pt x="9185872" y="1027432"/>
                </a:lnTo>
                <a:lnTo>
                  <a:pt x="9213526" y="1049118"/>
                </a:lnTo>
                <a:lnTo>
                  <a:pt x="9286503" y="1141151"/>
                </a:lnTo>
                <a:lnTo>
                  <a:pt x="9300507" y="1153590"/>
                </a:lnTo>
                <a:lnTo>
                  <a:pt x="9323729" y="1164936"/>
                </a:lnTo>
                <a:lnTo>
                  <a:pt x="9328988" y="1168658"/>
                </a:lnTo>
                <a:lnTo>
                  <a:pt x="9340334" y="1188986"/>
                </a:lnTo>
                <a:lnTo>
                  <a:pt x="9315959" y="1192767"/>
                </a:lnTo>
                <a:lnTo>
                  <a:pt x="9319652" y="1208870"/>
                </a:lnTo>
                <a:lnTo>
                  <a:pt x="9324320" y="1220156"/>
                </a:lnTo>
                <a:lnTo>
                  <a:pt x="9337733" y="1240128"/>
                </a:lnTo>
                <a:lnTo>
                  <a:pt x="9390915" y="1291390"/>
                </a:lnTo>
                <a:lnTo>
                  <a:pt x="9367633" y="1316119"/>
                </a:lnTo>
                <a:lnTo>
                  <a:pt x="9365979" y="1316296"/>
                </a:lnTo>
                <a:lnTo>
                  <a:pt x="9359272" y="1315942"/>
                </a:lnTo>
                <a:lnTo>
                  <a:pt x="9340777" y="1301819"/>
                </a:lnTo>
                <a:lnTo>
                  <a:pt x="9203953" y="1100911"/>
                </a:lnTo>
                <a:lnTo>
                  <a:pt x="9174703" y="1077511"/>
                </a:lnTo>
                <a:lnTo>
                  <a:pt x="9175235" y="1099079"/>
                </a:lnTo>
                <a:lnTo>
                  <a:pt x="9178899" y="1105845"/>
                </a:lnTo>
                <a:lnTo>
                  <a:pt x="9223216" y="1165378"/>
                </a:lnTo>
                <a:lnTo>
                  <a:pt x="9235419" y="1212385"/>
                </a:lnTo>
                <a:lnTo>
                  <a:pt x="9193080" y="1414741"/>
                </a:lnTo>
                <a:lnTo>
                  <a:pt x="9162590" y="1446939"/>
                </a:lnTo>
                <a:lnTo>
                  <a:pt x="9113870" y="1440386"/>
                </a:lnTo>
                <a:lnTo>
                  <a:pt x="9098773" y="1431522"/>
                </a:lnTo>
                <a:lnTo>
                  <a:pt x="9083675" y="1448298"/>
                </a:lnTo>
                <a:lnTo>
                  <a:pt x="9076200" y="1499765"/>
                </a:lnTo>
                <a:lnTo>
                  <a:pt x="9061930" y="1540892"/>
                </a:lnTo>
                <a:lnTo>
                  <a:pt x="9045562" y="1556462"/>
                </a:lnTo>
                <a:lnTo>
                  <a:pt x="9059979" y="1596112"/>
                </a:lnTo>
                <a:lnTo>
                  <a:pt x="9073954" y="1605980"/>
                </a:lnTo>
                <a:lnTo>
                  <a:pt x="9145277" y="1683477"/>
                </a:lnTo>
                <a:lnTo>
                  <a:pt x="9153165" y="1697688"/>
                </a:lnTo>
                <a:lnTo>
                  <a:pt x="9168913" y="1737574"/>
                </a:lnTo>
                <a:lnTo>
                  <a:pt x="9157863" y="1759024"/>
                </a:lnTo>
                <a:lnTo>
                  <a:pt x="9082434" y="1786058"/>
                </a:lnTo>
                <a:lnTo>
                  <a:pt x="9041602" y="1683802"/>
                </a:lnTo>
                <a:lnTo>
                  <a:pt x="9043228" y="1663120"/>
                </a:lnTo>
                <a:lnTo>
                  <a:pt x="9024378" y="1648348"/>
                </a:lnTo>
                <a:lnTo>
                  <a:pt x="8973915" y="1634550"/>
                </a:lnTo>
                <a:lnTo>
                  <a:pt x="8962954" y="1613337"/>
                </a:lnTo>
                <a:lnTo>
                  <a:pt x="8962304" y="1603380"/>
                </a:lnTo>
                <a:lnTo>
                  <a:pt x="8959024" y="1586155"/>
                </a:lnTo>
                <a:lnTo>
                  <a:pt x="8958552" y="1585358"/>
                </a:lnTo>
                <a:lnTo>
                  <a:pt x="8957428" y="1583999"/>
                </a:lnTo>
                <a:lnTo>
                  <a:pt x="8956542" y="1583290"/>
                </a:lnTo>
                <a:lnTo>
                  <a:pt x="8924751" y="1569787"/>
                </a:lnTo>
                <a:lnTo>
                  <a:pt x="8877775" y="1577499"/>
                </a:lnTo>
                <a:lnTo>
                  <a:pt x="8841375" y="1608048"/>
                </a:lnTo>
                <a:lnTo>
                  <a:pt x="8827903" y="1580808"/>
                </a:lnTo>
                <a:lnTo>
                  <a:pt x="8826839" y="1555015"/>
                </a:lnTo>
                <a:lnTo>
                  <a:pt x="8820930" y="1535692"/>
                </a:lnTo>
                <a:lnTo>
                  <a:pt x="8799362" y="1531467"/>
                </a:lnTo>
                <a:lnTo>
                  <a:pt x="8794073" y="1531467"/>
                </a:lnTo>
                <a:lnTo>
                  <a:pt x="8768162" y="1561012"/>
                </a:lnTo>
                <a:lnTo>
                  <a:pt x="8767837" y="1561544"/>
                </a:lnTo>
                <a:lnTo>
                  <a:pt x="8767512" y="1563228"/>
                </a:lnTo>
                <a:lnTo>
                  <a:pt x="8767247" y="1568015"/>
                </a:lnTo>
                <a:lnTo>
                  <a:pt x="8755429" y="1589819"/>
                </a:lnTo>
                <a:lnTo>
                  <a:pt x="8732620" y="1598889"/>
                </a:lnTo>
                <a:lnTo>
                  <a:pt x="8721836" y="1601223"/>
                </a:lnTo>
                <a:lnTo>
                  <a:pt x="8726563" y="1610619"/>
                </a:lnTo>
                <a:lnTo>
                  <a:pt x="8751883" y="1621875"/>
                </a:lnTo>
                <a:lnTo>
                  <a:pt x="8777085" y="1628316"/>
                </a:lnTo>
                <a:lnTo>
                  <a:pt x="8787928" y="1644566"/>
                </a:lnTo>
                <a:lnTo>
                  <a:pt x="8789553" y="1651066"/>
                </a:lnTo>
                <a:lnTo>
                  <a:pt x="8793423" y="1659073"/>
                </a:lnTo>
                <a:lnTo>
                  <a:pt x="8820693" y="1656118"/>
                </a:lnTo>
                <a:lnTo>
                  <a:pt x="8827607" y="1649116"/>
                </a:lnTo>
                <a:lnTo>
                  <a:pt x="8849677" y="1646161"/>
                </a:lnTo>
                <a:lnTo>
                  <a:pt x="8875293" y="1656621"/>
                </a:lnTo>
                <a:lnTo>
                  <a:pt x="8904838" y="1658955"/>
                </a:lnTo>
                <a:lnTo>
                  <a:pt x="8916302" y="1669945"/>
                </a:lnTo>
                <a:lnTo>
                  <a:pt x="8908649" y="1682798"/>
                </a:lnTo>
                <a:lnTo>
                  <a:pt x="8906168" y="1684600"/>
                </a:lnTo>
                <a:lnTo>
                  <a:pt x="8904247" y="1685604"/>
                </a:lnTo>
                <a:lnTo>
                  <a:pt x="8903302" y="1685959"/>
                </a:lnTo>
                <a:lnTo>
                  <a:pt x="8892725" y="1687731"/>
                </a:lnTo>
                <a:lnTo>
                  <a:pt x="8860698" y="1716272"/>
                </a:lnTo>
                <a:lnTo>
                  <a:pt x="8854346" y="1723717"/>
                </a:lnTo>
                <a:lnTo>
                  <a:pt x="8841878" y="1734945"/>
                </a:lnTo>
                <a:lnTo>
                  <a:pt x="8838923" y="1761240"/>
                </a:lnTo>
                <a:lnTo>
                  <a:pt x="8848141" y="1763899"/>
                </a:lnTo>
                <a:lnTo>
                  <a:pt x="8854907" y="1764874"/>
                </a:lnTo>
                <a:lnTo>
                  <a:pt x="8885604" y="1782365"/>
                </a:lnTo>
                <a:lnTo>
                  <a:pt x="8975451" y="1907666"/>
                </a:lnTo>
                <a:lnTo>
                  <a:pt x="8972821" y="1931627"/>
                </a:lnTo>
                <a:lnTo>
                  <a:pt x="8964992" y="1945099"/>
                </a:lnTo>
                <a:lnTo>
                  <a:pt x="8978080" y="1949797"/>
                </a:lnTo>
                <a:lnTo>
                  <a:pt x="8991287" y="1959045"/>
                </a:lnTo>
                <a:lnTo>
                  <a:pt x="8994921" y="1973167"/>
                </a:lnTo>
                <a:lnTo>
                  <a:pt x="8991435" y="2023807"/>
                </a:lnTo>
                <a:lnTo>
                  <a:pt x="8962245" y="2110818"/>
                </a:lnTo>
                <a:lnTo>
                  <a:pt x="8961033" y="2124527"/>
                </a:lnTo>
                <a:lnTo>
                  <a:pt x="8941504" y="2170410"/>
                </a:lnTo>
                <a:lnTo>
                  <a:pt x="8885841" y="2233253"/>
                </a:lnTo>
                <a:lnTo>
                  <a:pt x="8873580" y="2242885"/>
                </a:lnTo>
                <a:lnTo>
                  <a:pt x="8846693" y="2257332"/>
                </a:lnTo>
                <a:lnTo>
                  <a:pt x="8836028" y="2260996"/>
                </a:lnTo>
                <a:lnTo>
                  <a:pt x="8809023" y="2277039"/>
                </a:lnTo>
                <a:lnTo>
                  <a:pt x="8805744" y="2280643"/>
                </a:lnTo>
                <a:lnTo>
                  <a:pt x="8796172" y="2288000"/>
                </a:lnTo>
                <a:lnTo>
                  <a:pt x="8775283" y="2281323"/>
                </a:lnTo>
                <a:lnTo>
                  <a:pt x="8770083" y="2277630"/>
                </a:lnTo>
                <a:lnTo>
                  <a:pt x="8764174" y="2285725"/>
                </a:lnTo>
                <a:lnTo>
                  <a:pt x="8750110" y="2297809"/>
                </a:lnTo>
                <a:lnTo>
                  <a:pt x="8725145" y="2303866"/>
                </a:lnTo>
                <a:lnTo>
                  <a:pt x="8720210" y="2303866"/>
                </a:lnTo>
                <a:lnTo>
                  <a:pt x="8674061" y="2316334"/>
                </a:lnTo>
                <a:lnTo>
                  <a:pt x="8674061" y="2352468"/>
                </a:lnTo>
                <a:lnTo>
                  <a:pt x="8665670" y="2355659"/>
                </a:lnTo>
                <a:lnTo>
                  <a:pt x="8654886" y="2357668"/>
                </a:lnTo>
                <a:lnTo>
                  <a:pt x="8646584" y="2347238"/>
                </a:lnTo>
                <a:lnTo>
                  <a:pt x="8645698" y="2343456"/>
                </a:lnTo>
                <a:lnTo>
                  <a:pt x="8629507" y="2317486"/>
                </a:lnTo>
                <a:lnTo>
                  <a:pt x="8590212" y="2307795"/>
                </a:lnTo>
                <a:lnTo>
                  <a:pt x="8578158" y="2313911"/>
                </a:lnTo>
                <a:lnTo>
                  <a:pt x="8556560" y="2332377"/>
                </a:lnTo>
                <a:lnTo>
                  <a:pt x="8533870" y="2361065"/>
                </a:lnTo>
                <a:lnTo>
                  <a:pt x="8521076" y="2410022"/>
                </a:lnTo>
                <a:lnTo>
                  <a:pt x="8545569" y="2447514"/>
                </a:lnTo>
                <a:lnTo>
                  <a:pt x="8642743" y="2558043"/>
                </a:lnTo>
                <a:lnTo>
                  <a:pt x="8673027" y="2644255"/>
                </a:lnTo>
                <a:lnTo>
                  <a:pt x="8675391" y="2702312"/>
                </a:lnTo>
                <a:lnTo>
                  <a:pt x="8650957" y="2739746"/>
                </a:lnTo>
                <a:lnTo>
                  <a:pt x="8593580" y="2774934"/>
                </a:lnTo>
                <a:lnTo>
                  <a:pt x="8590626" y="2785333"/>
                </a:lnTo>
                <a:lnTo>
                  <a:pt x="8572249" y="2806902"/>
                </a:lnTo>
                <a:lnTo>
                  <a:pt x="8564389" y="2813490"/>
                </a:lnTo>
                <a:lnTo>
                  <a:pt x="8559987" y="2820167"/>
                </a:lnTo>
                <a:lnTo>
                  <a:pt x="8544446" y="2835915"/>
                </a:lnTo>
                <a:lnTo>
                  <a:pt x="8525124" y="2842267"/>
                </a:lnTo>
                <a:lnTo>
                  <a:pt x="8513306" y="2776381"/>
                </a:lnTo>
                <a:lnTo>
                  <a:pt x="8513098" y="2775938"/>
                </a:lnTo>
                <a:lnTo>
                  <a:pt x="8505948" y="2771359"/>
                </a:lnTo>
                <a:lnTo>
                  <a:pt x="8491590" y="2774106"/>
                </a:lnTo>
                <a:lnTo>
                  <a:pt x="8464852" y="2751445"/>
                </a:lnTo>
                <a:lnTo>
                  <a:pt x="8458942" y="2741843"/>
                </a:lnTo>
                <a:lnTo>
                  <a:pt x="8456696" y="2735018"/>
                </a:lnTo>
                <a:lnTo>
                  <a:pt x="8447508" y="2718059"/>
                </a:lnTo>
                <a:lnTo>
                  <a:pt x="8410164" y="2677317"/>
                </a:lnTo>
                <a:lnTo>
                  <a:pt x="8409070" y="2676430"/>
                </a:lnTo>
                <a:lnTo>
                  <a:pt x="8386054" y="2670521"/>
                </a:lnTo>
                <a:lnTo>
                  <a:pt x="8369804" y="2670048"/>
                </a:lnTo>
                <a:lnTo>
                  <a:pt x="8360942" y="2641833"/>
                </a:lnTo>
                <a:lnTo>
                  <a:pt x="8354500" y="2640326"/>
                </a:lnTo>
                <a:lnTo>
                  <a:pt x="8342506" y="2654153"/>
                </a:lnTo>
                <a:lnTo>
                  <a:pt x="8342506" y="2684348"/>
                </a:lnTo>
                <a:lnTo>
                  <a:pt x="8325310" y="2770738"/>
                </a:lnTo>
                <a:lnTo>
                  <a:pt x="8323420" y="2797801"/>
                </a:lnTo>
                <a:lnTo>
                  <a:pt x="8338842" y="2800401"/>
                </a:lnTo>
                <a:lnTo>
                  <a:pt x="8356568" y="2824776"/>
                </a:lnTo>
                <a:lnTo>
                  <a:pt x="8381210" y="2890455"/>
                </a:lnTo>
                <a:lnTo>
                  <a:pt x="8385168" y="2893232"/>
                </a:lnTo>
                <a:lnTo>
                  <a:pt x="8395568" y="2897073"/>
                </a:lnTo>
                <a:lnTo>
                  <a:pt x="8421154" y="2922896"/>
                </a:lnTo>
                <a:lnTo>
                  <a:pt x="8432678" y="2929928"/>
                </a:lnTo>
                <a:lnTo>
                  <a:pt x="8450168" y="2945085"/>
                </a:lnTo>
                <a:lnTo>
                  <a:pt x="8480628" y="2983937"/>
                </a:lnTo>
                <a:lnTo>
                  <a:pt x="8488162" y="3023793"/>
                </a:lnTo>
                <a:lnTo>
                  <a:pt x="8488162" y="3035316"/>
                </a:lnTo>
                <a:lnTo>
                  <a:pt x="8496022" y="3071420"/>
                </a:lnTo>
                <a:lnTo>
                  <a:pt x="8513748" y="3113108"/>
                </a:lnTo>
                <a:lnTo>
                  <a:pt x="8506392" y="3132579"/>
                </a:lnTo>
                <a:lnTo>
                  <a:pt x="8485356" y="3134883"/>
                </a:lnTo>
                <a:lnTo>
                  <a:pt x="8420356" y="3092279"/>
                </a:lnTo>
                <a:lnTo>
                  <a:pt x="8401774" y="3056322"/>
                </a:lnTo>
                <a:lnTo>
                  <a:pt x="8390190" y="3040191"/>
                </a:lnTo>
                <a:lnTo>
                  <a:pt x="8356952" y="2939294"/>
                </a:lnTo>
                <a:lnTo>
                  <a:pt x="8315058" y="2878194"/>
                </a:lnTo>
                <a:lnTo>
                  <a:pt x="8305072" y="2870424"/>
                </a:lnTo>
                <a:lnTo>
                  <a:pt x="8290890" y="2864515"/>
                </a:lnTo>
                <a:lnTo>
                  <a:pt x="8288201" y="2856301"/>
                </a:lnTo>
                <a:lnTo>
                  <a:pt x="8285543" y="2825869"/>
                </a:lnTo>
                <a:lnTo>
                  <a:pt x="8288851" y="2802795"/>
                </a:lnTo>
                <a:lnTo>
                  <a:pt x="8290241" y="2798688"/>
                </a:lnTo>
                <a:lnTo>
                  <a:pt x="8291422" y="2788495"/>
                </a:lnTo>
                <a:lnTo>
                  <a:pt x="8284715" y="2663194"/>
                </a:lnTo>
                <a:lnTo>
                  <a:pt x="8212861" y="2497209"/>
                </a:lnTo>
                <a:lnTo>
                  <a:pt x="8212359" y="2501700"/>
                </a:lnTo>
                <a:lnTo>
                  <a:pt x="8207159" y="2518186"/>
                </a:lnTo>
                <a:lnTo>
                  <a:pt x="8194307" y="2530477"/>
                </a:lnTo>
                <a:lnTo>
                  <a:pt x="8175959" y="2536209"/>
                </a:lnTo>
                <a:lnTo>
                  <a:pt x="8173005" y="2537893"/>
                </a:lnTo>
                <a:lnTo>
                  <a:pt x="8157789" y="2549416"/>
                </a:lnTo>
                <a:lnTo>
                  <a:pt x="8116692" y="2535913"/>
                </a:lnTo>
                <a:lnTo>
                  <a:pt x="8115303" y="2528764"/>
                </a:lnTo>
                <a:lnTo>
                  <a:pt x="8115303" y="2519250"/>
                </a:lnTo>
                <a:lnTo>
                  <a:pt x="8117963" y="2500607"/>
                </a:lnTo>
                <a:lnTo>
                  <a:pt x="8106410" y="2448430"/>
                </a:lnTo>
                <a:lnTo>
                  <a:pt x="8071547" y="2384229"/>
                </a:lnTo>
                <a:lnTo>
                  <a:pt x="8059345" y="2374390"/>
                </a:lnTo>
                <a:lnTo>
                  <a:pt x="8021763" y="2331107"/>
                </a:lnTo>
                <a:lnTo>
                  <a:pt x="7989175" y="2273434"/>
                </a:lnTo>
                <a:lnTo>
                  <a:pt x="7919035" y="2296096"/>
                </a:lnTo>
                <a:lnTo>
                  <a:pt x="7905828" y="2296509"/>
                </a:lnTo>
                <a:lnTo>
                  <a:pt x="7882192" y="2301059"/>
                </a:lnTo>
                <a:lnTo>
                  <a:pt x="7839322" y="2322509"/>
                </a:lnTo>
                <a:lnTo>
                  <a:pt x="7841656" y="2330988"/>
                </a:lnTo>
                <a:lnTo>
                  <a:pt x="7826440" y="2370106"/>
                </a:lnTo>
                <a:lnTo>
                  <a:pt x="7787410" y="2395781"/>
                </a:lnTo>
                <a:lnTo>
                  <a:pt x="7772638" y="2410878"/>
                </a:lnTo>
                <a:lnTo>
                  <a:pt x="7736032" y="2459391"/>
                </a:lnTo>
                <a:lnTo>
                  <a:pt x="7706486" y="2484948"/>
                </a:lnTo>
                <a:lnTo>
                  <a:pt x="7704478" y="2486012"/>
                </a:lnTo>
                <a:lnTo>
                  <a:pt x="7694314" y="2495732"/>
                </a:lnTo>
                <a:lnTo>
                  <a:pt x="7693280" y="2499721"/>
                </a:lnTo>
                <a:lnTo>
                  <a:pt x="7671298" y="2521820"/>
                </a:lnTo>
                <a:lnTo>
                  <a:pt x="7649966" y="2533195"/>
                </a:lnTo>
                <a:lnTo>
                  <a:pt x="7627010" y="2553640"/>
                </a:lnTo>
                <a:lnTo>
                  <a:pt x="7638296" y="2626942"/>
                </a:lnTo>
                <a:lnTo>
                  <a:pt x="7628576" y="2684201"/>
                </a:lnTo>
                <a:lnTo>
                  <a:pt x="7627246" y="2688130"/>
                </a:lnTo>
                <a:lnTo>
                  <a:pt x="7625622" y="2737470"/>
                </a:lnTo>
                <a:lnTo>
                  <a:pt x="7626952" y="2741223"/>
                </a:lnTo>
                <a:lnTo>
                  <a:pt x="7628784" y="2750677"/>
                </a:lnTo>
                <a:lnTo>
                  <a:pt x="7616670" y="2769645"/>
                </a:lnTo>
                <a:lnTo>
                  <a:pt x="7608574" y="2777297"/>
                </a:lnTo>
                <a:lnTo>
                  <a:pt x="7603788" y="2787047"/>
                </a:lnTo>
                <a:lnTo>
                  <a:pt x="7600834" y="2797565"/>
                </a:lnTo>
                <a:lnTo>
                  <a:pt x="7596904" y="2804892"/>
                </a:lnTo>
                <a:lnTo>
                  <a:pt x="7594540" y="2806370"/>
                </a:lnTo>
                <a:lnTo>
                  <a:pt x="7553354" y="2844985"/>
                </a:lnTo>
                <a:lnTo>
                  <a:pt x="7520855" y="2839756"/>
                </a:lnTo>
                <a:lnTo>
                  <a:pt x="7505817" y="2819370"/>
                </a:lnTo>
                <a:lnTo>
                  <a:pt x="7353896" y="2463291"/>
                </a:lnTo>
                <a:lnTo>
                  <a:pt x="7326242" y="2324193"/>
                </a:lnTo>
                <a:lnTo>
                  <a:pt x="7326094" y="2291989"/>
                </a:lnTo>
                <a:lnTo>
                  <a:pt x="7320539" y="2291605"/>
                </a:lnTo>
                <a:lnTo>
                  <a:pt x="7315901" y="2321859"/>
                </a:lnTo>
                <a:lnTo>
                  <a:pt x="7305619" y="2331697"/>
                </a:lnTo>
                <a:lnTo>
                  <a:pt x="7303255" y="2332791"/>
                </a:lnTo>
                <a:lnTo>
                  <a:pt x="7267211" y="2343013"/>
                </a:lnTo>
                <a:lnTo>
                  <a:pt x="7257283" y="2340059"/>
                </a:lnTo>
                <a:lnTo>
                  <a:pt x="7228831" y="2310130"/>
                </a:lnTo>
                <a:lnTo>
                  <a:pt x="7206022" y="2291812"/>
                </a:lnTo>
                <a:lnTo>
                  <a:pt x="7201886" y="2287527"/>
                </a:lnTo>
                <a:lnTo>
                  <a:pt x="7196302" y="2271928"/>
                </a:lnTo>
                <a:lnTo>
                  <a:pt x="7213674" y="2263064"/>
                </a:lnTo>
                <a:lnTo>
                  <a:pt x="7182682" y="2244126"/>
                </a:lnTo>
                <a:lnTo>
                  <a:pt x="7128112" y="2198301"/>
                </a:lnTo>
                <a:lnTo>
                  <a:pt x="7094253" y="2153983"/>
                </a:lnTo>
                <a:lnTo>
                  <a:pt x="6975275" y="2165801"/>
                </a:lnTo>
                <a:lnTo>
                  <a:pt x="6905844" y="2163704"/>
                </a:lnTo>
                <a:lnTo>
                  <a:pt x="6785802" y="2140511"/>
                </a:lnTo>
                <a:lnTo>
                  <a:pt x="6772595" y="2132977"/>
                </a:lnTo>
                <a:lnTo>
                  <a:pt x="6765593" y="2121159"/>
                </a:lnTo>
                <a:lnTo>
                  <a:pt x="6756197" y="2099679"/>
                </a:lnTo>
                <a:lnTo>
                  <a:pt x="6747807" y="2089427"/>
                </a:lnTo>
                <a:lnTo>
                  <a:pt x="6695364" y="2103491"/>
                </a:lnTo>
                <a:lnTo>
                  <a:pt x="6636274" y="2091673"/>
                </a:lnTo>
                <a:lnTo>
                  <a:pt x="6559840" y="2049216"/>
                </a:lnTo>
                <a:lnTo>
                  <a:pt x="6557802" y="2047621"/>
                </a:lnTo>
                <a:lnTo>
                  <a:pt x="6545984" y="2029421"/>
                </a:lnTo>
                <a:lnTo>
                  <a:pt x="6538036" y="2005785"/>
                </a:lnTo>
                <a:lnTo>
                  <a:pt x="6528995" y="1990599"/>
                </a:lnTo>
                <a:lnTo>
                  <a:pt x="6512893" y="1970301"/>
                </a:lnTo>
                <a:lnTo>
                  <a:pt x="6494250" y="1960433"/>
                </a:lnTo>
                <a:lnTo>
                  <a:pt x="6470939" y="1958897"/>
                </a:lnTo>
                <a:lnTo>
                  <a:pt x="6456758" y="1967051"/>
                </a:lnTo>
                <a:lnTo>
                  <a:pt x="6448987" y="2003274"/>
                </a:lnTo>
                <a:lnTo>
                  <a:pt x="6451941" y="2011133"/>
                </a:lnTo>
                <a:lnTo>
                  <a:pt x="6473037" y="2048714"/>
                </a:lnTo>
                <a:lnTo>
                  <a:pt x="6534462" y="2105854"/>
                </a:lnTo>
                <a:lnTo>
                  <a:pt x="6546280" y="2098941"/>
                </a:lnTo>
                <a:lnTo>
                  <a:pt x="6542232" y="2125029"/>
                </a:lnTo>
                <a:lnTo>
                  <a:pt x="6559959" y="2115722"/>
                </a:lnTo>
                <a:lnTo>
                  <a:pt x="6572279" y="2133095"/>
                </a:lnTo>
                <a:lnTo>
                  <a:pt x="6574318" y="2180633"/>
                </a:lnTo>
                <a:lnTo>
                  <a:pt x="6590390" y="2195997"/>
                </a:lnTo>
                <a:lnTo>
                  <a:pt x="6649481" y="2196824"/>
                </a:lnTo>
                <a:lnTo>
                  <a:pt x="6729932" y="2113566"/>
                </a:lnTo>
                <a:lnTo>
                  <a:pt x="6740745" y="2146331"/>
                </a:lnTo>
                <a:lnTo>
                  <a:pt x="6769433" y="2196765"/>
                </a:lnTo>
                <a:lnTo>
                  <a:pt x="6788963" y="2214167"/>
                </a:lnTo>
                <a:lnTo>
                  <a:pt x="6809319" y="2213812"/>
                </a:lnTo>
                <a:lnTo>
                  <a:pt x="6820547" y="2216767"/>
                </a:lnTo>
                <a:lnTo>
                  <a:pt x="6824151" y="2219219"/>
                </a:lnTo>
                <a:lnTo>
                  <a:pt x="6831685" y="2226133"/>
                </a:lnTo>
                <a:lnTo>
                  <a:pt x="6861939" y="2264541"/>
                </a:lnTo>
                <a:lnTo>
                  <a:pt x="6868085" y="2287616"/>
                </a:lnTo>
                <a:lnTo>
                  <a:pt x="6836590" y="2354536"/>
                </a:lnTo>
                <a:lnTo>
                  <a:pt x="6832276" y="2357047"/>
                </a:lnTo>
                <a:lnTo>
                  <a:pt x="6824949" y="2359765"/>
                </a:lnTo>
                <a:lnTo>
                  <a:pt x="6814578" y="2379324"/>
                </a:lnTo>
                <a:lnTo>
                  <a:pt x="6814963" y="2395574"/>
                </a:lnTo>
                <a:lnTo>
                  <a:pt x="6812303" y="2413301"/>
                </a:lnTo>
                <a:lnTo>
                  <a:pt x="6798772" y="2421574"/>
                </a:lnTo>
                <a:lnTo>
                  <a:pt x="6795640" y="2422696"/>
                </a:lnTo>
                <a:lnTo>
                  <a:pt x="6773954" y="2440542"/>
                </a:lnTo>
                <a:lnTo>
                  <a:pt x="6770999" y="2446126"/>
                </a:lnTo>
                <a:lnTo>
                  <a:pt x="6768281" y="2449967"/>
                </a:lnTo>
                <a:lnTo>
                  <a:pt x="6765918" y="2452537"/>
                </a:lnTo>
                <a:lnTo>
                  <a:pt x="6757439" y="2457294"/>
                </a:lnTo>
                <a:lnTo>
                  <a:pt x="6722220" y="2485687"/>
                </a:lnTo>
                <a:lnTo>
                  <a:pt x="6630010" y="2519634"/>
                </a:lnTo>
                <a:lnTo>
                  <a:pt x="6621147" y="2533373"/>
                </a:lnTo>
                <a:lnTo>
                  <a:pt x="6620733" y="2545515"/>
                </a:lnTo>
                <a:lnTo>
                  <a:pt x="6580699" y="2578695"/>
                </a:lnTo>
                <a:lnTo>
                  <a:pt x="6526100" y="2592315"/>
                </a:lnTo>
                <a:lnTo>
                  <a:pt x="6520723" y="2595270"/>
                </a:lnTo>
                <a:lnTo>
                  <a:pt x="6513484" y="2600588"/>
                </a:lnTo>
                <a:lnTo>
                  <a:pt x="6504621" y="2609067"/>
                </a:lnTo>
                <a:lnTo>
                  <a:pt x="6499450" y="2612022"/>
                </a:lnTo>
                <a:lnTo>
                  <a:pt x="6468930" y="2620885"/>
                </a:lnTo>
                <a:lnTo>
                  <a:pt x="6422101" y="2643694"/>
                </a:lnTo>
                <a:lnTo>
                  <a:pt x="6405851" y="2647949"/>
                </a:lnTo>
                <a:lnTo>
                  <a:pt x="6384165" y="2657846"/>
                </a:lnTo>
                <a:lnTo>
                  <a:pt x="6380324" y="2660653"/>
                </a:lnTo>
                <a:lnTo>
                  <a:pt x="6373115" y="2664642"/>
                </a:lnTo>
                <a:lnTo>
                  <a:pt x="6319785" y="2666680"/>
                </a:lnTo>
                <a:lnTo>
                  <a:pt x="6304481" y="2651908"/>
                </a:lnTo>
                <a:lnTo>
                  <a:pt x="6303742" y="2645821"/>
                </a:lnTo>
                <a:lnTo>
                  <a:pt x="6304806" y="2636633"/>
                </a:lnTo>
                <a:lnTo>
                  <a:pt x="6304599" y="2628478"/>
                </a:lnTo>
                <a:lnTo>
                  <a:pt x="6301142" y="2611224"/>
                </a:lnTo>
                <a:lnTo>
                  <a:pt x="6287818" y="2573997"/>
                </a:lnTo>
                <a:lnTo>
                  <a:pt x="6281199" y="2541261"/>
                </a:lnTo>
                <a:lnTo>
                  <a:pt x="6281199" y="2527168"/>
                </a:lnTo>
                <a:lnTo>
                  <a:pt x="6257770" y="2473780"/>
                </a:lnTo>
                <a:lnTo>
                  <a:pt x="6246838" y="2464119"/>
                </a:lnTo>
                <a:lnTo>
                  <a:pt x="6229112" y="2434574"/>
                </a:lnTo>
                <a:lnTo>
                  <a:pt x="6224651" y="2421515"/>
                </a:lnTo>
                <a:lnTo>
                  <a:pt x="6191176" y="2377197"/>
                </a:lnTo>
                <a:lnTo>
                  <a:pt x="6181603" y="2371140"/>
                </a:lnTo>
                <a:lnTo>
                  <a:pt x="6163876" y="2356368"/>
                </a:lnTo>
                <a:lnTo>
                  <a:pt x="6156106" y="2346263"/>
                </a:lnTo>
                <a:lnTo>
                  <a:pt x="6123961" y="2247051"/>
                </a:lnTo>
                <a:lnTo>
                  <a:pt x="6121302" y="2241969"/>
                </a:lnTo>
                <a:lnTo>
                  <a:pt x="6088212" y="2203058"/>
                </a:lnTo>
                <a:lnTo>
                  <a:pt x="6080087" y="2196824"/>
                </a:lnTo>
                <a:lnTo>
                  <a:pt x="6072700" y="2186128"/>
                </a:lnTo>
                <a:lnTo>
                  <a:pt x="6066082" y="2169022"/>
                </a:lnTo>
                <a:lnTo>
                  <a:pt x="5987138" y="2046439"/>
                </a:lnTo>
                <a:lnTo>
                  <a:pt x="5969942" y="2038137"/>
                </a:lnTo>
                <a:lnTo>
                  <a:pt x="5962023" y="2051137"/>
                </a:lnTo>
                <a:lnTo>
                  <a:pt x="5931592" y="2036157"/>
                </a:lnTo>
                <a:lnTo>
                  <a:pt x="6021056" y="2237212"/>
                </a:lnTo>
                <a:lnTo>
                  <a:pt x="6024690" y="2241732"/>
                </a:lnTo>
                <a:lnTo>
                  <a:pt x="6049300" y="2263153"/>
                </a:lnTo>
                <a:lnTo>
                  <a:pt x="6071105" y="2304959"/>
                </a:lnTo>
                <a:lnTo>
                  <a:pt x="6085050" y="2353354"/>
                </a:lnTo>
                <a:lnTo>
                  <a:pt x="6091698" y="2405915"/>
                </a:lnTo>
                <a:lnTo>
                  <a:pt x="6095420" y="2416138"/>
                </a:lnTo>
                <a:lnTo>
                  <a:pt x="6136311" y="2453808"/>
                </a:lnTo>
                <a:lnTo>
                  <a:pt x="6155131" y="2492807"/>
                </a:lnTo>
                <a:lnTo>
                  <a:pt x="6159179" y="2521111"/>
                </a:lnTo>
                <a:lnTo>
                  <a:pt x="6188074" y="2564838"/>
                </a:lnTo>
                <a:lnTo>
                  <a:pt x="6217028" y="2578872"/>
                </a:lnTo>
                <a:lnTo>
                  <a:pt x="6242938" y="2597013"/>
                </a:lnTo>
                <a:lnTo>
                  <a:pt x="6306874" y="2673978"/>
                </a:lnTo>
                <a:lnTo>
                  <a:pt x="6313994" y="2697614"/>
                </a:lnTo>
                <a:lnTo>
                  <a:pt x="6312251" y="2710141"/>
                </a:lnTo>
                <a:lnTo>
                  <a:pt x="6326462" y="2732123"/>
                </a:lnTo>
                <a:lnTo>
                  <a:pt x="6347145" y="2748668"/>
                </a:lnTo>
                <a:lnTo>
                  <a:pt x="6379645" y="2748077"/>
                </a:lnTo>
                <a:lnTo>
                  <a:pt x="6386115" y="2745123"/>
                </a:lnTo>
                <a:lnTo>
                  <a:pt x="6413740" y="2744177"/>
                </a:lnTo>
                <a:lnTo>
                  <a:pt x="6418024" y="2745595"/>
                </a:lnTo>
                <a:lnTo>
                  <a:pt x="6444792" y="2735609"/>
                </a:lnTo>
                <a:lnTo>
                  <a:pt x="6457615" y="2726095"/>
                </a:lnTo>
                <a:lnTo>
                  <a:pt x="6463524" y="2725209"/>
                </a:lnTo>
                <a:lnTo>
                  <a:pt x="6467393" y="2726273"/>
                </a:lnTo>
                <a:lnTo>
                  <a:pt x="6505359" y="2721339"/>
                </a:lnTo>
                <a:lnTo>
                  <a:pt x="6573313" y="2695250"/>
                </a:lnTo>
                <a:lnTo>
                  <a:pt x="6594261" y="2704646"/>
                </a:lnTo>
                <a:lnTo>
                  <a:pt x="6586668" y="2794817"/>
                </a:lnTo>
                <a:lnTo>
                  <a:pt x="6584067" y="2806635"/>
                </a:lnTo>
                <a:lnTo>
                  <a:pt x="6479300" y="3021755"/>
                </a:lnTo>
                <a:lnTo>
                  <a:pt x="6411494" y="3095618"/>
                </a:lnTo>
                <a:lnTo>
                  <a:pt x="6348179" y="3138931"/>
                </a:lnTo>
                <a:lnTo>
                  <a:pt x="6257918" y="3257111"/>
                </a:lnTo>
                <a:lnTo>
                  <a:pt x="6234282" y="3275311"/>
                </a:lnTo>
                <a:lnTo>
                  <a:pt x="6219510" y="3291443"/>
                </a:lnTo>
                <a:lnTo>
                  <a:pt x="6212094" y="3302699"/>
                </a:lnTo>
                <a:lnTo>
                  <a:pt x="6163108" y="3401971"/>
                </a:lnTo>
                <a:lnTo>
                  <a:pt x="6170908" y="3449864"/>
                </a:lnTo>
                <a:lnTo>
                  <a:pt x="6176551" y="3454148"/>
                </a:lnTo>
                <a:lnTo>
                  <a:pt x="6176138" y="3478936"/>
                </a:lnTo>
                <a:lnTo>
                  <a:pt x="6172119" y="3499972"/>
                </a:lnTo>
                <a:lnTo>
                  <a:pt x="6173124" y="3532472"/>
                </a:lnTo>
                <a:lnTo>
                  <a:pt x="6189108" y="3585653"/>
                </a:lnTo>
                <a:lnTo>
                  <a:pt x="6197706" y="3594517"/>
                </a:lnTo>
                <a:lnTo>
                  <a:pt x="6209317" y="3644478"/>
                </a:lnTo>
                <a:lnTo>
                  <a:pt x="6208194" y="3660018"/>
                </a:lnTo>
                <a:lnTo>
                  <a:pt x="6214812" y="3763042"/>
                </a:lnTo>
                <a:lnTo>
                  <a:pt x="6198090" y="3834305"/>
                </a:lnTo>
                <a:lnTo>
                  <a:pt x="6181929" y="3855607"/>
                </a:lnTo>
                <a:lnTo>
                  <a:pt x="6168928" y="3867721"/>
                </a:lnTo>
                <a:lnTo>
                  <a:pt x="6080293" y="3921847"/>
                </a:lnTo>
                <a:lnTo>
                  <a:pt x="6068002" y="3938836"/>
                </a:lnTo>
                <a:lnTo>
                  <a:pt x="6008912" y="3995858"/>
                </a:lnTo>
                <a:lnTo>
                  <a:pt x="5992810" y="4007410"/>
                </a:lnTo>
                <a:lnTo>
                  <a:pt x="6017864" y="4097287"/>
                </a:lnTo>
                <a:lnTo>
                  <a:pt x="6015235" y="4147247"/>
                </a:lnTo>
                <a:lnTo>
                  <a:pt x="5996976" y="4195081"/>
                </a:lnTo>
                <a:lnTo>
                  <a:pt x="5980637" y="4210356"/>
                </a:lnTo>
                <a:lnTo>
                  <a:pt x="5921546" y="4230476"/>
                </a:lnTo>
                <a:lnTo>
                  <a:pt x="5916287" y="4253551"/>
                </a:lnTo>
                <a:lnTo>
                  <a:pt x="5917380" y="4282475"/>
                </a:lnTo>
                <a:lnTo>
                  <a:pt x="5896699" y="4347031"/>
                </a:lnTo>
                <a:lnTo>
                  <a:pt x="5880006" y="4369456"/>
                </a:lnTo>
                <a:lnTo>
                  <a:pt x="5868188" y="4380270"/>
                </a:lnTo>
                <a:lnTo>
                  <a:pt x="5799938" y="4474283"/>
                </a:lnTo>
                <a:lnTo>
                  <a:pt x="5731128" y="4542413"/>
                </a:lnTo>
                <a:lnTo>
                  <a:pt x="5712958" y="4553907"/>
                </a:lnTo>
                <a:lnTo>
                  <a:pt x="5700224" y="4559579"/>
                </a:lnTo>
                <a:lnTo>
                  <a:pt x="5604054" y="4585431"/>
                </a:lnTo>
                <a:lnTo>
                  <a:pt x="5549071" y="4586288"/>
                </a:lnTo>
                <a:lnTo>
                  <a:pt x="5444836" y="4604429"/>
                </a:lnTo>
                <a:lnTo>
                  <a:pt x="5438483" y="4602922"/>
                </a:lnTo>
                <a:lnTo>
                  <a:pt x="5404270" y="4587322"/>
                </a:lnTo>
                <a:lnTo>
                  <a:pt x="5398597" y="4579493"/>
                </a:lnTo>
                <a:lnTo>
                  <a:pt x="5393841" y="4554586"/>
                </a:lnTo>
                <a:lnTo>
                  <a:pt x="5385982" y="4542148"/>
                </a:lnTo>
                <a:lnTo>
                  <a:pt x="5386691" y="4523327"/>
                </a:lnTo>
                <a:lnTo>
                  <a:pt x="5395554" y="4514671"/>
                </a:lnTo>
                <a:lnTo>
                  <a:pt x="5392925" y="4485539"/>
                </a:lnTo>
                <a:lnTo>
                  <a:pt x="5379895" y="4463321"/>
                </a:lnTo>
                <a:lnTo>
                  <a:pt x="5367043" y="4431915"/>
                </a:lnTo>
                <a:lnTo>
                  <a:pt x="5361843" y="4412031"/>
                </a:lnTo>
                <a:lnTo>
                  <a:pt x="5336848" y="4358288"/>
                </a:lnTo>
                <a:lnTo>
                  <a:pt x="5324055" y="4348243"/>
                </a:lnTo>
                <a:lnTo>
                  <a:pt x="5314541" y="4338581"/>
                </a:lnTo>
                <a:lnTo>
                  <a:pt x="5290905" y="4292462"/>
                </a:lnTo>
                <a:lnTo>
                  <a:pt x="5276901" y="4231067"/>
                </a:lnTo>
                <a:lnTo>
                  <a:pt x="5269515" y="4141368"/>
                </a:lnTo>
                <a:lnTo>
                  <a:pt x="5272469" y="4118234"/>
                </a:lnTo>
                <a:lnTo>
                  <a:pt x="5266205" y="4093475"/>
                </a:lnTo>
                <a:lnTo>
                  <a:pt x="5244549" y="4064964"/>
                </a:lnTo>
                <a:lnTo>
                  <a:pt x="5178634" y="3930032"/>
                </a:lnTo>
                <a:lnTo>
                  <a:pt x="5173079" y="3869819"/>
                </a:lnTo>
                <a:lnTo>
                  <a:pt x="5203156" y="3742508"/>
                </a:lnTo>
                <a:lnTo>
                  <a:pt x="5247947" y="3671305"/>
                </a:lnTo>
                <a:lnTo>
                  <a:pt x="5245376" y="3619039"/>
                </a:lnTo>
                <a:lnTo>
                  <a:pt x="5229629" y="3578149"/>
                </a:lnTo>
                <a:lnTo>
                  <a:pt x="5225818" y="3557467"/>
                </a:lnTo>
                <a:lnTo>
                  <a:pt x="5229540" y="3546595"/>
                </a:lnTo>
                <a:lnTo>
                  <a:pt x="5221061" y="3487859"/>
                </a:lnTo>
                <a:lnTo>
                  <a:pt x="5201177" y="3448239"/>
                </a:lnTo>
                <a:lnTo>
                  <a:pt x="5188384" y="3406551"/>
                </a:lnTo>
                <a:lnTo>
                  <a:pt x="5168795" y="3364360"/>
                </a:lnTo>
                <a:lnTo>
                  <a:pt x="5084503" y="3249784"/>
                </a:lnTo>
                <a:lnTo>
                  <a:pt x="5075846" y="3229102"/>
                </a:lnTo>
                <a:lnTo>
                  <a:pt x="5077619" y="3213857"/>
                </a:lnTo>
                <a:lnTo>
                  <a:pt x="5089673" y="3189689"/>
                </a:lnTo>
                <a:lnTo>
                  <a:pt x="5103353" y="3090299"/>
                </a:lnTo>
                <a:lnTo>
                  <a:pt x="5103353" y="3051891"/>
                </a:lnTo>
                <a:lnTo>
                  <a:pt x="5097444" y="3033632"/>
                </a:lnTo>
                <a:lnTo>
                  <a:pt x="5085124" y="3025862"/>
                </a:lnTo>
                <a:lnTo>
                  <a:pt x="5076880" y="3022168"/>
                </a:lnTo>
                <a:lnTo>
                  <a:pt x="5075935" y="3020721"/>
                </a:lnTo>
                <a:lnTo>
                  <a:pt x="5072389" y="3013452"/>
                </a:lnTo>
                <a:lnTo>
                  <a:pt x="5045799" y="3005978"/>
                </a:lnTo>
                <a:lnTo>
                  <a:pt x="4970311" y="3010764"/>
                </a:lnTo>
                <a:lnTo>
                  <a:pt x="4949629" y="2988930"/>
                </a:lnTo>
                <a:lnTo>
                  <a:pt x="4940323" y="2965678"/>
                </a:lnTo>
                <a:lnTo>
                  <a:pt x="4906966" y="2933798"/>
                </a:lnTo>
                <a:lnTo>
                  <a:pt x="4850476" y="2930400"/>
                </a:lnTo>
                <a:lnTo>
                  <a:pt x="4805242" y="2941363"/>
                </a:lnTo>
                <a:lnTo>
                  <a:pt x="4689248" y="2990023"/>
                </a:lnTo>
                <a:lnTo>
                  <a:pt x="4678553" y="2992594"/>
                </a:lnTo>
                <a:lnTo>
                  <a:pt x="4669689" y="2991707"/>
                </a:lnTo>
                <a:lnTo>
                  <a:pt x="4665553" y="2990142"/>
                </a:lnTo>
                <a:lnTo>
                  <a:pt x="4657871" y="2985355"/>
                </a:lnTo>
                <a:lnTo>
                  <a:pt x="4652258" y="2984055"/>
                </a:lnTo>
                <a:lnTo>
                  <a:pt x="4644133" y="2983582"/>
                </a:lnTo>
                <a:lnTo>
                  <a:pt x="4638549" y="2984085"/>
                </a:lnTo>
                <a:lnTo>
                  <a:pt x="4633230" y="2983907"/>
                </a:lnTo>
                <a:lnTo>
                  <a:pt x="4607290" y="2976935"/>
                </a:lnTo>
                <a:lnTo>
                  <a:pt x="4535466" y="2989905"/>
                </a:lnTo>
                <a:lnTo>
                  <a:pt x="4482934" y="3009080"/>
                </a:lnTo>
                <a:lnTo>
                  <a:pt x="4455369" y="3002078"/>
                </a:lnTo>
                <a:lnTo>
                  <a:pt x="4379645" y="2941363"/>
                </a:lnTo>
                <a:lnTo>
                  <a:pt x="4367206" y="2935718"/>
                </a:lnTo>
                <a:lnTo>
                  <a:pt x="4346525" y="2913500"/>
                </a:lnTo>
                <a:lnTo>
                  <a:pt x="4342890" y="2904814"/>
                </a:lnTo>
                <a:lnTo>
                  <a:pt x="4319727" y="2887767"/>
                </a:lnTo>
                <a:lnTo>
                  <a:pt x="4307170" y="2883098"/>
                </a:lnTo>
                <a:lnTo>
                  <a:pt x="4300700" y="2878962"/>
                </a:lnTo>
                <a:lnTo>
                  <a:pt x="4294968" y="2873644"/>
                </a:lnTo>
                <a:lnTo>
                  <a:pt x="4289798" y="2866908"/>
                </a:lnTo>
                <a:lnTo>
                  <a:pt x="4283889" y="2855769"/>
                </a:lnTo>
                <a:lnTo>
                  <a:pt x="4265393" y="2802588"/>
                </a:lnTo>
                <a:lnTo>
                  <a:pt x="4260518" y="2794020"/>
                </a:lnTo>
                <a:lnTo>
                  <a:pt x="4192033" y="2720541"/>
                </a:lnTo>
                <a:lnTo>
                  <a:pt x="4166742" y="2703700"/>
                </a:lnTo>
                <a:lnTo>
                  <a:pt x="4153181" y="2681571"/>
                </a:lnTo>
                <a:lnTo>
                  <a:pt x="4150611" y="2656635"/>
                </a:lnTo>
                <a:lnTo>
                  <a:pt x="4155899" y="2636692"/>
                </a:lnTo>
                <a:lnTo>
                  <a:pt x="4157524" y="2624637"/>
                </a:lnTo>
                <a:lnTo>
                  <a:pt x="4151172" y="2609156"/>
                </a:lnTo>
                <a:lnTo>
                  <a:pt x="4147242" y="2602863"/>
                </a:lnTo>
                <a:lnTo>
                  <a:pt x="4132854" y="2586317"/>
                </a:lnTo>
                <a:lnTo>
                  <a:pt x="4173686" y="2490503"/>
                </a:lnTo>
                <a:lnTo>
                  <a:pt x="4180806" y="2430112"/>
                </a:lnTo>
                <a:lnTo>
                  <a:pt x="4178206" y="2419594"/>
                </a:lnTo>
                <a:lnTo>
                  <a:pt x="4175576" y="2413065"/>
                </a:lnTo>
                <a:lnTo>
                  <a:pt x="4173124" y="2395338"/>
                </a:lnTo>
                <a:lnTo>
                  <a:pt x="4175369" y="2376902"/>
                </a:lnTo>
                <a:lnTo>
                  <a:pt x="4170406" y="2350754"/>
                </a:lnTo>
                <a:lnTo>
                  <a:pt x="4155633" y="2337931"/>
                </a:lnTo>
                <a:lnTo>
                  <a:pt x="4153772" y="2329068"/>
                </a:lnTo>
                <a:lnTo>
                  <a:pt x="4154570" y="2313379"/>
                </a:lnTo>
                <a:lnTo>
                  <a:pt x="4167777" y="2271307"/>
                </a:lnTo>
                <a:lnTo>
                  <a:pt x="4190615" y="2224714"/>
                </a:lnTo>
                <a:lnTo>
                  <a:pt x="4234933" y="2183174"/>
                </a:lnTo>
                <a:lnTo>
                  <a:pt x="4240842" y="2137586"/>
                </a:lnTo>
                <a:lnTo>
                  <a:pt x="4323568" y="2036896"/>
                </a:lnTo>
                <a:lnTo>
                  <a:pt x="4374031" y="2014767"/>
                </a:lnTo>
                <a:lnTo>
                  <a:pt x="4424051" y="1944479"/>
                </a:lnTo>
                <a:lnTo>
                  <a:pt x="4424051" y="1937093"/>
                </a:lnTo>
                <a:lnTo>
                  <a:pt x="4422662" y="1929647"/>
                </a:lnTo>
                <a:lnTo>
                  <a:pt x="4424760" y="1907636"/>
                </a:lnTo>
                <a:lnTo>
                  <a:pt x="4446889" y="1858768"/>
                </a:lnTo>
                <a:lnTo>
                  <a:pt x="4449312" y="1855518"/>
                </a:lnTo>
                <a:lnTo>
                  <a:pt x="4487721" y="1821305"/>
                </a:lnTo>
                <a:lnTo>
                  <a:pt x="4518536" y="1803194"/>
                </a:lnTo>
                <a:lnTo>
                  <a:pt x="4525095" y="1797285"/>
                </a:lnTo>
                <a:lnTo>
                  <a:pt x="4539307" y="1779912"/>
                </a:lnTo>
                <a:lnTo>
                  <a:pt x="4571215" y="1726081"/>
                </a:lnTo>
                <a:lnTo>
                  <a:pt x="4594467" y="1728592"/>
                </a:lnTo>
                <a:lnTo>
                  <a:pt x="4606285" y="1740854"/>
                </a:lnTo>
                <a:lnTo>
                  <a:pt x="4700357" y="1748565"/>
                </a:lnTo>
                <a:lnTo>
                  <a:pt x="4711200" y="1746467"/>
                </a:lnTo>
                <a:lnTo>
                  <a:pt x="4716046" y="1744576"/>
                </a:lnTo>
                <a:lnTo>
                  <a:pt x="4720921" y="1741858"/>
                </a:lnTo>
                <a:lnTo>
                  <a:pt x="4729784" y="1735151"/>
                </a:lnTo>
                <a:lnTo>
                  <a:pt x="4768724" y="1712254"/>
                </a:lnTo>
                <a:lnTo>
                  <a:pt x="4784059" y="1699786"/>
                </a:lnTo>
                <a:lnTo>
                  <a:pt x="4813160" y="1689977"/>
                </a:lnTo>
                <a:lnTo>
                  <a:pt x="4911103" y="1676032"/>
                </a:lnTo>
                <a:lnTo>
                  <a:pt x="4976102" y="1678366"/>
                </a:lnTo>
                <a:lnTo>
                  <a:pt x="4988629" y="1673136"/>
                </a:lnTo>
                <a:lnTo>
                  <a:pt x="5113516" y="1663179"/>
                </a:lnTo>
                <a:lnTo>
                  <a:pt x="5115496" y="1664982"/>
                </a:lnTo>
                <a:lnTo>
                  <a:pt x="5144745" y="1670123"/>
                </a:lnTo>
                <a:lnTo>
                  <a:pt x="5149030" y="1678307"/>
                </a:lnTo>
                <a:lnTo>
                  <a:pt x="5144923" y="1702800"/>
                </a:lnTo>
                <a:lnTo>
                  <a:pt x="5138009" y="1713229"/>
                </a:lnTo>
                <a:lnTo>
                  <a:pt x="5144420" y="1722093"/>
                </a:lnTo>
                <a:lnTo>
                  <a:pt x="5148143" y="1751313"/>
                </a:lnTo>
                <a:lnTo>
                  <a:pt x="5139280" y="1769040"/>
                </a:lnTo>
                <a:lnTo>
                  <a:pt x="5126073" y="1787535"/>
                </a:lnTo>
                <a:lnTo>
                  <a:pt x="5125216" y="1797373"/>
                </a:lnTo>
                <a:lnTo>
                  <a:pt x="5126930" y="1799619"/>
                </a:lnTo>
                <a:lnTo>
                  <a:pt x="5129441" y="1801983"/>
                </a:lnTo>
                <a:lnTo>
                  <a:pt x="5185725" y="1837230"/>
                </a:lnTo>
                <a:lnTo>
                  <a:pt x="5255421" y="1844941"/>
                </a:lnTo>
                <a:lnTo>
                  <a:pt x="5287921" y="1854012"/>
                </a:lnTo>
                <a:lnTo>
                  <a:pt x="5301660" y="1871739"/>
                </a:lnTo>
                <a:lnTo>
                  <a:pt x="5306742" y="1887013"/>
                </a:lnTo>
                <a:lnTo>
                  <a:pt x="5328487" y="1901786"/>
                </a:lnTo>
                <a:lnTo>
                  <a:pt x="5362641" y="1906454"/>
                </a:lnTo>
                <a:lnTo>
                  <a:pt x="5374459" y="1910620"/>
                </a:lnTo>
                <a:lnTo>
                  <a:pt x="5389231" y="1918272"/>
                </a:lnTo>
                <a:lnTo>
                  <a:pt x="5406781" y="1930829"/>
                </a:lnTo>
                <a:lnTo>
                  <a:pt x="5411981" y="1933518"/>
                </a:lnTo>
                <a:lnTo>
                  <a:pt x="5435618" y="1937417"/>
                </a:lnTo>
                <a:lnTo>
                  <a:pt x="5454231" y="1924299"/>
                </a:lnTo>
                <a:lnTo>
                  <a:pt x="5453226" y="1901550"/>
                </a:lnTo>
                <a:lnTo>
                  <a:pt x="5450065" y="1889732"/>
                </a:lnTo>
                <a:lnTo>
                  <a:pt x="5450863" y="1882257"/>
                </a:lnTo>
                <a:lnTo>
                  <a:pt x="5464985" y="1862018"/>
                </a:lnTo>
                <a:lnTo>
                  <a:pt x="5477365" y="1852564"/>
                </a:lnTo>
                <a:lnTo>
                  <a:pt x="5498608" y="1845059"/>
                </a:lnTo>
                <a:lnTo>
                  <a:pt x="5536957" y="1840391"/>
                </a:lnTo>
                <a:lnTo>
                  <a:pt x="5554684" y="1846773"/>
                </a:lnTo>
                <a:lnTo>
                  <a:pt x="5556516" y="1847837"/>
                </a:lnTo>
                <a:lnTo>
                  <a:pt x="5562898" y="1850112"/>
                </a:lnTo>
                <a:lnTo>
                  <a:pt x="5566473" y="1853775"/>
                </a:lnTo>
                <a:lnTo>
                  <a:pt x="5579177" y="1863141"/>
                </a:lnTo>
                <a:lnTo>
                  <a:pt x="5600716" y="1872211"/>
                </a:lnTo>
                <a:lnTo>
                  <a:pt x="5762416" y="1916884"/>
                </a:lnTo>
                <a:lnTo>
                  <a:pt x="5786879" y="1916884"/>
                </a:lnTo>
                <a:lnTo>
                  <a:pt x="5805404" y="1904297"/>
                </a:lnTo>
                <a:lnTo>
                  <a:pt x="5837431" y="1894518"/>
                </a:lnTo>
                <a:lnTo>
                  <a:pt x="5900422" y="1914520"/>
                </a:lnTo>
                <a:lnTo>
                  <a:pt x="5941785" y="1909290"/>
                </a:lnTo>
                <a:lnTo>
                  <a:pt x="5956557" y="1892627"/>
                </a:lnTo>
                <a:lnTo>
                  <a:pt x="5990890" y="1782424"/>
                </a:lnTo>
                <a:lnTo>
                  <a:pt x="5990890" y="1697216"/>
                </a:lnTo>
                <a:lnTo>
                  <a:pt x="5976649" y="1698959"/>
                </a:lnTo>
                <a:lnTo>
                  <a:pt x="5964830" y="1698250"/>
                </a:lnTo>
                <a:lnTo>
                  <a:pt x="5961876" y="1697068"/>
                </a:lnTo>
                <a:lnTo>
                  <a:pt x="5944414" y="1696713"/>
                </a:lnTo>
                <a:lnTo>
                  <a:pt x="5911471" y="1715740"/>
                </a:lnTo>
                <a:lnTo>
                  <a:pt x="5907453" y="1717336"/>
                </a:lnTo>
                <a:lnTo>
                  <a:pt x="5867065" y="1706050"/>
                </a:lnTo>
                <a:lnTo>
                  <a:pt x="5856990" y="1698841"/>
                </a:lnTo>
                <a:lnTo>
                  <a:pt x="5828243" y="1689238"/>
                </a:lnTo>
                <a:lnTo>
                  <a:pt x="5816425" y="1688411"/>
                </a:lnTo>
                <a:lnTo>
                  <a:pt x="5804606" y="1700731"/>
                </a:lnTo>
                <a:lnTo>
                  <a:pt x="5799170" y="1704425"/>
                </a:lnTo>
                <a:lnTo>
                  <a:pt x="5780882" y="1706729"/>
                </a:lnTo>
                <a:lnTo>
                  <a:pt x="5746344" y="1688529"/>
                </a:lnTo>
                <a:lnTo>
                  <a:pt x="5726105" y="1684422"/>
                </a:lnTo>
                <a:lnTo>
                  <a:pt x="5711333" y="1687022"/>
                </a:lnTo>
                <a:lnTo>
                  <a:pt x="5701435" y="1683654"/>
                </a:lnTo>
                <a:lnTo>
                  <a:pt x="5698215" y="1679961"/>
                </a:lnTo>
                <a:lnTo>
                  <a:pt x="5691774" y="1661968"/>
                </a:lnTo>
                <a:lnTo>
                  <a:pt x="5664149" y="1633191"/>
                </a:lnTo>
                <a:lnTo>
                  <a:pt x="5659451" y="1631182"/>
                </a:lnTo>
                <a:lnTo>
                  <a:pt x="5674401" y="1608876"/>
                </a:lnTo>
                <a:lnTo>
                  <a:pt x="5654901" y="1569581"/>
                </a:lnTo>
                <a:lnTo>
                  <a:pt x="5654517" y="1556817"/>
                </a:lnTo>
                <a:lnTo>
                  <a:pt x="5659363" y="1536135"/>
                </a:lnTo>
                <a:lnTo>
                  <a:pt x="5601691" y="1523076"/>
                </a:lnTo>
                <a:lnTo>
                  <a:pt x="5598352" y="1523076"/>
                </a:lnTo>
                <a:lnTo>
                  <a:pt x="5596166" y="1523874"/>
                </a:lnTo>
                <a:lnTo>
                  <a:pt x="5558377" y="1548633"/>
                </a:lnTo>
                <a:lnTo>
                  <a:pt x="5568009" y="1573687"/>
                </a:lnTo>
                <a:lnTo>
                  <a:pt x="5568659" y="1581192"/>
                </a:lnTo>
                <a:lnTo>
                  <a:pt x="5567684" y="1584708"/>
                </a:lnTo>
                <a:lnTo>
                  <a:pt x="5575336" y="1601666"/>
                </a:lnTo>
                <a:lnTo>
                  <a:pt x="5577877" y="1605566"/>
                </a:lnTo>
                <a:lnTo>
                  <a:pt x="5583136" y="1617562"/>
                </a:lnTo>
                <a:lnTo>
                  <a:pt x="5577818" y="1641552"/>
                </a:lnTo>
                <a:lnTo>
                  <a:pt x="5552646" y="1639750"/>
                </a:lnTo>
                <a:lnTo>
                  <a:pt x="5562159" y="1675323"/>
                </a:lnTo>
                <a:lnTo>
                  <a:pt x="5558377" y="1694497"/>
                </a:lnTo>
                <a:lnTo>
                  <a:pt x="5516216" y="1689120"/>
                </a:lnTo>
                <a:lnTo>
                  <a:pt x="5503187" y="1672929"/>
                </a:lnTo>
                <a:lnTo>
                  <a:pt x="5498253" y="1652986"/>
                </a:lnTo>
                <a:lnTo>
                  <a:pt x="5488001" y="1632305"/>
                </a:lnTo>
                <a:lnTo>
                  <a:pt x="5461410" y="1597708"/>
                </a:lnTo>
                <a:lnTo>
                  <a:pt x="5438483" y="1557526"/>
                </a:lnTo>
                <a:lnTo>
                  <a:pt x="5430536" y="1548219"/>
                </a:lnTo>
                <a:lnTo>
                  <a:pt x="5425808" y="1529310"/>
                </a:lnTo>
                <a:lnTo>
                  <a:pt x="5425808" y="1510283"/>
                </a:lnTo>
                <a:lnTo>
                  <a:pt x="5416177" y="1479497"/>
                </a:lnTo>
                <a:lnTo>
                  <a:pt x="5406870" y="1466675"/>
                </a:lnTo>
                <a:lnTo>
                  <a:pt x="5293417" y="1388947"/>
                </a:lnTo>
                <a:lnTo>
                  <a:pt x="5236631" y="1333964"/>
                </a:lnTo>
                <a:lnTo>
                  <a:pt x="5200113" y="1343271"/>
                </a:lnTo>
                <a:lnTo>
                  <a:pt x="5197838" y="1346225"/>
                </a:lnTo>
                <a:lnTo>
                  <a:pt x="5197011" y="1347850"/>
                </a:lnTo>
                <a:lnTo>
                  <a:pt x="5195622" y="1352725"/>
                </a:lnTo>
                <a:lnTo>
                  <a:pt x="5195031" y="1369773"/>
                </a:lnTo>
                <a:lnTo>
                  <a:pt x="5206140" y="1390454"/>
                </a:lnTo>
                <a:lnTo>
                  <a:pt x="5230338" y="1411136"/>
                </a:lnTo>
                <a:lnTo>
                  <a:pt x="5251522" y="1446761"/>
                </a:lnTo>
                <a:lnTo>
                  <a:pt x="5263665" y="1457309"/>
                </a:lnTo>
                <a:lnTo>
                  <a:pt x="5309519" y="1477252"/>
                </a:lnTo>
                <a:lnTo>
                  <a:pt x="5323937" y="1493945"/>
                </a:lnTo>
                <a:lnTo>
                  <a:pt x="5393811" y="1535929"/>
                </a:lnTo>
                <a:lnTo>
                  <a:pt x="5398420" y="1541542"/>
                </a:lnTo>
                <a:lnTo>
                  <a:pt x="5398420" y="1547451"/>
                </a:lnTo>
                <a:lnTo>
                  <a:pt x="5397120" y="1550110"/>
                </a:lnTo>
                <a:lnTo>
                  <a:pt x="5389970" y="1558974"/>
                </a:lnTo>
                <a:lnTo>
                  <a:pt x="5345239" y="1541985"/>
                </a:lnTo>
                <a:lnTo>
                  <a:pt x="5343023" y="1559712"/>
                </a:lnTo>
                <a:lnTo>
                  <a:pt x="5343023" y="1567099"/>
                </a:lnTo>
                <a:lnTo>
                  <a:pt x="5345239" y="1574396"/>
                </a:lnTo>
                <a:lnTo>
                  <a:pt x="5340482" y="1615582"/>
                </a:lnTo>
                <a:lnTo>
                  <a:pt x="5317319" y="1635614"/>
                </a:lnTo>
                <a:lnTo>
                  <a:pt x="5302546" y="1641523"/>
                </a:lnTo>
                <a:lnTo>
                  <a:pt x="5291496" y="1664450"/>
                </a:lnTo>
                <a:lnTo>
                  <a:pt x="5291496" y="1669029"/>
                </a:lnTo>
                <a:lnTo>
                  <a:pt x="5289842" y="1678543"/>
                </a:lnTo>
                <a:lnTo>
                  <a:pt x="5269603" y="1684688"/>
                </a:lnTo>
                <a:lnTo>
                  <a:pt x="5206377" y="1651421"/>
                </a:lnTo>
                <a:lnTo>
                  <a:pt x="5197986" y="1641582"/>
                </a:lnTo>
                <a:lnTo>
                  <a:pt x="5199966" y="1630857"/>
                </a:lnTo>
                <a:lnTo>
                  <a:pt x="5216038" y="1626957"/>
                </a:lnTo>
                <a:lnTo>
                  <a:pt x="5297494" y="1623825"/>
                </a:lnTo>
                <a:lnTo>
                  <a:pt x="5301985" y="1618773"/>
                </a:lnTo>
                <a:lnTo>
                  <a:pt x="5309903" y="1603262"/>
                </a:lnTo>
                <a:lnTo>
                  <a:pt x="5308958" y="1579153"/>
                </a:lnTo>
                <a:lnTo>
                  <a:pt x="5302664" y="1559210"/>
                </a:lnTo>
                <a:lnTo>
                  <a:pt x="5301187" y="1557881"/>
                </a:lnTo>
                <a:lnTo>
                  <a:pt x="5296194" y="1556462"/>
                </a:lnTo>
                <a:lnTo>
                  <a:pt x="5289812" y="1553508"/>
                </a:lnTo>
                <a:lnTo>
                  <a:pt x="5284287" y="1549667"/>
                </a:lnTo>
                <a:lnTo>
                  <a:pt x="5263044" y="1529547"/>
                </a:lnTo>
                <a:lnTo>
                  <a:pt x="5159311" y="1465729"/>
                </a:lnTo>
                <a:lnTo>
                  <a:pt x="5137093" y="1441798"/>
                </a:lnTo>
                <a:lnTo>
                  <a:pt x="5120134" y="1414120"/>
                </a:lnTo>
                <a:lnTo>
                  <a:pt x="5106780" y="1399820"/>
                </a:lnTo>
                <a:lnTo>
                  <a:pt x="5087310" y="1385432"/>
                </a:lnTo>
                <a:lnTo>
                  <a:pt x="5071119" y="1387589"/>
                </a:lnTo>
                <a:lnTo>
                  <a:pt x="5057558" y="1398697"/>
                </a:lnTo>
                <a:lnTo>
                  <a:pt x="5037999" y="1405788"/>
                </a:lnTo>
                <a:lnTo>
                  <a:pt x="5008927" y="1423220"/>
                </a:lnTo>
                <a:lnTo>
                  <a:pt x="5001806" y="1428804"/>
                </a:lnTo>
                <a:lnTo>
                  <a:pt x="4994774" y="1430222"/>
                </a:lnTo>
                <a:lnTo>
                  <a:pt x="4944961" y="1419143"/>
                </a:lnTo>
                <a:lnTo>
                  <a:pt x="4936511" y="1418699"/>
                </a:lnTo>
                <a:lnTo>
                  <a:pt x="4913555" y="1422599"/>
                </a:lnTo>
                <a:lnTo>
                  <a:pt x="4892548" y="1443511"/>
                </a:lnTo>
                <a:lnTo>
                  <a:pt x="4893287" y="1454945"/>
                </a:lnTo>
                <a:lnTo>
                  <a:pt x="4887082" y="1483781"/>
                </a:lnTo>
                <a:lnTo>
                  <a:pt x="4846251" y="1512411"/>
                </a:lnTo>
                <a:lnTo>
                  <a:pt x="4836028" y="1516252"/>
                </a:lnTo>
                <a:lnTo>
                  <a:pt x="4805124" y="1538085"/>
                </a:lnTo>
                <a:lnTo>
                  <a:pt x="4775284" y="1579803"/>
                </a:lnTo>
                <a:lnTo>
                  <a:pt x="4778415" y="1605951"/>
                </a:lnTo>
                <a:lnTo>
                  <a:pt x="4751293" y="1655764"/>
                </a:lnTo>
                <a:lnTo>
                  <a:pt x="4708866" y="1688529"/>
                </a:lnTo>
                <a:lnTo>
                  <a:pt x="4698200" y="1693847"/>
                </a:lnTo>
                <a:lnTo>
                  <a:pt x="4635210" y="1700170"/>
                </a:lnTo>
                <a:lnTo>
                  <a:pt x="4617808" y="1707231"/>
                </a:lnTo>
                <a:lnTo>
                  <a:pt x="4590449" y="1713908"/>
                </a:lnTo>
                <a:lnTo>
                  <a:pt x="4561731" y="1693227"/>
                </a:lnTo>
                <a:lnTo>
                  <a:pt x="4558334" y="1689061"/>
                </a:lnTo>
                <a:lnTo>
                  <a:pt x="4550947" y="1682236"/>
                </a:lnTo>
                <a:lnTo>
                  <a:pt x="4513868" y="1674348"/>
                </a:lnTo>
                <a:lnTo>
                  <a:pt x="4473746" y="1674525"/>
                </a:lnTo>
                <a:lnTo>
                  <a:pt x="4473746" y="1634846"/>
                </a:lnTo>
                <a:lnTo>
                  <a:pt x="4464321" y="1611446"/>
                </a:lnTo>
                <a:lnTo>
                  <a:pt x="4458412" y="1603085"/>
                </a:lnTo>
                <a:lnTo>
                  <a:pt x="4460037" y="1592655"/>
                </a:lnTo>
                <a:lnTo>
                  <a:pt x="4489050" y="1524908"/>
                </a:lnTo>
                <a:lnTo>
                  <a:pt x="4489257" y="1427681"/>
                </a:lnTo>
                <a:lnTo>
                  <a:pt x="4524947" y="1403661"/>
                </a:lnTo>
                <a:lnTo>
                  <a:pt x="4536973" y="1402125"/>
                </a:lnTo>
                <a:lnTo>
                  <a:pt x="4722457" y="1415450"/>
                </a:lnTo>
                <a:lnTo>
                  <a:pt x="4736963" y="1403632"/>
                </a:lnTo>
                <a:lnTo>
                  <a:pt x="4749550" y="1354586"/>
                </a:lnTo>
                <a:lnTo>
                  <a:pt x="4748161" y="1314760"/>
                </a:lnTo>
                <a:lnTo>
                  <a:pt x="4743434" y="1305896"/>
                </a:lnTo>
                <a:lnTo>
                  <a:pt x="4712057" y="1262819"/>
                </a:lnTo>
                <a:lnTo>
                  <a:pt x="4672526" y="1242847"/>
                </a:lnTo>
                <a:lnTo>
                  <a:pt x="4659732" y="1240513"/>
                </a:lnTo>
                <a:lnTo>
                  <a:pt x="4642005" y="1221368"/>
                </a:lnTo>
                <a:lnTo>
                  <a:pt x="4637367" y="1205443"/>
                </a:lnTo>
                <a:lnTo>
                  <a:pt x="4675864" y="1195397"/>
                </a:lnTo>
                <a:lnTo>
                  <a:pt x="4729400" y="1200862"/>
                </a:lnTo>
                <a:lnTo>
                  <a:pt x="4737052" y="1178053"/>
                </a:lnTo>
                <a:lnTo>
                  <a:pt x="4737643" y="1168541"/>
                </a:lnTo>
                <a:lnTo>
                  <a:pt x="4742784" y="1165083"/>
                </a:lnTo>
                <a:lnTo>
                  <a:pt x="4767159" y="1167653"/>
                </a:lnTo>
                <a:lnTo>
                  <a:pt x="4804563" y="1165497"/>
                </a:lnTo>
                <a:lnTo>
                  <a:pt x="4820576" y="1156072"/>
                </a:lnTo>
                <a:lnTo>
                  <a:pt x="4834935" y="1149985"/>
                </a:lnTo>
                <a:lnTo>
                  <a:pt x="4839308" y="1145642"/>
                </a:lnTo>
                <a:lnTo>
                  <a:pt x="4858985" y="1115595"/>
                </a:lnTo>
                <a:lnTo>
                  <a:pt x="4904839" y="1089743"/>
                </a:lnTo>
                <a:lnTo>
                  <a:pt x="4932729" y="1065634"/>
                </a:lnTo>
                <a:lnTo>
                  <a:pt x="4938816" y="1053402"/>
                </a:lnTo>
                <a:lnTo>
                  <a:pt x="4956543" y="1033843"/>
                </a:lnTo>
                <a:lnTo>
                  <a:pt x="5032238" y="1006307"/>
                </a:lnTo>
                <a:lnTo>
                  <a:pt x="5057351" y="1005244"/>
                </a:lnTo>
                <a:lnTo>
                  <a:pt x="5065092" y="997503"/>
                </a:lnTo>
                <a:lnTo>
                  <a:pt x="5064353" y="963467"/>
                </a:lnTo>
                <a:lnTo>
                  <a:pt x="5062462" y="960512"/>
                </a:lnTo>
                <a:lnTo>
                  <a:pt x="5049197" y="932208"/>
                </a:lnTo>
                <a:lnTo>
                  <a:pt x="5057056" y="903934"/>
                </a:lnTo>
                <a:lnTo>
                  <a:pt x="5071208" y="879677"/>
                </a:lnTo>
                <a:lnTo>
                  <a:pt x="5075108" y="877461"/>
                </a:lnTo>
                <a:lnTo>
                  <a:pt x="5082849" y="875038"/>
                </a:lnTo>
                <a:lnTo>
                  <a:pt x="5085094" y="873856"/>
                </a:lnTo>
                <a:lnTo>
                  <a:pt x="5092953" y="867091"/>
                </a:lnTo>
                <a:lnTo>
                  <a:pt x="5103678" y="860206"/>
                </a:lnTo>
                <a:lnTo>
                  <a:pt x="5126428" y="855834"/>
                </a:lnTo>
                <a:lnTo>
                  <a:pt x="5131805" y="868597"/>
                </a:lnTo>
                <a:lnTo>
                  <a:pt x="5128850" y="874684"/>
                </a:lnTo>
                <a:lnTo>
                  <a:pt x="5122616" y="906652"/>
                </a:lnTo>
                <a:lnTo>
                  <a:pt x="5114048" y="928486"/>
                </a:lnTo>
                <a:lnTo>
                  <a:pt x="5107667" y="939270"/>
                </a:lnTo>
                <a:lnTo>
                  <a:pt x="5107223" y="941988"/>
                </a:lnTo>
                <a:lnTo>
                  <a:pt x="5117889" y="968874"/>
                </a:lnTo>
                <a:lnTo>
                  <a:pt x="5139221" y="980514"/>
                </a:lnTo>
                <a:lnTo>
                  <a:pt x="5148793" y="984208"/>
                </a:lnTo>
                <a:lnTo>
                  <a:pt x="5157066" y="989319"/>
                </a:lnTo>
                <a:lnTo>
                  <a:pt x="5160197" y="983410"/>
                </a:lnTo>
                <a:lnTo>
                  <a:pt x="5152752" y="978771"/>
                </a:lnTo>
                <a:lnTo>
                  <a:pt x="5147966" y="972862"/>
                </a:lnTo>
                <a:lnTo>
                  <a:pt x="5146902" y="970233"/>
                </a:lnTo>
                <a:lnTo>
                  <a:pt x="5146341" y="959242"/>
                </a:lnTo>
                <a:lnTo>
                  <a:pt x="5147257" y="957144"/>
                </a:lnTo>
                <a:lnTo>
                  <a:pt x="5146104" y="943760"/>
                </a:lnTo>
                <a:lnTo>
                  <a:pt x="5144096" y="938738"/>
                </a:lnTo>
                <a:lnTo>
                  <a:pt x="5144096" y="928692"/>
                </a:lnTo>
                <a:lnTo>
                  <a:pt x="5159784" y="920095"/>
                </a:lnTo>
                <a:lnTo>
                  <a:pt x="5168352" y="919504"/>
                </a:lnTo>
                <a:lnTo>
                  <a:pt x="5170716" y="918588"/>
                </a:lnTo>
                <a:lnTo>
                  <a:pt x="5187320" y="908927"/>
                </a:lnTo>
                <a:lnTo>
                  <a:pt x="5178722" y="868982"/>
                </a:lnTo>
                <a:lnTo>
                  <a:pt x="5128496" y="798959"/>
                </a:lnTo>
                <a:lnTo>
                  <a:pt x="5102378" y="810038"/>
                </a:lnTo>
                <a:lnTo>
                  <a:pt x="5071680" y="831872"/>
                </a:lnTo>
                <a:lnTo>
                  <a:pt x="5037556" y="843542"/>
                </a:lnTo>
                <a:lnTo>
                  <a:pt x="4997581" y="831724"/>
                </a:lnTo>
                <a:lnTo>
                  <a:pt x="4984138" y="805784"/>
                </a:lnTo>
                <a:lnTo>
                  <a:pt x="4977402" y="778986"/>
                </a:lnTo>
                <a:lnTo>
                  <a:pt x="4974447" y="773225"/>
                </a:lnTo>
                <a:lnTo>
                  <a:pt x="4967298" y="732984"/>
                </a:lnTo>
                <a:lnTo>
                  <a:pt x="4967298" y="710560"/>
                </a:lnTo>
                <a:lnTo>
                  <a:pt x="4979647" y="685151"/>
                </a:lnTo>
                <a:lnTo>
                  <a:pt x="5066362" y="641010"/>
                </a:lnTo>
                <a:lnTo>
                  <a:pt x="5091623" y="634924"/>
                </a:lnTo>
                <a:lnTo>
                  <a:pt x="5107312" y="628365"/>
                </a:lnTo>
                <a:lnTo>
                  <a:pt x="5174172" y="571136"/>
                </a:lnTo>
                <a:lnTo>
                  <a:pt x="5177334" y="566497"/>
                </a:lnTo>
                <a:lnTo>
                  <a:pt x="5180613" y="558402"/>
                </a:lnTo>
                <a:lnTo>
                  <a:pt x="5225345" y="513405"/>
                </a:lnTo>
                <a:lnTo>
                  <a:pt x="5240117" y="501912"/>
                </a:lnTo>
                <a:lnTo>
                  <a:pt x="5271405" y="461849"/>
                </a:lnTo>
                <a:lnTo>
                  <a:pt x="5278496" y="457534"/>
                </a:lnTo>
                <a:lnTo>
                  <a:pt x="5289782" y="453783"/>
                </a:lnTo>
                <a:lnTo>
                  <a:pt x="5347425" y="403230"/>
                </a:lnTo>
                <a:lnTo>
                  <a:pt x="5363055" y="402373"/>
                </a:lnTo>
                <a:lnTo>
                  <a:pt x="5371918" y="405328"/>
                </a:lnTo>
                <a:lnTo>
                  <a:pt x="5417034" y="400276"/>
                </a:lnTo>
                <a:lnTo>
                  <a:pt x="5476833" y="373893"/>
                </a:lnTo>
                <a:lnTo>
                  <a:pt x="5640158" y="382756"/>
                </a:lnTo>
                <a:lnTo>
                  <a:pt x="5661933" y="390911"/>
                </a:lnTo>
                <a:lnTo>
                  <a:pt x="5665094" y="405919"/>
                </a:lnTo>
                <a:lnTo>
                  <a:pt x="5863815" y="453577"/>
                </a:lnTo>
                <a:lnTo>
                  <a:pt x="5933187" y="484067"/>
                </a:lnTo>
                <a:lnTo>
                  <a:pt x="5936289" y="486430"/>
                </a:lnTo>
                <a:lnTo>
                  <a:pt x="5950648" y="505220"/>
                </a:lnTo>
                <a:lnTo>
                  <a:pt x="5940603" y="529271"/>
                </a:lnTo>
                <a:lnTo>
                  <a:pt x="5916967" y="542330"/>
                </a:lnTo>
                <a:lnTo>
                  <a:pt x="5880006" y="550069"/>
                </a:lnTo>
                <a:lnTo>
                  <a:pt x="5808359" y="545254"/>
                </a:lnTo>
                <a:lnTo>
                  <a:pt x="5795950" y="540143"/>
                </a:lnTo>
                <a:lnTo>
                  <a:pt x="5791400" y="540320"/>
                </a:lnTo>
                <a:lnTo>
                  <a:pt x="5789923" y="540674"/>
                </a:lnTo>
                <a:lnTo>
                  <a:pt x="5793084" y="559229"/>
                </a:lnTo>
                <a:lnTo>
                  <a:pt x="5798639" y="568891"/>
                </a:lnTo>
                <a:lnTo>
                  <a:pt x="5821802" y="596486"/>
                </a:lnTo>
                <a:lnTo>
                  <a:pt x="5850047" y="606472"/>
                </a:lnTo>
                <a:lnTo>
                  <a:pt x="5860063" y="602956"/>
                </a:lnTo>
                <a:lnTo>
                  <a:pt x="5846354" y="596220"/>
                </a:lnTo>
                <a:lnTo>
                  <a:pt x="5844877" y="575538"/>
                </a:lnTo>
                <a:lnTo>
                  <a:pt x="5873181" y="571195"/>
                </a:lnTo>
                <a:lnTo>
                  <a:pt x="5935964" y="594093"/>
                </a:lnTo>
                <a:lnTo>
                  <a:pt x="5923644" y="575036"/>
                </a:lnTo>
                <a:lnTo>
                  <a:pt x="5931739" y="559110"/>
                </a:lnTo>
                <a:lnTo>
                  <a:pt x="5947723" y="553202"/>
                </a:lnTo>
                <a:lnTo>
                  <a:pt x="5985542" y="531250"/>
                </a:lnTo>
                <a:lnTo>
                  <a:pt x="6004156" y="526198"/>
                </a:lnTo>
                <a:lnTo>
                  <a:pt x="6024837" y="523243"/>
                </a:lnTo>
                <a:lnTo>
                  <a:pt x="6020878" y="517571"/>
                </a:lnTo>
                <a:lnTo>
                  <a:pt x="6012576" y="501173"/>
                </a:lnTo>
                <a:lnTo>
                  <a:pt x="6012251" y="484687"/>
                </a:lnTo>
                <a:lnTo>
                  <a:pt x="6007464" y="470623"/>
                </a:lnTo>
                <a:lnTo>
                  <a:pt x="6001555" y="460489"/>
                </a:lnTo>
                <a:lnTo>
                  <a:pt x="6050542" y="452455"/>
                </a:lnTo>
                <a:lnTo>
                  <a:pt x="6075803" y="458363"/>
                </a:lnTo>
                <a:lnTo>
                  <a:pt x="6089837" y="475823"/>
                </a:lnTo>
                <a:lnTo>
                  <a:pt x="6062360" y="492605"/>
                </a:lnTo>
                <a:lnTo>
                  <a:pt x="6084104" y="505280"/>
                </a:lnTo>
                <a:lnTo>
                  <a:pt x="6118259" y="508234"/>
                </a:lnTo>
                <a:lnTo>
                  <a:pt x="6132765" y="483505"/>
                </a:lnTo>
                <a:lnTo>
                  <a:pt x="6187719" y="467816"/>
                </a:lnTo>
                <a:lnTo>
                  <a:pt x="6242229" y="443265"/>
                </a:lnTo>
                <a:lnTo>
                  <a:pt x="6301319" y="452127"/>
                </a:lnTo>
                <a:lnTo>
                  <a:pt x="6400504" y="438448"/>
                </a:lnTo>
                <a:lnTo>
                  <a:pt x="6423135" y="445422"/>
                </a:lnTo>
                <a:lnTo>
                  <a:pt x="6432796" y="444742"/>
                </a:lnTo>
                <a:lnTo>
                  <a:pt x="6428217" y="432422"/>
                </a:lnTo>
                <a:lnTo>
                  <a:pt x="6427272" y="415048"/>
                </a:lnTo>
                <a:lnTo>
                  <a:pt x="6444999" y="410263"/>
                </a:lnTo>
                <a:lnTo>
                  <a:pt x="6485977" y="407928"/>
                </a:lnTo>
                <a:lnTo>
                  <a:pt x="6533427" y="417029"/>
                </a:lnTo>
                <a:lnTo>
                  <a:pt x="6654414" y="459396"/>
                </a:lnTo>
                <a:lnTo>
                  <a:pt x="6637101" y="442703"/>
                </a:lnTo>
                <a:lnTo>
                  <a:pt x="6601972" y="427252"/>
                </a:lnTo>
                <a:lnTo>
                  <a:pt x="6566518" y="376168"/>
                </a:lnTo>
                <a:lnTo>
                  <a:pt x="6569059" y="367688"/>
                </a:lnTo>
                <a:lnTo>
                  <a:pt x="6592695" y="350700"/>
                </a:lnTo>
                <a:lnTo>
                  <a:pt x="6593669" y="347893"/>
                </a:lnTo>
                <a:lnTo>
                  <a:pt x="6594113" y="343432"/>
                </a:lnTo>
                <a:lnTo>
                  <a:pt x="6593404" y="325705"/>
                </a:lnTo>
                <a:lnTo>
                  <a:pt x="6600494" y="312498"/>
                </a:lnTo>
                <a:lnTo>
                  <a:pt x="6618222" y="306589"/>
                </a:lnTo>
                <a:lnTo>
                  <a:pt x="6660383" y="303959"/>
                </a:lnTo>
                <a:lnTo>
                  <a:pt x="6690785" y="314241"/>
                </a:lnTo>
                <a:lnTo>
                  <a:pt x="6701627" y="333209"/>
                </a:lnTo>
                <a:lnTo>
                  <a:pt x="6702869" y="357495"/>
                </a:lnTo>
                <a:lnTo>
                  <a:pt x="6731030" y="368365"/>
                </a:lnTo>
                <a:lnTo>
                  <a:pt x="6733862" y="372386"/>
                </a:lnTo>
                <a:lnTo>
                  <a:pt x="6734747" y="379595"/>
                </a:lnTo>
                <a:lnTo>
                  <a:pt x="6759950" y="430531"/>
                </a:lnTo>
                <a:lnTo>
                  <a:pt x="6791445" y="471125"/>
                </a:lnTo>
                <a:lnTo>
                  <a:pt x="6779627" y="507082"/>
                </a:lnTo>
                <a:lnTo>
                  <a:pt x="6758591" y="528887"/>
                </a:lnTo>
                <a:lnTo>
                  <a:pt x="6802584" y="530630"/>
                </a:lnTo>
                <a:lnTo>
                  <a:pt x="6826013" y="495352"/>
                </a:lnTo>
                <a:lnTo>
                  <a:pt x="6808286" y="444801"/>
                </a:lnTo>
                <a:lnTo>
                  <a:pt x="6772477" y="429585"/>
                </a:lnTo>
                <a:lnTo>
                  <a:pt x="6754573" y="394130"/>
                </a:lnTo>
                <a:lnTo>
                  <a:pt x="6731559" y="366950"/>
                </a:lnTo>
                <a:lnTo>
                  <a:pt x="6731616" y="366950"/>
                </a:lnTo>
                <a:lnTo>
                  <a:pt x="6727923" y="356875"/>
                </a:lnTo>
                <a:lnTo>
                  <a:pt x="6737850" y="341304"/>
                </a:lnTo>
                <a:lnTo>
                  <a:pt x="6746211" y="323577"/>
                </a:lnTo>
                <a:lnTo>
                  <a:pt x="6746004" y="316693"/>
                </a:lnTo>
                <a:lnTo>
                  <a:pt x="6764854" y="316309"/>
                </a:lnTo>
                <a:lnTo>
                  <a:pt x="6782582" y="328807"/>
                </a:lnTo>
                <a:lnTo>
                  <a:pt x="6811624" y="334036"/>
                </a:lnTo>
                <a:lnTo>
                  <a:pt x="6823767" y="330520"/>
                </a:lnTo>
                <a:lnTo>
                  <a:pt x="6888028" y="325468"/>
                </a:lnTo>
                <a:lnTo>
                  <a:pt x="6875235" y="311286"/>
                </a:lnTo>
                <a:lnTo>
                  <a:pt x="6867908" y="299705"/>
                </a:lnTo>
                <a:lnTo>
                  <a:pt x="6891544" y="280205"/>
                </a:lnTo>
                <a:lnTo>
                  <a:pt x="6986856" y="272996"/>
                </a:lnTo>
                <a:lnTo>
                  <a:pt x="6992293" y="271046"/>
                </a:lnTo>
                <a:lnTo>
                  <a:pt x="6985556" y="251251"/>
                </a:lnTo>
                <a:lnTo>
                  <a:pt x="6998113" y="242387"/>
                </a:lnTo>
                <a:lnTo>
                  <a:pt x="7011320" y="236833"/>
                </a:lnTo>
                <a:lnTo>
                  <a:pt x="7127048" y="206726"/>
                </a:lnTo>
                <a:lnTo>
                  <a:pt x="7261213" y="190181"/>
                </a:lnTo>
                <a:lnTo>
                  <a:pt x="7262453" y="178364"/>
                </a:lnTo>
                <a:close/>
                <a:moveTo>
                  <a:pt x="2308394" y="145657"/>
                </a:moveTo>
                <a:lnTo>
                  <a:pt x="2332267" y="154402"/>
                </a:lnTo>
                <a:lnTo>
                  <a:pt x="2289869" y="172633"/>
                </a:lnTo>
                <a:lnTo>
                  <a:pt x="2254119" y="163740"/>
                </a:lnTo>
                <a:close/>
                <a:moveTo>
                  <a:pt x="2644176" y="133869"/>
                </a:moveTo>
                <a:lnTo>
                  <a:pt x="2665775" y="135346"/>
                </a:lnTo>
                <a:lnTo>
                  <a:pt x="2691182" y="145568"/>
                </a:lnTo>
                <a:lnTo>
                  <a:pt x="2697328" y="157771"/>
                </a:lnTo>
                <a:lnTo>
                  <a:pt x="2689173" y="167580"/>
                </a:lnTo>
                <a:lnTo>
                  <a:pt x="2680339" y="169500"/>
                </a:lnTo>
                <a:lnTo>
                  <a:pt x="2645564" y="161701"/>
                </a:lnTo>
                <a:lnTo>
                  <a:pt x="2625739" y="142614"/>
                </a:lnTo>
                <a:lnTo>
                  <a:pt x="2628458" y="138035"/>
                </a:lnTo>
                <a:lnTo>
                  <a:pt x="2630437" y="135878"/>
                </a:lnTo>
                <a:close/>
                <a:moveTo>
                  <a:pt x="2518135" y="109524"/>
                </a:moveTo>
                <a:lnTo>
                  <a:pt x="2538936" y="111090"/>
                </a:lnTo>
                <a:lnTo>
                  <a:pt x="2582366" y="125922"/>
                </a:lnTo>
                <a:lnTo>
                  <a:pt x="2595928" y="137976"/>
                </a:lnTo>
                <a:lnTo>
                  <a:pt x="2584317" y="150356"/>
                </a:lnTo>
                <a:lnTo>
                  <a:pt x="2555688" y="154552"/>
                </a:lnTo>
                <a:lnTo>
                  <a:pt x="2522065" y="146250"/>
                </a:lnTo>
                <a:lnTo>
                  <a:pt x="2506287" y="137976"/>
                </a:lnTo>
                <a:lnTo>
                  <a:pt x="2501029" y="124769"/>
                </a:lnTo>
                <a:lnTo>
                  <a:pt x="2500939" y="121844"/>
                </a:lnTo>
                <a:lnTo>
                  <a:pt x="2505342" y="115581"/>
                </a:lnTo>
                <a:lnTo>
                  <a:pt x="2513585" y="110676"/>
                </a:lnTo>
                <a:close/>
                <a:moveTo>
                  <a:pt x="2840266" y="67717"/>
                </a:moveTo>
                <a:lnTo>
                  <a:pt x="2895544" y="74187"/>
                </a:lnTo>
                <a:lnTo>
                  <a:pt x="2941222" y="99537"/>
                </a:lnTo>
                <a:lnTo>
                  <a:pt x="2948844" y="113483"/>
                </a:lnTo>
                <a:lnTo>
                  <a:pt x="2940394" y="122140"/>
                </a:lnTo>
                <a:lnTo>
                  <a:pt x="2935076" y="124030"/>
                </a:lnTo>
                <a:lnTo>
                  <a:pt x="2795948" y="148879"/>
                </a:lnTo>
                <a:lnTo>
                  <a:pt x="2769712" y="146248"/>
                </a:lnTo>
                <a:lnTo>
                  <a:pt x="2752339" y="135789"/>
                </a:lnTo>
                <a:lnTo>
                  <a:pt x="2749030" y="101930"/>
                </a:lnTo>
                <a:close/>
                <a:moveTo>
                  <a:pt x="3426281" y="18022"/>
                </a:moveTo>
                <a:lnTo>
                  <a:pt x="3516630" y="23872"/>
                </a:lnTo>
                <a:lnTo>
                  <a:pt x="3538021" y="29810"/>
                </a:lnTo>
                <a:lnTo>
                  <a:pt x="3539587" y="31051"/>
                </a:lnTo>
                <a:lnTo>
                  <a:pt x="3542512" y="34804"/>
                </a:lnTo>
                <a:lnTo>
                  <a:pt x="3526469" y="41363"/>
                </a:lnTo>
                <a:lnTo>
                  <a:pt x="3027020" y="173016"/>
                </a:lnTo>
                <a:lnTo>
                  <a:pt x="3018423" y="180432"/>
                </a:lnTo>
                <a:lnTo>
                  <a:pt x="2979276" y="201912"/>
                </a:lnTo>
                <a:lnTo>
                  <a:pt x="2753580" y="204038"/>
                </a:lnTo>
                <a:lnTo>
                  <a:pt x="2758071" y="196830"/>
                </a:lnTo>
                <a:lnTo>
                  <a:pt x="2766284" y="187404"/>
                </a:lnTo>
                <a:lnTo>
                  <a:pt x="2794263" y="175232"/>
                </a:lnTo>
                <a:lnTo>
                  <a:pt x="2850844" y="158539"/>
                </a:lnTo>
                <a:lnTo>
                  <a:pt x="2856663" y="153841"/>
                </a:lnTo>
                <a:lnTo>
                  <a:pt x="2881068" y="148346"/>
                </a:lnTo>
                <a:lnTo>
                  <a:pt x="2888691" y="148523"/>
                </a:lnTo>
                <a:lnTo>
                  <a:pt x="2937203" y="141048"/>
                </a:lnTo>
                <a:lnTo>
                  <a:pt x="2955432" y="132982"/>
                </a:lnTo>
                <a:lnTo>
                  <a:pt x="2980044" y="115580"/>
                </a:lnTo>
                <a:lnTo>
                  <a:pt x="2978685" y="108991"/>
                </a:lnTo>
                <a:lnTo>
                  <a:pt x="2982023" y="95401"/>
                </a:lnTo>
                <a:lnTo>
                  <a:pt x="2992572" y="85060"/>
                </a:lnTo>
                <a:lnTo>
                  <a:pt x="2932623" y="68899"/>
                </a:lnTo>
                <a:lnTo>
                  <a:pt x="2916019" y="54540"/>
                </a:lnTo>
                <a:lnTo>
                  <a:pt x="3126735" y="20592"/>
                </a:lnTo>
                <a:lnTo>
                  <a:pt x="3382466" y="24345"/>
                </a:lnTo>
                <a:close/>
                <a:moveTo>
                  <a:pt x="4301054" y="0"/>
                </a:moveTo>
                <a:lnTo>
                  <a:pt x="4407801" y="18584"/>
                </a:lnTo>
                <a:lnTo>
                  <a:pt x="4432116" y="28600"/>
                </a:lnTo>
                <a:lnTo>
                  <a:pt x="4434952" y="38379"/>
                </a:lnTo>
                <a:lnTo>
                  <a:pt x="4603241" y="43018"/>
                </a:lnTo>
                <a:lnTo>
                  <a:pt x="4629921" y="51023"/>
                </a:lnTo>
                <a:lnTo>
                  <a:pt x="4621501" y="59120"/>
                </a:lnTo>
                <a:lnTo>
                  <a:pt x="4614469" y="63197"/>
                </a:lnTo>
                <a:lnTo>
                  <a:pt x="4473775" y="106775"/>
                </a:lnTo>
                <a:lnTo>
                  <a:pt x="4407801" y="147667"/>
                </a:lnTo>
                <a:lnTo>
                  <a:pt x="4419264" y="154994"/>
                </a:lnTo>
                <a:lnTo>
                  <a:pt x="4431111" y="168762"/>
                </a:lnTo>
                <a:lnTo>
                  <a:pt x="4426768" y="183357"/>
                </a:lnTo>
                <a:lnTo>
                  <a:pt x="4405939" y="191778"/>
                </a:lnTo>
                <a:lnTo>
                  <a:pt x="4389807" y="195382"/>
                </a:lnTo>
                <a:lnTo>
                  <a:pt x="4396485" y="213345"/>
                </a:lnTo>
                <a:lnTo>
                  <a:pt x="4396987" y="239759"/>
                </a:lnTo>
                <a:lnTo>
                  <a:pt x="4373676" y="267709"/>
                </a:lnTo>
                <a:lnTo>
                  <a:pt x="4316831" y="300208"/>
                </a:lnTo>
                <a:lnTo>
                  <a:pt x="4278806" y="303281"/>
                </a:lnTo>
                <a:lnTo>
                  <a:pt x="4237414" y="314538"/>
                </a:lnTo>
                <a:lnTo>
                  <a:pt x="4241225" y="322072"/>
                </a:lnTo>
                <a:lnTo>
                  <a:pt x="4253427" y="330049"/>
                </a:lnTo>
                <a:lnTo>
                  <a:pt x="4266486" y="335574"/>
                </a:lnTo>
                <a:lnTo>
                  <a:pt x="4289413" y="356049"/>
                </a:lnTo>
                <a:lnTo>
                  <a:pt x="4290802" y="387632"/>
                </a:lnTo>
                <a:lnTo>
                  <a:pt x="4272632" y="397381"/>
                </a:lnTo>
                <a:lnTo>
                  <a:pt x="4252807" y="398681"/>
                </a:lnTo>
                <a:lnTo>
                  <a:pt x="4252747" y="408904"/>
                </a:lnTo>
                <a:lnTo>
                  <a:pt x="4245745" y="420279"/>
                </a:lnTo>
                <a:lnTo>
                  <a:pt x="4194071" y="440548"/>
                </a:lnTo>
                <a:lnTo>
                  <a:pt x="4126383" y="463208"/>
                </a:lnTo>
                <a:lnTo>
                  <a:pt x="4032164" y="480935"/>
                </a:lnTo>
                <a:lnTo>
                  <a:pt x="4005603" y="476238"/>
                </a:lnTo>
                <a:lnTo>
                  <a:pt x="3906301" y="540468"/>
                </a:lnTo>
                <a:lnTo>
                  <a:pt x="3833768" y="560944"/>
                </a:lnTo>
                <a:lnTo>
                  <a:pt x="3813530" y="550987"/>
                </a:lnTo>
                <a:lnTo>
                  <a:pt x="3790928" y="567089"/>
                </a:lnTo>
                <a:lnTo>
                  <a:pt x="3757069" y="570959"/>
                </a:lnTo>
                <a:lnTo>
                  <a:pt x="3726785" y="588835"/>
                </a:lnTo>
                <a:lnTo>
                  <a:pt x="3707226" y="615632"/>
                </a:lnTo>
                <a:lnTo>
                  <a:pt x="3700106" y="628543"/>
                </a:lnTo>
                <a:lnTo>
                  <a:pt x="3643645" y="672979"/>
                </a:lnTo>
                <a:lnTo>
                  <a:pt x="3642493" y="682256"/>
                </a:lnTo>
                <a:lnTo>
                  <a:pt x="3616257" y="723560"/>
                </a:lnTo>
                <a:lnTo>
                  <a:pt x="3591320" y="748319"/>
                </a:lnTo>
                <a:lnTo>
                  <a:pt x="3552557" y="764067"/>
                </a:lnTo>
                <a:lnTo>
                  <a:pt x="3535155" y="752751"/>
                </a:lnTo>
                <a:lnTo>
                  <a:pt x="3508712" y="730415"/>
                </a:lnTo>
                <a:lnTo>
                  <a:pt x="3470894" y="728672"/>
                </a:lnTo>
                <a:lnTo>
                  <a:pt x="3443683" y="715642"/>
                </a:lnTo>
                <a:lnTo>
                  <a:pt x="3423297" y="674722"/>
                </a:lnTo>
                <a:lnTo>
                  <a:pt x="3411450" y="635634"/>
                </a:lnTo>
                <a:lnTo>
                  <a:pt x="3409618" y="589366"/>
                </a:lnTo>
                <a:lnTo>
                  <a:pt x="3402852" y="548150"/>
                </a:lnTo>
                <a:lnTo>
                  <a:pt x="3412720" y="495087"/>
                </a:lnTo>
                <a:lnTo>
                  <a:pt x="3503778" y="434815"/>
                </a:lnTo>
                <a:lnTo>
                  <a:pt x="3483067" y="404472"/>
                </a:lnTo>
                <a:lnTo>
                  <a:pt x="3483865" y="388075"/>
                </a:lnTo>
                <a:lnTo>
                  <a:pt x="3527001" y="389346"/>
                </a:lnTo>
                <a:lnTo>
                  <a:pt x="3529896" y="377735"/>
                </a:lnTo>
                <a:lnTo>
                  <a:pt x="3513144" y="366242"/>
                </a:lnTo>
                <a:lnTo>
                  <a:pt x="3499524" y="362608"/>
                </a:lnTo>
                <a:lnTo>
                  <a:pt x="3464395" y="358530"/>
                </a:lnTo>
                <a:lnTo>
                  <a:pt x="3464867" y="332678"/>
                </a:lnTo>
                <a:lnTo>
                  <a:pt x="3474174" y="310785"/>
                </a:lnTo>
                <a:lnTo>
                  <a:pt x="3458663" y="237838"/>
                </a:lnTo>
                <a:lnTo>
                  <a:pt x="3415291" y="216832"/>
                </a:lnTo>
                <a:lnTo>
                  <a:pt x="3361105" y="210007"/>
                </a:lnTo>
                <a:lnTo>
                  <a:pt x="3271122" y="211632"/>
                </a:lnTo>
                <a:lnTo>
                  <a:pt x="3251623" y="207614"/>
                </a:lnTo>
                <a:lnTo>
                  <a:pt x="3226982" y="197480"/>
                </a:lnTo>
                <a:lnTo>
                  <a:pt x="3221014" y="170475"/>
                </a:lnTo>
                <a:lnTo>
                  <a:pt x="3216316" y="162143"/>
                </a:lnTo>
                <a:lnTo>
                  <a:pt x="3208281" y="140487"/>
                </a:lnTo>
                <a:lnTo>
                  <a:pt x="3400843" y="113216"/>
                </a:lnTo>
                <a:lnTo>
                  <a:pt x="3399632" y="91708"/>
                </a:lnTo>
                <a:lnTo>
                  <a:pt x="3411036" y="86950"/>
                </a:lnTo>
                <a:lnTo>
                  <a:pt x="3592502" y="47389"/>
                </a:lnTo>
                <a:lnTo>
                  <a:pt x="3658831" y="42811"/>
                </a:lnTo>
                <a:lnTo>
                  <a:pt x="3674727" y="38644"/>
                </a:lnTo>
                <a:close/>
              </a:path>
            </a:pathLst>
          </a:custGeom>
          <a:solidFill>
            <a:schemeClr val="tx1"/>
          </a:solidFill>
          <a:ln w="2954" cap="flat">
            <a:noFill/>
            <a:prstDash val="solid"/>
            <a:miter/>
          </a:ln>
        </p:spPr>
        <p:txBody>
          <a:bodyPr rtlCol="0" anchor="ctr"/>
          <a:lstStyle/>
          <a:p>
            <a:endParaRPr lang="en-US" sz="1013" noProof="0">
              <a:solidFill>
                <a:schemeClr val="bg2"/>
              </a:solidFill>
            </a:endParaRPr>
          </a:p>
        </p:txBody>
      </p:sp>
      <p:sp>
        <p:nvSpPr>
          <p:cNvPr id="10" name="Rubrik 1">
            <a:extLst>
              <a:ext uri="{FF2B5EF4-FFF2-40B4-BE49-F238E27FC236}">
                <a16:creationId xmlns:a16="http://schemas.microsoft.com/office/drawing/2014/main" id="{7656212C-30C1-AA44-A4AA-FF8E75E7C029}"/>
              </a:ext>
            </a:extLst>
          </p:cNvPr>
          <p:cNvSpPr>
            <a:spLocks noGrp="1"/>
          </p:cNvSpPr>
          <p:nvPr>
            <p:ph type="ctrTitle" hasCustomPrompt="1"/>
          </p:nvPr>
        </p:nvSpPr>
        <p:spPr>
          <a:xfrm>
            <a:off x="162000" y="374957"/>
            <a:ext cx="8756972" cy="455470"/>
          </a:xfrm>
        </p:spPr>
        <p:txBody>
          <a:bodyPr anchor="t">
            <a:noAutofit/>
          </a:bodyPr>
          <a:lstStyle>
            <a:lvl1pPr algn="l">
              <a:defRPr sz="2700" baseline="0">
                <a:solidFill>
                  <a:schemeClr val="tx1"/>
                </a:solidFill>
              </a:defRPr>
            </a:lvl1pPr>
          </a:lstStyle>
          <a:p>
            <a:r>
              <a:rPr lang="en-US" noProof="0"/>
              <a:t>CLICK TO ADD HEADLINE</a:t>
            </a:r>
          </a:p>
        </p:txBody>
      </p:sp>
    </p:spTree>
    <p:extLst>
      <p:ext uri="{BB962C8B-B14F-4D97-AF65-F5344CB8AC3E}">
        <p14:creationId xmlns:p14="http://schemas.microsoft.com/office/powerpoint/2010/main" val="13626238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A892-F609-4B95-B71E-B4A80E12E2A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009CFD6-E0C0-41D4-87F8-2BADFBC2409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46A2AE7-6999-4CC3-A99D-36163D571EC1}"/>
              </a:ext>
            </a:extLst>
          </p:cNvPr>
          <p:cNvSpPr>
            <a:spLocks noGrp="1"/>
          </p:cNvSpPr>
          <p:nvPr>
            <p:ph type="dt" sz="half" idx="10"/>
          </p:nvPr>
        </p:nvSpPr>
        <p:spPr/>
        <p:txBody>
          <a:bodyPr/>
          <a:lstStyle/>
          <a:p>
            <a:fld id="{727EA8F8-F127-469B-B0FE-B9C81FC94B40}" type="datetimeFigureOut">
              <a:rPr lang="en-US" smtClean="0"/>
              <a:t>9/1/2022</a:t>
            </a:fld>
            <a:endParaRPr lang="en-US"/>
          </a:p>
        </p:txBody>
      </p:sp>
      <p:sp>
        <p:nvSpPr>
          <p:cNvPr id="5" name="Footer Placeholder 4">
            <a:extLst>
              <a:ext uri="{FF2B5EF4-FFF2-40B4-BE49-F238E27FC236}">
                <a16:creationId xmlns:a16="http://schemas.microsoft.com/office/drawing/2014/main" id="{818927A7-EAE1-4053-AB66-C631275DF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3ED4F-985B-4A05-9750-1CF3A5426A3A}"/>
              </a:ext>
            </a:extLst>
          </p:cNvPr>
          <p:cNvSpPr>
            <a:spLocks noGrp="1"/>
          </p:cNvSpPr>
          <p:nvPr>
            <p:ph type="sldNum" sz="quarter" idx="12"/>
          </p:nvPr>
        </p:nvSpPr>
        <p:spPr/>
        <p:txBody>
          <a:bodyPr/>
          <a:lstStyle/>
          <a:p>
            <a:fld id="{6FCA07EA-124C-450D-98CE-0CC480836878}" type="slidenum">
              <a:rPr lang="en-US" smtClean="0"/>
              <a:t>‹#›</a:t>
            </a:fld>
            <a:endParaRPr lang="en-US"/>
          </a:p>
        </p:txBody>
      </p:sp>
    </p:spTree>
    <p:extLst>
      <p:ext uri="{BB962C8B-B14F-4D97-AF65-F5344CB8AC3E}">
        <p14:creationId xmlns:p14="http://schemas.microsoft.com/office/powerpoint/2010/main" val="12212060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WorldMap_Red">
    <p:bg>
      <p:bgPr>
        <a:solidFill>
          <a:schemeClr val="accent6"/>
        </a:solidFill>
        <a:effectLst/>
      </p:bgPr>
    </p:bg>
    <p:spTree>
      <p:nvGrpSpPr>
        <p:cNvPr id="1" name=""/>
        <p:cNvGrpSpPr/>
        <p:nvPr/>
      </p:nvGrpSpPr>
      <p:grpSpPr>
        <a:xfrm>
          <a:off x="0" y="0"/>
          <a:ext cx="0" cy="0"/>
          <a:chOff x="0" y="0"/>
          <a:chExt cx="0" cy="0"/>
        </a:xfrm>
      </p:grpSpPr>
      <p:sp>
        <p:nvSpPr>
          <p:cNvPr id="6" name="Platshållare för sidfot 4">
            <a:extLst>
              <a:ext uri="{FF2B5EF4-FFF2-40B4-BE49-F238E27FC236}">
                <a16:creationId xmlns:a16="http://schemas.microsoft.com/office/drawing/2014/main" id="{FE1174B0-E899-A847-8E85-B939436CF80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solidFill>
              </a:defRPr>
            </a:lvl1pPr>
          </a:lstStyle>
          <a:p>
            <a:r>
              <a:rPr lang="en-US" noProof="0"/>
              <a:t>Copyright © 2022 Seco Tools AB - All rights reserved</a:t>
            </a:r>
          </a:p>
        </p:txBody>
      </p:sp>
      <p:sp>
        <p:nvSpPr>
          <p:cNvPr id="8" name="Platshållare för bildnummer 5">
            <a:extLst>
              <a:ext uri="{FF2B5EF4-FFF2-40B4-BE49-F238E27FC236}">
                <a16:creationId xmlns:a16="http://schemas.microsoft.com/office/drawing/2014/main" id="{8D17676C-57E7-AF42-A8A7-AE4F698E43BB}"/>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chemeClr val="bg2"/>
                </a:solidFill>
              </a:defRPr>
            </a:lvl1pPr>
          </a:lstStyle>
          <a:p>
            <a:fld id="{8DC6CB0D-C324-4C35-A239-039AE39E32EF}" type="slidenum">
              <a:rPr lang="en-US" noProof="0" smtClean="0"/>
              <a:pPr/>
              <a:t>‹#›</a:t>
            </a:fld>
            <a:endParaRPr lang="en-US" noProof="0"/>
          </a:p>
        </p:txBody>
      </p:sp>
      <p:sp>
        <p:nvSpPr>
          <p:cNvPr id="10" name="Frihandsfigur 9">
            <a:extLst>
              <a:ext uri="{FF2B5EF4-FFF2-40B4-BE49-F238E27FC236}">
                <a16:creationId xmlns:a16="http://schemas.microsoft.com/office/drawing/2014/main" id="{B9041399-1F09-C14E-8898-63F99AAFB58C}"/>
              </a:ext>
            </a:extLst>
          </p:cNvPr>
          <p:cNvSpPr/>
          <p:nvPr userDrawn="1"/>
        </p:nvSpPr>
        <p:spPr>
          <a:xfrm>
            <a:off x="1293698" y="1395454"/>
            <a:ext cx="6556604" cy="3183690"/>
          </a:xfrm>
          <a:custGeom>
            <a:avLst/>
            <a:gdLst>
              <a:gd name="connsiteX0" fmla="*/ 2963795 w 11164922"/>
              <a:gd name="connsiteY0" fmla="*/ 5273713 h 5421351"/>
              <a:gd name="connsiteX1" fmla="*/ 2971122 w 11164922"/>
              <a:gd name="connsiteY1" fmla="*/ 5286625 h 5421351"/>
              <a:gd name="connsiteX2" fmla="*/ 2971328 w 11164922"/>
              <a:gd name="connsiteY2" fmla="*/ 5291559 h 5421351"/>
              <a:gd name="connsiteX3" fmla="*/ 2971890 w 11164922"/>
              <a:gd name="connsiteY3" fmla="*/ 5291234 h 5421351"/>
              <a:gd name="connsiteX4" fmla="*/ 2984477 w 11164922"/>
              <a:gd name="connsiteY4" fmla="*/ 5276018 h 5421351"/>
              <a:gd name="connsiteX5" fmla="*/ 2997713 w 11164922"/>
              <a:gd name="connsiteY5" fmla="*/ 5274275 h 5421351"/>
              <a:gd name="connsiteX6" fmla="*/ 3020019 w 11164922"/>
              <a:gd name="connsiteY6" fmla="*/ 5286300 h 5421351"/>
              <a:gd name="connsiteX7" fmla="*/ 3004272 w 11164922"/>
              <a:gd name="connsiteY7" fmla="*/ 5300334 h 5421351"/>
              <a:gd name="connsiteX8" fmla="*/ 2995112 w 11164922"/>
              <a:gd name="connsiteY8" fmla="*/ 5306568 h 5421351"/>
              <a:gd name="connsiteX9" fmla="*/ 2979129 w 11164922"/>
              <a:gd name="connsiteY9" fmla="*/ 5305357 h 5421351"/>
              <a:gd name="connsiteX10" fmla="*/ 2974225 w 11164922"/>
              <a:gd name="connsiteY10" fmla="*/ 5296346 h 5421351"/>
              <a:gd name="connsiteX11" fmla="*/ 2972157 w 11164922"/>
              <a:gd name="connsiteY11" fmla="*/ 5291087 h 5421351"/>
              <a:gd name="connsiteX12" fmla="*/ 2971359 w 11164922"/>
              <a:gd name="connsiteY12" fmla="*/ 5292032 h 5421351"/>
              <a:gd name="connsiteX13" fmla="*/ 2971328 w 11164922"/>
              <a:gd name="connsiteY13" fmla="*/ 5291589 h 5421351"/>
              <a:gd name="connsiteX14" fmla="*/ 2971241 w 11164922"/>
              <a:gd name="connsiteY14" fmla="*/ 5291619 h 5421351"/>
              <a:gd name="connsiteX15" fmla="*/ 2952567 w 11164922"/>
              <a:gd name="connsiteY15" fmla="*/ 5302166 h 5421351"/>
              <a:gd name="connsiteX16" fmla="*/ 2949141 w 11164922"/>
              <a:gd name="connsiteY16" fmla="*/ 5303437 h 5421351"/>
              <a:gd name="connsiteX17" fmla="*/ 2944473 w 11164922"/>
              <a:gd name="connsiteY17" fmla="*/ 5304293 h 5421351"/>
              <a:gd name="connsiteX18" fmla="*/ 2936524 w 11164922"/>
              <a:gd name="connsiteY18" fmla="*/ 5290673 h 5421351"/>
              <a:gd name="connsiteX19" fmla="*/ 2941872 w 11164922"/>
              <a:gd name="connsiteY19" fmla="*/ 5277761 h 5421351"/>
              <a:gd name="connsiteX20" fmla="*/ 9585616 w 11164922"/>
              <a:gd name="connsiteY20" fmla="*/ 4842118 h 5421351"/>
              <a:gd name="connsiteX21" fmla="*/ 9602840 w 11164922"/>
              <a:gd name="connsiteY21" fmla="*/ 4846875 h 5421351"/>
              <a:gd name="connsiteX22" fmla="*/ 9630524 w 11164922"/>
              <a:gd name="connsiteY22" fmla="*/ 4850361 h 5421351"/>
              <a:gd name="connsiteX23" fmla="*/ 9664620 w 11164922"/>
              <a:gd name="connsiteY23" fmla="*/ 4847732 h 5421351"/>
              <a:gd name="connsiteX24" fmla="*/ 9690620 w 11164922"/>
              <a:gd name="connsiteY24" fmla="*/ 4858102 h 5421351"/>
              <a:gd name="connsiteX25" fmla="*/ 9675670 w 11164922"/>
              <a:gd name="connsiteY25" fmla="*/ 4886554 h 5421351"/>
              <a:gd name="connsiteX26" fmla="*/ 9634838 w 11164922"/>
              <a:gd name="connsiteY26" fmla="*/ 4936367 h 5421351"/>
              <a:gd name="connsiteX27" fmla="*/ 9574418 w 11164922"/>
              <a:gd name="connsiteY27" fmla="*/ 4969694 h 5421351"/>
              <a:gd name="connsiteX28" fmla="*/ 9564964 w 11164922"/>
              <a:gd name="connsiteY28" fmla="*/ 4971112 h 5421351"/>
              <a:gd name="connsiteX29" fmla="*/ 9550605 w 11164922"/>
              <a:gd name="connsiteY29" fmla="*/ 4959767 h 5421351"/>
              <a:gd name="connsiteX30" fmla="*/ 9544607 w 11164922"/>
              <a:gd name="connsiteY30" fmla="*/ 4923190 h 5421351"/>
              <a:gd name="connsiteX31" fmla="*/ 9566057 w 11164922"/>
              <a:gd name="connsiteY31" fmla="*/ 4857600 h 5421351"/>
              <a:gd name="connsiteX32" fmla="*/ 9573680 w 11164922"/>
              <a:gd name="connsiteY32" fmla="*/ 4846845 h 5421351"/>
              <a:gd name="connsiteX33" fmla="*/ 10493301 w 11164922"/>
              <a:gd name="connsiteY33" fmla="*/ 4841498 h 5421351"/>
              <a:gd name="connsiteX34" fmla="*/ 10513805 w 11164922"/>
              <a:gd name="connsiteY34" fmla="*/ 4855532 h 5421351"/>
              <a:gd name="connsiteX35" fmla="*/ 10544178 w 11164922"/>
              <a:gd name="connsiteY35" fmla="*/ 4850804 h 5421351"/>
              <a:gd name="connsiteX36" fmla="*/ 10526658 w 11164922"/>
              <a:gd name="connsiteY36" fmla="*/ 4896688 h 5421351"/>
              <a:gd name="connsiteX37" fmla="*/ 10415273 w 11164922"/>
              <a:gd name="connsiteY37" fmla="*/ 4982517 h 5421351"/>
              <a:gd name="connsiteX38" fmla="*/ 10382891 w 11164922"/>
              <a:gd name="connsiteY38" fmla="*/ 4989696 h 5421351"/>
              <a:gd name="connsiteX39" fmla="*/ 10329119 w 11164922"/>
              <a:gd name="connsiteY39" fmla="*/ 5015755 h 5421351"/>
              <a:gd name="connsiteX40" fmla="*/ 10289499 w 11164922"/>
              <a:gd name="connsiteY40" fmla="*/ 5049111 h 5421351"/>
              <a:gd name="connsiteX41" fmla="*/ 10217349 w 11164922"/>
              <a:gd name="connsiteY41" fmla="*/ 5085570 h 5421351"/>
              <a:gd name="connsiteX42" fmla="*/ 10179768 w 11164922"/>
              <a:gd name="connsiteY42" fmla="*/ 5082763 h 5421351"/>
              <a:gd name="connsiteX43" fmla="*/ 10131107 w 11164922"/>
              <a:gd name="connsiteY43" fmla="*/ 5071182 h 5421351"/>
              <a:gd name="connsiteX44" fmla="*/ 10148598 w 11164922"/>
              <a:gd name="connsiteY44" fmla="*/ 5049673 h 5421351"/>
              <a:gd name="connsiteX45" fmla="*/ 10168364 w 11164922"/>
              <a:gd name="connsiteY45" fmla="*/ 5034398 h 5421351"/>
              <a:gd name="connsiteX46" fmla="*/ 10234752 w 11164922"/>
              <a:gd name="connsiteY46" fmla="*/ 4999387 h 5421351"/>
              <a:gd name="connsiteX47" fmla="*/ 10252951 w 11164922"/>
              <a:gd name="connsiteY47" fmla="*/ 4985412 h 5421351"/>
              <a:gd name="connsiteX48" fmla="*/ 10286130 w 11164922"/>
              <a:gd name="connsiteY48" fmla="*/ 4967301 h 5421351"/>
              <a:gd name="connsiteX49" fmla="*/ 10338928 w 11164922"/>
              <a:gd name="connsiteY49" fmla="*/ 4951081 h 5421351"/>
              <a:gd name="connsiteX50" fmla="*/ 10364484 w 11164922"/>
              <a:gd name="connsiteY50" fmla="*/ 4938495 h 5421351"/>
              <a:gd name="connsiteX51" fmla="*/ 10395980 w 11164922"/>
              <a:gd name="connsiteY51" fmla="*/ 4916217 h 5421351"/>
              <a:gd name="connsiteX52" fmla="*/ 10420384 w 11164922"/>
              <a:gd name="connsiteY52" fmla="*/ 4893557 h 5421351"/>
              <a:gd name="connsiteX53" fmla="*/ 10422541 w 11164922"/>
              <a:gd name="connsiteY53" fmla="*/ 4890395 h 5421351"/>
              <a:gd name="connsiteX54" fmla="*/ 10423633 w 11164922"/>
              <a:gd name="connsiteY54" fmla="*/ 4889213 h 5421351"/>
              <a:gd name="connsiteX55" fmla="*/ 10434506 w 11164922"/>
              <a:gd name="connsiteY55" fmla="*/ 4883511 h 5421351"/>
              <a:gd name="connsiteX56" fmla="*/ 10665845 w 11164922"/>
              <a:gd name="connsiteY56" fmla="*/ 4587941 h 5421351"/>
              <a:gd name="connsiteX57" fmla="*/ 10693056 w 11164922"/>
              <a:gd name="connsiteY57" fmla="*/ 4616304 h 5421351"/>
              <a:gd name="connsiteX58" fmla="*/ 10700975 w 11164922"/>
              <a:gd name="connsiteY58" fmla="*/ 4642924 h 5421351"/>
              <a:gd name="connsiteX59" fmla="*/ 10690043 w 11164922"/>
              <a:gd name="connsiteY59" fmla="*/ 4680417 h 5421351"/>
              <a:gd name="connsiteX60" fmla="*/ 10711906 w 11164922"/>
              <a:gd name="connsiteY60" fmla="*/ 4685085 h 5421351"/>
              <a:gd name="connsiteX61" fmla="*/ 10711345 w 11164922"/>
              <a:gd name="connsiteY61" fmla="*/ 4699858 h 5421351"/>
              <a:gd name="connsiteX62" fmla="*/ 10721360 w 11164922"/>
              <a:gd name="connsiteY62" fmla="*/ 4725444 h 5421351"/>
              <a:gd name="connsiteX63" fmla="*/ 10746356 w 11164922"/>
              <a:gd name="connsiteY63" fmla="*/ 4723405 h 5421351"/>
              <a:gd name="connsiteX64" fmla="*/ 10746955 w 11164922"/>
              <a:gd name="connsiteY64" fmla="*/ 4723041 h 5421351"/>
              <a:gd name="connsiteX65" fmla="*/ 10746799 w 11164922"/>
              <a:gd name="connsiteY65" fmla="*/ 4723140 h 5421351"/>
              <a:gd name="connsiteX66" fmla="*/ 10747035 w 11164922"/>
              <a:gd name="connsiteY66" fmla="*/ 4722992 h 5421351"/>
              <a:gd name="connsiteX67" fmla="*/ 10746955 w 11164922"/>
              <a:gd name="connsiteY67" fmla="*/ 4723041 h 5421351"/>
              <a:gd name="connsiteX68" fmla="*/ 10747124 w 11164922"/>
              <a:gd name="connsiteY68" fmla="*/ 4722933 h 5421351"/>
              <a:gd name="connsiteX69" fmla="*/ 10778205 w 11164922"/>
              <a:gd name="connsiteY69" fmla="*/ 4725178 h 5421351"/>
              <a:gd name="connsiteX70" fmla="*/ 10773655 w 11164922"/>
              <a:gd name="connsiteY70" fmla="*/ 4737114 h 5421351"/>
              <a:gd name="connsiteX71" fmla="*/ 10736753 w 11164922"/>
              <a:gd name="connsiteY71" fmla="*/ 4770205 h 5421351"/>
              <a:gd name="connsiteX72" fmla="*/ 10681180 w 11164922"/>
              <a:gd name="connsiteY72" fmla="*/ 4799514 h 5421351"/>
              <a:gd name="connsiteX73" fmla="*/ 10658045 w 11164922"/>
              <a:gd name="connsiteY73" fmla="*/ 4834378 h 5421351"/>
              <a:gd name="connsiteX74" fmla="*/ 10592603 w 11164922"/>
              <a:gd name="connsiteY74" fmla="*/ 4874412 h 5421351"/>
              <a:gd name="connsiteX75" fmla="*/ 10575821 w 11164922"/>
              <a:gd name="connsiteY75" fmla="*/ 4880793 h 5421351"/>
              <a:gd name="connsiteX76" fmla="*/ 10565569 w 11164922"/>
              <a:gd name="connsiteY76" fmla="*/ 4880144 h 5421351"/>
              <a:gd name="connsiteX77" fmla="*/ 10574433 w 11164922"/>
              <a:gd name="connsiteY77" fmla="*/ 4855503 h 5421351"/>
              <a:gd name="connsiteX78" fmla="*/ 10592573 w 11164922"/>
              <a:gd name="connsiteY78" fmla="*/ 4831689 h 5421351"/>
              <a:gd name="connsiteX79" fmla="*/ 10595321 w 11164922"/>
              <a:gd name="connsiteY79" fmla="*/ 4824096 h 5421351"/>
              <a:gd name="connsiteX80" fmla="*/ 10583828 w 11164922"/>
              <a:gd name="connsiteY80" fmla="*/ 4812131 h 5421351"/>
              <a:gd name="connsiteX81" fmla="*/ 10575437 w 11164922"/>
              <a:gd name="connsiteY81" fmla="*/ 4794107 h 5421351"/>
              <a:gd name="connsiteX82" fmla="*/ 10630509 w 11164922"/>
              <a:gd name="connsiteY82" fmla="*/ 4755048 h 5421351"/>
              <a:gd name="connsiteX83" fmla="*/ 10653229 w 11164922"/>
              <a:gd name="connsiteY83" fmla="*/ 4690404 h 5421351"/>
              <a:gd name="connsiteX84" fmla="*/ 10650482 w 11164922"/>
              <a:gd name="connsiteY84" fmla="*/ 4630161 h 5421351"/>
              <a:gd name="connsiteX85" fmla="*/ 10572305 w 11164922"/>
              <a:gd name="connsiteY85" fmla="*/ 4013082 h 5421351"/>
              <a:gd name="connsiteX86" fmla="*/ 10612043 w 11164922"/>
              <a:gd name="connsiteY86" fmla="*/ 4042213 h 5421351"/>
              <a:gd name="connsiteX87" fmla="*/ 10650009 w 11164922"/>
              <a:gd name="connsiteY87" fmla="*/ 4081184 h 5421351"/>
              <a:gd name="connsiteX88" fmla="*/ 10650777 w 11164922"/>
              <a:gd name="connsiteY88" fmla="*/ 4088334 h 5421351"/>
              <a:gd name="connsiteX89" fmla="*/ 10649950 w 11164922"/>
              <a:gd name="connsiteY89" fmla="*/ 4100093 h 5421351"/>
              <a:gd name="connsiteX90" fmla="*/ 10629209 w 11164922"/>
              <a:gd name="connsiteY90" fmla="*/ 4088453 h 5421351"/>
              <a:gd name="connsiteX91" fmla="*/ 10605780 w 11164922"/>
              <a:gd name="connsiteY91" fmla="*/ 4068213 h 5421351"/>
              <a:gd name="connsiteX92" fmla="*/ 10583148 w 11164922"/>
              <a:gd name="connsiteY92" fmla="*/ 4036127 h 5421351"/>
              <a:gd name="connsiteX93" fmla="*/ 10749339 w 11164922"/>
              <a:gd name="connsiteY93" fmla="*/ 3905980 h 5421351"/>
              <a:gd name="connsiteX94" fmla="*/ 10755751 w 11164922"/>
              <a:gd name="connsiteY94" fmla="*/ 3908166 h 5421351"/>
              <a:gd name="connsiteX95" fmla="*/ 10751290 w 11164922"/>
              <a:gd name="connsiteY95" fmla="*/ 3919452 h 5421351"/>
              <a:gd name="connsiteX96" fmla="*/ 10747301 w 11164922"/>
              <a:gd name="connsiteY96" fmla="*/ 3917680 h 5421351"/>
              <a:gd name="connsiteX97" fmla="*/ 11102315 w 11164922"/>
              <a:gd name="connsiteY97" fmla="*/ 3889967 h 5421351"/>
              <a:gd name="connsiteX98" fmla="*/ 11114074 w 11164922"/>
              <a:gd name="connsiteY98" fmla="*/ 3927401 h 5421351"/>
              <a:gd name="connsiteX99" fmla="*/ 11079270 w 11164922"/>
              <a:gd name="connsiteY99" fmla="*/ 3939278 h 5421351"/>
              <a:gd name="connsiteX100" fmla="*/ 11058736 w 11164922"/>
              <a:gd name="connsiteY100" fmla="*/ 3909053 h 5421351"/>
              <a:gd name="connsiteX101" fmla="*/ 11069756 w 11164922"/>
              <a:gd name="connsiteY101" fmla="*/ 3892892 h 5421351"/>
              <a:gd name="connsiteX102" fmla="*/ 11086479 w 11164922"/>
              <a:gd name="connsiteY102" fmla="*/ 3890056 h 5421351"/>
              <a:gd name="connsiteX103" fmla="*/ 10755189 w 11164922"/>
              <a:gd name="connsiteY103" fmla="*/ 3865178 h 5421351"/>
              <a:gd name="connsiteX104" fmla="*/ 10761779 w 11164922"/>
              <a:gd name="connsiteY104" fmla="*/ 3877262 h 5421351"/>
              <a:gd name="connsiteX105" fmla="*/ 10757524 w 11164922"/>
              <a:gd name="connsiteY105" fmla="*/ 3879626 h 5421351"/>
              <a:gd name="connsiteX106" fmla="*/ 10750846 w 11164922"/>
              <a:gd name="connsiteY106" fmla="*/ 3867571 h 5421351"/>
              <a:gd name="connsiteX107" fmla="*/ 11164922 w 11164922"/>
              <a:gd name="connsiteY107" fmla="*/ 3851174 h 5421351"/>
              <a:gd name="connsiteX108" fmla="*/ 11158658 w 11164922"/>
              <a:gd name="connsiteY108" fmla="*/ 3868990 h 5421351"/>
              <a:gd name="connsiteX109" fmla="*/ 11121106 w 11164922"/>
              <a:gd name="connsiteY109" fmla="*/ 3877795 h 5421351"/>
              <a:gd name="connsiteX110" fmla="*/ 11121106 w 11164922"/>
              <a:gd name="connsiteY110" fmla="*/ 3858472 h 5421351"/>
              <a:gd name="connsiteX111" fmla="*/ 10762665 w 11164922"/>
              <a:gd name="connsiteY111" fmla="*/ 3806650 h 5421351"/>
              <a:gd name="connsiteX112" fmla="*/ 10756666 w 11164922"/>
              <a:gd name="connsiteY112" fmla="*/ 3843906 h 5421351"/>
              <a:gd name="connsiteX113" fmla="*/ 10752855 w 11164922"/>
              <a:gd name="connsiteY113" fmla="*/ 3829104 h 5421351"/>
              <a:gd name="connsiteX114" fmla="*/ 6524740 w 11164922"/>
              <a:gd name="connsiteY114" fmla="*/ 3679606 h 5421351"/>
              <a:gd name="connsiteX115" fmla="*/ 6539866 w 11164922"/>
              <a:gd name="connsiteY115" fmla="*/ 3714617 h 5421351"/>
              <a:gd name="connsiteX116" fmla="*/ 6557239 w 11164922"/>
              <a:gd name="connsiteY116" fmla="*/ 3775332 h 5421351"/>
              <a:gd name="connsiteX117" fmla="*/ 6560459 w 11164922"/>
              <a:gd name="connsiteY117" fmla="*/ 3798436 h 5421351"/>
              <a:gd name="connsiteX118" fmla="*/ 6557269 w 11164922"/>
              <a:gd name="connsiteY118" fmla="*/ 3825293 h 5421351"/>
              <a:gd name="connsiteX119" fmla="*/ 6546603 w 11164922"/>
              <a:gd name="connsiteY119" fmla="*/ 3832679 h 5421351"/>
              <a:gd name="connsiteX120" fmla="*/ 6540399 w 11164922"/>
              <a:gd name="connsiteY120" fmla="*/ 3846211 h 5421351"/>
              <a:gd name="connsiteX121" fmla="*/ 6540162 w 11164922"/>
              <a:gd name="connsiteY121" fmla="*/ 3854395 h 5421351"/>
              <a:gd name="connsiteX122" fmla="*/ 6534431 w 11164922"/>
              <a:gd name="connsiteY122" fmla="*/ 3878563 h 5421351"/>
              <a:gd name="connsiteX123" fmla="*/ 6530678 w 11164922"/>
              <a:gd name="connsiteY123" fmla="*/ 3884531 h 5421351"/>
              <a:gd name="connsiteX124" fmla="*/ 6526217 w 11164922"/>
              <a:gd name="connsiteY124" fmla="*/ 3900663 h 5421351"/>
              <a:gd name="connsiteX125" fmla="*/ 6525301 w 11164922"/>
              <a:gd name="connsiteY125" fmla="*/ 3912806 h 5421351"/>
              <a:gd name="connsiteX126" fmla="*/ 6421243 w 11164922"/>
              <a:gd name="connsiteY126" fmla="*/ 4205125 h 5421351"/>
              <a:gd name="connsiteX127" fmla="*/ 6419588 w 11164922"/>
              <a:gd name="connsiteY127" fmla="*/ 4207253 h 5421351"/>
              <a:gd name="connsiteX128" fmla="*/ 6399262 w 11164922"/>
              <a:gd name="connsiteY128" fmla="*/ 4220814 h 5421351"/>
              <a:gd name="connsiteX129" fmla="*/ 6381682 w 11164922"/>
              <a:gd name="connsiteY129" fmla="*/ 4225275 h 5421351"/>
              <a:gd name="connsiteX130" fmla="*/ 6366939 w 11164922"/>
              <a:gd name="connsiteY130" fmla="*/ 4231066 h 5421351"/>
              <a:gd name="connsiteX131" fmla="*/ 6349035 w 11164922"/>
              <a:gd name="connsiteY131" fmla="*/ 4233873 h 5421351"/>
              <a:gd name="connsiteX132" fmla="*/ 6333494 w 11164922"/>
              <a:gd name="connsiteY132" fmla="*/ 4228968 h 5421351"/>
              <a:gd name="connsiteX133" fmla="*/ 6309238 w 11164922"/>
              <a:gd name="connsiteY133" fmla="*/ 4210975 h 5421351"/>
              <a:gd name="connsiteX134" fmla="*/ 6295115 w 11164922"/>
              <a:gd name="connsiteY134" fmla="*/ 4186807 h 5421351"/>
              <a:gd name="connsiteX135" fmla="*/ 6282440 w 11164922"/>
              <a:gd name="connsiteY135" fmla="*/ 4105086 h 5421351"/>
              <a:gd name="connsiteX136" fmla="*/ 6292013 w 11164922"/>
              <a:gd name="connsiteY136" fmla="*/ 4064254 h 5421351"/>
              <a:gd name="connsiteX137" fmla="*/ 6304983 w 11164922"/>
              <a:gd name="connsiteY137" fmla="*/ 4044577 h 5421351"/>
              <a:gd name="connsiteX138" fmla="*/ 6325280 w 11164922"/>
              <a:gd name="connsiteY138" fmla="*/ 3998782 h 5421351"/>
              <a:gd name="connsiteX139" fmla="*/ 6322739 w 11164922"/>
              <a:gd name="connsiteY139" fmla="*/ 3899776 h 5421351"/>
              <a:gd name="connsiteX140" fmla="*/ 6334144 w 11164922"/>
              <a:gd name="connsiteY140" fmla="*/ 3869138 h 5421351"/>
              <a:gd name="connsiteX141" fmla="*/ 6349566 w 11164922"/>
              <a:gd name="connsiteY141" fmla="*/ 3849254 h 5421351"/>
              <a:gd name="connsiteX142" fmla="*/ 6373971 w 11164922"/>
              <a:gd name="connsiteY142" fmla="*/ 3837850 h 5421351"/>
              <a:gd name="connsiteX143" fmla="*/ 6390634 w 11164922"/>
              <a:gd name="connsiteY143" fmla="*/ 3833684 h 5421351"/>
              <a:gd name="connsiteX144" fmla="*/ 6422632 w 11164922"/>
              <a:gd name="connsiteY144" fmla="*/ 3818291 h 5421351"/>
              <a:gd name="connsiteX145" fmla="*/ 6468869 w 11164922"/>
              <a:gd name="connsiteY145" fmla="*/ 3758285 h 5421351"/>
              <a:gd name="connsiteX146" fmla="*/ 6473508 w 11164922"/>
              <a:gd name="connsiteY146" fmla="*/ 3749008 h 5421351"/>
              <a:gd name="connsiteX147" fmla="*/ 6496849 w 11164922"/>
              <a:gd name="connsiteY147" fmla="*/ 3721619 h 5421351"/>
              <a:gd name="connsiteX148" fmla="*/ 6505358 w 11164922"/>
              <a:gd name="connsiteY148" fmla="*/ 3698810 h 5421351"/>
              <a:gd name="connsiteX149" fmla="*/ 6514192 w 11164922"/>
              <a:gd name="connsiteY149" fmla="*/ 3685722 h 5421351"/>
              <a:gd name="connsiteX150" fmla="*/ 6519244 w 11164922"/>
              <a:gd name="connsiteY150" fmla="*/ 3682176 h 5421351"/>
              <a:gd name="connsiteX151" fmla="*/ 9864050 w 11164922"/>
              <a:gd name="connsiteY151" fmla="*/ 3616940 h 5421351"/>
              <a:gd name="connsiteX152" fmla="*/ 9882575 w 11164922"/>
              <a:gd name="connsiteY152" fmla="*/ 3653015 h 5421351"/>
              <a:gd name="connsiteX153" fmla="*/ 9897701 w 11164922"/>
              <a:gd name="connsiteY153" fmla="*/ 3717541 h 5421351"/>
              <a:gd name="connsiteX154" fmla="*/ 9896756 w 11164922"/>
              <a:gd name="connsiteY154" fmla="*/ 3758580 h 5421351"/>
              <a:gd name="connsiteX155" fmla="*/ 9893388 w 11164922"/>
              <a:gd name="connsiteY155" fmla="*/ 3766793 h 5421351"/>
              <a:gd name="connsiteX156" fmla="*/ 9916552 w 11164922"/>
              <a:gd name="connsiteY156" fmla="*/ 3766527 h 5421351"/>
              <a:gd name="connsiteX157" fmla="*/ 9942669 w 11164922"/>
              <a:gd name="connsiteY157" fmla="*/ 3789957 h 5421351"/>
              <a:gd name="connsiteX158" fmla="*/ 9949081 w 11164922"/>
              <a:gd name="connsiteY158" fmla="*/ 3803518 h 5421351"/>
              <a:gd name="connsiteX159" fmla="*/ 9959481 w 11164922"/>
              <a:gd name="connsiteY159" fmla="*/ 3934462 h 5421351"/>
              <a:gd name="connsiteX160" fmla="*/ 9968817 w 11164922"/>
              <a:gd name="connsiteY160" fmla="*/ 3960196 h 5421351"/>
              <a:gd name="connsiteX161" fmla="*/ 10023032 w 11164922"/>
              <a:gd name="connsiteY161" fmla="*/ 4003509 h 5421351"/>
              <a:gd name="connsiteX162" fmla="*/ 10028941 w 11164922"/>
              <a:gd name="connsiteY162" fmla="*/ 4026022 h 5421351"/>
              <a:gd name="connsiteX163" fmla="*/ 10042827 w 11164922"/>
              <a:gd name="connsiteY163" fmla="*/ 4058581 h 5421351"/>
              <a:gd name="connsiteX164" fmla="*/ 10044511 w 11164922"/>
              <a:gd name="connsiteY164" fmla="*/ 4084788 h 5421351"/>
              <a:gd name="connsiteX165" fmla="*/ 10046077 w 11164922"/>
              <a:gd name="connsiteY165" fmla="*/ 4089012 h 5421351"/>
              <a:gd name="connsiteX166" fmla="*/ 10062830 w 11164922"/>
              <a:gd name="connsiteY166" fmla="*/ 4096015 h 5421351"/>
              <a:gd name="connsiteX167" fmla="*/ 10080881 w 11164922"/>
              <a:gd name="connsiteY167" fmla="*/ 4135162 h 5421351"/>
              <a:gd name="connsiteX168" fmla="*/ 10084722 w 11164922"/>
              <a:gd name="connsiteY168" fmla="*/ 4148398 h 5421351"/>
              <a:gd name="connsiteX169" fmla="*/ 10124845 w 11164922"/>
              <a:gd name="connsiteY169" fmla="*/ 4216559 h 5421351"/>
              <a:gd name="connsiteX170" fmla="*/ 10140710 w 11164922"/>
              <a:gd name="connsiteY170" fmla="*/ 4212422 h 5421351"/>
              <a:gd name="connsiteX171" fmla="*/ 10121211 w 11164922"/>
              <a:gd name="connsiteY171" fmla="*/ 4280672 h 5421351"/>
              <a:gd name="connsiteX172" fmla="*/ 10117665 w 11164922"/>
              <a:gd name="connsiteY172" fmla="*/ 4293258 h 5421351"/>
              <a:gd name="connsiteX173" fmla="*/ 10118847 w 11164922"/>
              <a:gd name="connsiteY173" fmla="*/ 4333617 h 5421351"/>
              <a:gd name="connsiteX174" fmla="*/ 10055886 w 11164922"/>
              <a:gd name="connsiteY174" fmla="*/ 4464768 h 5421351"/>
              <a:gd name="connsiteX175" fmla="*/ 9936110 w 11164922"/>
              <a:gd name="connsiteY175" fmla="*/ 4576891 h 5421351"/>
              <a:gd name="connsiteX176" fmla="*/ 9911056 w 11164922"/>
              <a:gd name="connsiteY176" fmla="*/ 4610484 h 5421351"/>
              <a:gd name="connsiteX177" fmla="*/ 9905058 w 11164922"/>
              <a:gd name="connsiteY177" fmla="*/ 4621593 h 5421351"/>
              <a:gd name="connsiteX178" fmla="*/ 9893713 w 11164922"/>
              <a:gd name="connsiteY178" fmla="*/ 4630841 h 5421351"/>
              <a:gd name="connsiteX179" fmla="*/ 9809775 w 11164922"/>
              <a:gd name="connsiteY179" fmla="*/ 4728458 h 5421351"/>
              <a:gd name="connsiteX180" fmla="*/ 9727226 w 11164922"/>
              <a:gd name="connsiteY180" fmla="*/ 4755433 h 5421351"/>
              <a:gd name="connsiteX181" fmla="*/ 9690620 w 11164922"/>
              <a:gd name="connsiteY181" fmla="*/ 4777207 h 5421351"/>
              <a:gd name="connsiteX182" fmla="*/ 9665742 w 11164922"/>
              <a:gd name="connsiteY182" fmla="*/ 4773810 h 5421351"/>
              <a:gd name="connsiteX183" fmla="*/ 9639772 w 11164922"/>
              <a:gd name="connsiteY183" fmla="*/ 4745801 h 5421351"/>
              <a:gd name="connsiteX184" fmla="*/ 9607923 w 11164922"/>
              <a:gd name="connsiteY184" fmla="*/ 4762139 h 5421351"/>
              <a:gd name="connsiteX185" fmla="*/ 9576103 w 11164922"/>
              <a:gd name="connsiteY185" fmla="*/ 4770501 h 5421351"/>
              <a:gd name="connsiteX186" fmla="*/ 9502801 w 11164922"/>
              <a:gd name="connsiteY186" fmla="*/ 4746924 h 5421351"/>
              <a:gd name="connsiteX187" fmla="*/ 9486965 w 11164922"/>
              <a:gd name="connsiteY187" fmla="*/ 4718531 h 5421351"/>
              <a:gd name="connsiteX188" fmla="*/ 9492194 w 11164922"/>
              <a:gd name="connsiteY188" fmla="*/ 4675099 h 5421351"/>
              <a:gd name="connsiteX189" fmla="*/ 9486818 w 11164922"/>
              <a:gd name="connsiteY189" fmla="*/ 4652940 h 5421351"/>
              <a:gd name="connsiteX190" fmla="*/ 9470892 w 11164922"/>
              <a:gd name="connsiteY190" fmla="*/ 4642452 h 5421351"/>
              <a:gd name="connsiteX191" fmla="*/ 9470892 w 11164922"/>
              <a:gd name="connsiteY191" fmla="*/ 4624341 h 5421351"/>
              <a:gd name="connsiteX192" fmla="*/ 9429380 w 11164922"/>
              <a:gd name="connsiteY192" fmla="*/ 4629541 h 5421351"/>
              <a:gd name="connsiteX193" fmla="*/ 9450742 w 11164922"/>
              <a:gd name="connsiteY193" fmla="*/ 4595534 h 5421351"/>
              <a:gd name="connsiteX194" fmla="*/ 9464776 w 11164922"/>
              <a:gd name="connsiteY194" fmla="*/ 4580555 h 5421351"/>
              <a:gd name="connsiteX195" fmla="*/ 9479254 w 11164922"/>
              <a:gd name="connsiteY195" fmla="*/ 4555737 h 5421351"/>
              <a:gd name="connsiteX196" fmla="*/ 9412954 w 11164922"/>
              <a:gd name="connsiteY196" fmla="*/ 4602064 h 5421351"/>
              <a:gd name="connsiteX197" fmla="*/ 9388992 w 11164922"/>
              <a:gd name="connsiteY197" fmla="*/ 4606998 h 5421351"/>
              <a:gd name="connsiteX198" fmla="*/ 9379864 w 11164922"/>
              <a:gd name="connsiteY198" fmla="*/ 4578930 h 5421351"/>
              <a:gd name="connsiteX199" fmla="*/ 9376732 w 11164922"/>
              <a:gd name="connsiteY199" fmla="*/ 4549414 h 5421351"/>
              <a:gd name="connsiteX200" fmla="*/ 9366952 w 11164922"/>
              <a:gd name="connsiteY200" fmla="*/ 4524035 h 5421351"/>
              <a:gd name="connsiteX201" fmla="*/ 9348338 w 11164922"/>
              <a:gd name="connsiteY201" fmla="*/ 4508672 h 5421351"/>
              <a:gd name="connsiteX202" fmla="*/ 9331527 w 11164922"/>
              <a:gd name="connsiteY202" fmla="*/ 4502142 h 5421351"/>
              <a:gd name="connsiteX203" fmla="*/ 9305114 w 11164922"/>
              <a:gd name="connsiteY203" fmla="*/ 4487813 h 5421351"/>
              <a:gd name="connsiteX204" fmla="*/ 9303578 w 11164922"/>
              <a:gd name="connsiteY204" fmla="*/ 4486335 h 5421351"/>
              <a:gd name="connsiteX205" fmla="*/ 9293473 w 11164922"/>
              <a:gd name="connsiteY205" fmla="*/ 4481844 h 5421351"/>
              <a:gd name="connsiteX206" fmla="*/ 9269955 w 11164922"/>
              <a:gd name="connsiteY206" fmla="*/ 4481283 h 5421351"/>
              <a:gd name="connsiteX207" fmla="*/ 9078768 w 11164922"/>
              <a:gd name="connsiteY207" fmla="*/ 4524774 h 5421351"/>
              <a:gd name="connsiteX208" fmla="*/ 9006619 w 11164922"/>
              <a:gd name="connsiteY208" fmla="*/ 4555707 h 5421351"/>
              <a:gd name="connsiteX209" fmla="*/ 8995658 w 11164922"/>
              <a:gd name="connsiteY209" fmla="*/ 4567053 h 5421351"/>
              <a:gd name="connsiteX210" fmla="*/ 8968742 w 11164922"/>
              <a:gd name="connsiteY210" fmla="*/ 4576389 h 5421351"/>
              <a:gd name="connsiteX211" fmla="*/ 8908795 w 11164922"/>
              <a:gd name="connsiteY211" fmla="*/ 4575798 h 5421351"/>
              <a:gd name="connsiteX212" fmla="*/ 8839364 w 11164922"/>
              <a:gd name="connsiteY212" fmla="*/ 4590305 h 5421351"/>
              <a:gd name="connsiteX213" fmla="*/ 8804028 w 11164922"/>
              <a:gd name="connsiteY213" fmla="*/ 4615477 h 5421351"/>
              <a:gd name="connsiteX214" fmla="*/ 8749901 w 11164922"/>
              <a:gd name="connsiteY214" fmla="*/ 4628802 h 5421351"/>
              <a:gd name="connsiteX215" fmla="*/ 8696720 w 11164922"/>
              <a:gd name="connsiteY215" fmla="*/ 4586139 h 5421351"/>
              <a:gd name="connsiteX216" fmla="*/ 8705850 w 11164922"/>
              <a:gd name="connsiteY216" fmla="*/ 4560051 h 5421351"/>
              <a:gd name="connsiteX217" fmla="*/ 8730579 w 11164922"/>
              <a:gd name="connsiteY217" fmla="*/ 4534287 h 5421351"/>
              <a:gd name="connsiteX218" fmla="*/ 8751408 w 11164922"/>
              <a:gd name="connsiteY218" fmla="*/ 4486601 h 5421351"/>
              <a:gd name="connsiteX219" fmla="*/ 8751556 w 11164922"/>
              <a:gd name="connsiteY219" fmla="*/ 4479717 h 5421351"/>
              <a:gd name="connsiteX220" fmla="*/ 8749901 w 11164922"/>
              <a:gd name="connsiteY220" fmla="*/ 4473424 h 5421351"/>
              <a:gd name="connsiteX221" fmla="*/ 8742279 w 11164922"/>
              <a:gd name="connsiteY221" fmla="*/ 4342628 h 5421351"/>
              <a:gd name="connsiteX222" fmla="*/ 8725970 w 11164922"/>
              <a:gd name="connsiteY222" fmla="*/ 4282297 h 5421351"/>
              <a:gd name="connsiteX223" fmla="*/ 8721331 w 11164922"/>
              <a:gd name="connsiteY223" fmla="*/ 4247581 h 5421351"/>
              <a:gd name="connsiteX224" fmla="*/ 8747656 w 11164922"/>
              <a:gd name="connsiteY224" fmla="*/ 4239752 h 5421351"/>
              <a:gd name="connsiteX225" fmla="*/ 8752797 w 11164922"/>
              <a:gd name="connsiteY225" fmla="*/ 4244036 h 5421351"/>
              <a:gd name="connsiteX226" fmla="*/ 8745795 w 11164922"/>
              <a:gd name="connsiteY226" fmla="*/ 4206602 h 5421351"/>
              <a:gd name="connsiteX227" fmla="*/ 8751704 w 11164922"/>
              <a:gd name="connsiteY227" fmla="*/ 4167189 h 5421351"/>
              <a:gd name="connsiteX228" fmla="*/ 8774453 w 11164922"/>
              <a:gd name="connsiteY228" fmla="*/ 4117464 h 5421351"/>
              <a:gd name="connsiteX229" fmla="*/ 8774394 w 11164922"/>
              <a:gd name="connsiteY229" fmla="*/ 4097905 h 5421351"/>
              <a:gd name="connsiteX230" fmla="*/ 8842526 w 11164922"/>
              <a:gd name="connsiteY230" fmla="*/ 4054917 h 5421351"/>
              <a:gd name="connsiteX231" fmla="*/ 8931752 w 11164922"/>
              <a:gd name="connsiteY231" fmla="*/ 4016124 h 5421351"/>
              <a:gd name="connsiteX232" fmla="*/ 8935947 w 11164922"/>
              <a:gd name="connsiteY232" fmla="*/ 4013111 h 5421351"/>
              <a:gd name="connsiteX233" fmla="*/ 8986588 w 11164922"/>
              <a:gd name="connsiteY233" fmla="*/ 3995797 h 5421351"/>
              <a:gd name="connsiteX234" fmla="*/ 9002069 w 11164922"/>
              <a:gd name="connsiteY234" fmla="*/ 3995620 h 5421351"/>
              <a:gd name="connsiteX235" fmla="*/ 9078325 w 11164922"/>
              <a:gd name="connsiteY235" fmla="*/ 3947137 h 5421351"/>
              <a:gd name="connsiteX236" fmla="*/ 9104118 w 11164922"/>
              <a:gd name="connsiteY236" fmla="*/ 3920103 h 5421351"/>
              <a:gd name="connsiteX237" fmla="*/ 9136293 w 11164922"/>
              <a:gd name="connsiteY237" fmla="*/ 3854749 h 5421351"/>
              <a:gd name="connsiteX238" fmla="*/ 9162942 w 11164922"/>
              <a:gd name="connsiteY238" fmla="*/ 3888224 h 5421351"/>
              <a:gd name="connsiteX239" fmla="*/ 9163120 w 11164922"/>
              <a:gd name="connsiteY239" fmla="*/ 3875637 h 5421351"/>
              <a:gd name="connsiteX240" fmla="*/ 9170210 w 11164922"/>
              <a:gd name="connsiteY240" fmla="*/ 3845383 h 5421351"/>
              <a:gd name="connsiteX241" fmla="*/ 9193078 w 11164922"/>
              <a:gd name="connsiteY241" fmla="*/ 3832235 h 5421351"/>
              <a:gd name="connsiteX242" fmla="*/ 9195176 w 11164922"/>
              <a:gd name="connsiteY242" fmla="*/ 3809279 h 5421351"/>
              <a:gd name="connsiteX243" fmla="*/ 9224839 w 11164922"/>
              <a:gd name="connsiteY243" fmla="*/ 3798495 h 5421351"/>
              <a:gd name="connsiteX244" fmla="*/ 9244487 w 11164922"/>
              <a:gd name="connsiteY244" fmla="*/ 3768625 h 5421351"/>
              <a:gd name="connsiteX245" fmla="*/ 9289248 w 11164922"/>
              <a:gd name="connsiteY245" fmla="*/ 3748652 h 5421351"/>
              <a:gd name="connsiteX246" fmla="*/ 9309457 w 11164922"/>
              <a:gd name="connsiteY246" fmla="*/ 3749627 h 5421351"/>
              <a:gd name="connsiteX247" fmla="*/ 9317523 w 11164922"/>
              <a:gd name="connsiteY247" fmla="*/ 3755241 h 5421351"/>
              <a:gd name="connsiteX248" fmla="*/ 9334009 w 11164922"/>
              <a:gd name="connsiteY248" fmla="*/ 3770309 h 5421351"/>
              <a:gd name="connsiteX249" fmla="*/ 9340952 w 11164922"/>
              <a:gd name="connsiteY249" fmla="*/ 3787179 h 5421351"/>
              <a:gd name="connsiteX250" fmla="*/ 9381458 w 11164922"/>
              <a:gd name="connsiteY250" fmla="*/ 3792379 h 5421351"/>
              <a:gd name="connsiteX251" fmla="*/ 9380158 w 11164922"/>
              <a:gd name="connsiteY251" fmla="*/ 3761445 h 5421351"/>
              <a:gd name="connsiteX252" fmla="*/ 9389082 w 11164922"/>
              <a:gd name="connsiteY252" fmla="*/ 3748268 h 5421351"/>
              <a:gd name="connsiteX253" fmla="*/ 9401166 w 11164922"/>
              <a:gd name="connsiteY253" fmla="*/ 3734796 h 5421351"/>
              <a:gd name="connsiteX254" fmla="*/ 9426220 w 11164922"/>
              <a:gd name="connsiteY254" fmla="*/ 3698721 h 5421351"/>
              <a:gd name="connsiteX255" fmla="*/ 9431834 w 11164922"/>
              <a:gd name="connsiteY255" fmla="*/ 3692842 h 5421351"/>
              <a:gd name="connsiteX256" fmla="*/ 9436294 w 11164922"/>
              <a:gd name="connsiteY256" fmla="*/ 3689444 h 5421351"/>
              <a:gd name="connsiteX257" fmla="*/ 9441346 w 11164922"/>
              <a:gd name="connsiteY257" fmla="*/ 3686667 h 5421351"/>
              <a:gd name="connsiteX258" fmla="*/ 9446932 w 11164922"/>
              <a:gd name="connsiteY258" fmla="*/ 3684658 h 5421351"/>
              <a:gd name="connsiteX259" fmla="*/ 9452634 w 11164922"/>
              <a:gd name="connsiteY259" fmla="*/ 3683446 h 5421351"/>
              <a:gd name="connsiteX260" fmla="*/ 9466047 w 11164922"/>
              <a:gd name="connsiteY260" fmla="*/ 3682944 h 5421351"/>
              <a:gd name="connsiteX261" fmla="*/ 9475354 w 11164922"/>
              <a:gd name="connsiteY261" fmla="*/ 3683801 h 5421351"/>
              <a:gd name="connsiteX262" fmla="*/ 9495356 w 11164922"/>
              <a:gd name="connsiteY262" fmla="*/ 3679783 h 5421351"/>
              <a:gd name="connsiteX263" fmla="*/ 9498044 w 11164922"/>
              <a:gd name="connsiteY263" fmla="*/ 3668349 h 5421351"/>
              <a:gd name="connsiteX264" fmla="*/ 9495710 w 11164922"/>
              <a:gd name="connsiteY264" fmla="*/ 3657978 h 5421351"/>
              <a:gd name="connsiteX265" fmla="*/ 9488472 w 11164922"/>
              <a:gd name="connsiteY265" fmla="*/ 3645776 h 5421351"/>
              <a:gd name="connsiteX266" fmla="*/ 9511280 w 11164922"/>
              <a:gd name="connsiteY266" fmla="*/ 3645747 h 5421351"/>
              <a:gd name="connsiteX267" fmla="*/ 9615457 w 11164922"/>
              <a:gd name="connsiteY267" fmla="*/ 3674228 h 5421351"/>
              <a:gd name="connsiteX268" fmla="*/ 9639714 w 11164922"/>
              <a:gd name="connsiteY268" fmla="*/ 3675321 h 5421351"/>
              <a:gd name="connsiteX269" fmla="*/ 9643348 w 11164922"/>
              <a:gd name="connsiteY269" fmla="*/ 3673667 h 5421351"/>
              <a:gd name="connsiteX270" fmla="*/ 9652447 w 11164922"/>
              <a:gd name="connsiteY270" fmla="*/ 3676119 h 5421351"/>
              <a:gd name="connsiteX271" fmla="*/ 9659124 w 11164922"/>
              <a:gd name="connsiteY271" fmla="*/ 3688824 h 5421351"/>
              <a:gd name="connsiteX272" fmla="*/ 9657677 w 11164922"/>
              <a:gd name="connsiteY272" fmla="*/ 3704955 h 5421351"/>
              <a:gd name="connsiteX273" fmla="*/ 9617259 w 11164922"/>
              <a:gd name="connsiteY273" fmla="*/ 3761711 h 5421351"/>
              <a:gd name="connsiteX274" fmla="*/ 9606387 w 11164922"/>
              <a:gd name="connsiteY274" fmla="*/ 3788568 h 5421351"/>
              <a:gd name="connsiteX275" fmla="*/ 9727256 w 11164922"/>
              <a:gd name="connsiteY275" fmla="*/ 3888667 h 5421351"/>
              <a:gd name="connsiteX276" fmla="*/ 9765664 w 11164922"/>
              <a:gd name="connsiteY276" fmla="*/ 3891001 h 5421351"/>
              <a:gd name="connsiteX277" fmla="*/ 10559571 w 11164922"/>
              <a:gd name="connsiteY277" fmla="*/ 3610824 h 5421351"/>
              <a:gd name="connsiteX278" fmla="*/ 10568849 w 11164922"/>
              <a:gd name="connsiteY278" fmla="*/ 3615020 h 5421351"/>
              <a:gd name="connsiteX279" fmla="*/ 10574049 w 11164922"/>
              <a:gd name="connsiteY279" fmla="*/ 3625006 h 5421351"/>
              <a:gd name="connsiteX280" fmla="*/ 10559956 w 11164922"/>
              <a:gd name="connsiteY280" fmla="*/ 3625775 h 5421351"/>
              <a:gd name="connsiteX281" fmla="*/ 10548699 w 11164922"/>
              <a:gd name="connsiteY281" fmla="*/ 3612537 h 5421351"/>
              <a:gd name="connsiteX282" fmla="*/ 9050937 w 11164922"/>
              <a:gd name="connsiteY282" fmla="*/ 3565118 h 5421351"/>
              <a:gd name="connsiteX283" fmla="*/ 9075402 w 11164922"/>
              <a:gd name="connsiteY283" fmla="*/ 3571057 h 5421351"/>
              <a:gd name="connsiteX284" fmla="*/ 9088165 w 11164922"/>
              <a:gd name="connsiteY284" fmla="*/ 3576286 h 5421351"/>
              <a:gd name="connsiteX285" fmla="*/ 9092006 w 11164922"/>
              <a:gd name="connsiteY285" fmla="*/ 3579270 h 5421351"/>
              <a:gd name="connsiteX286" fmla="*/ 9096142 w 11164922"/>
              <a:gd name="connsiteY286" fmla="*/ 3589847 h 5421351"/>
              <a:gd name="connsiteX287" fmla="*/ 9097117 w 11164922"/>
              <a:gd name="connsiteY287" fmla="*/ 3596791 h 5421351"/>
              <a:gd name="connsiteX288" fmla="*/ 9091769 w 11164922"/>
              <a:gd name="connsiteY288" fmla="*/ 3601814 h 5421351"/>
              <a:gd name="connsiteX289" fmla="*/ 9084767 w 11164922"/>
              <a:gd name="connsiteY289" fmla="*/ 3604296 h 5421351"/>
              <a:gd name="connsiteX290" fmla="*/ 9036933 w 11164922"/>
              <a:gd name="connsiteY290" fmla="*/ 3583702 h 5421351"/>
              <a:gd name="connsiteX291" fmla="*/ 9033830 w 11164922"/>
              <a:gd name="connsiteY291" fmla="*/ 3580540 h 5421351"/>
              <a:gd name="connsiteX292" fmla="*/ 9031850 w 11164922"/>
              <a:gd name="connsiteY292" fmla="*/ 3577586 h 5421351"/>
              <a:gd name="connsiteX293" fmla="*/ 9028453 w 11164922"/>
              <a:gd name="connsiteY293" fmla="*/ 3572711 h 5421351"/>
              <a:gd name="connsiteX294" fmla="*/ 9043816 w 11164922"/>
              <a:gd name="connsiteY294" fmla="*/ 3565797 h 5421351"/>
              <a:gd name="connsiteX295" fmla="*/ 10522729 w 11164922"/>
              <a:gd name="connsiteY295" fmla="*/ 3559150 h 5421351"/>
              <a:gd name="connsiteX296" fmla="*/ 10530233 w 11164922"/>
              <a:gd name="connsiteY296" fmla="*/ 3591384 h 5421351"/>
              <a:gd name="connsiteX297" fmla="*/ 10497644 w 11164922"/>
              <a:gd name="connsiteY297" fmla="*/ 3582904 h 5421351"/>
              <a:gd name="connsiteX298" fmla="*/ 10499505 w 11164922"/>
              <a:gd name="connsiteY298" fmla="*/ 3560657 h 5421351"/>
              <a:gd name="connsiteX299" fmla="*/ 9203746 w 11164922"/>
              <a:gd name="connsiteY299" fmla="*/ 3528866 h 5421351"/>
              <a:gd name="connsiteX300" fmla="*/ 9204514 w 11164922"/>
              <a:gd name="connsiteY300" fmla="*/ 3534125 h 5421351"/>
              <a:gd name="connsiteX301" fmla="*/ 9190420 w 11164922"/>
              <a:gd name="connsiteY301" fmla="*/ 3536104 h 5421351"/>
              <a:gd name="connsiteX302" fmla="*/ 9189652 w 11164922"/>
              <a:gd name="connsiteY302" fmla="*/ 3530757 h 5421351"/>
              <a:gd name="connsiteX303" fmla="*/ 10534753 w 11164922"/>
              <a:gd name="connsiteY303" fmla="*/ 3528778 h 5421351"/>
              <a:gd name="connsiteX304" fmla="*/ 10547782 w 11164922"/>
              <a:gd name="connsiteY304" fmla="*/ 3562136 h 5421351"/>
              <a:gd name="connsiteX305" fmla="*/ 10552569 w 11164922"/>
              <a:gd name="connsiteY305" fmla="*/ 3573894 h 5421351"/>
              <a:gd name="connsiteX306" fmla="*/ 10547487 w 11164922"/>
              <a:gd name="connsiteY306" fmla="*/ 3575874 h 5421351"/>
              <a:gd name="connsiteX307" fmla="*/ 10532891 w 11164922"/>
              <a:gd name="connsiteY307" fmla="*/ 3551971 h 5421351"/>
              <a:gd name="connsiteX308" fmla="*/ 10528903 w 11164922"/>
              <a:gd name="connsiteY308" fmla="*/ 3529930 h 5421351"/>
              <a:gd name="connsiteX309" fmla="*/ 9272733 w 11164922"/>
              <a:gd name="connsiteY309" fmla="*/ 3524257 h 5421351"/>
              <a:gd name="connsiteX310" fmla="*/ 9331410 w 11164922"/>
              <a:gd name="connsiteY310" fmla="*/ 3533771 h 5421351"/>
              <a:gd name="connsiteX311" fmla="*/ 9307656 w 11164922"/>
              <a:gd name="connsiteY311" fmla="*/ 3549961 h 5421351"/>
              <a:gd name="connsiteX312" fmla="*/ 9247087 w 11164922"/>
              <a:gd name="connsiteY312" fmla="*/ 3578798 h 5421351"/>
              <a:gd name="connsiteX313" fmla="*/ 9230778 w 11164922"/>
              <a:gd name="connsiteY313" fmla="*/ 3591119 h 5421351"/>
              <a:gd name="connsiteX314" fmla="*/ 9219019 w 11164922"/>
              <a:gd name="connsiteY314" fmla="*/ 3602819 h 5421351"/>
              <a:gd name="connsiteX315" fmla="*/ 9211633 w 11164922"/>
              <a:gd name="connsiteY315" fmla="*/ 3606659 h 5421351"/>
              <a:gd name="connsiteX316" fmla="*/ 9193876 w 11164922"/>
              <a:gd name="connsiteY316" fmla="*/ 3606896 h 5421351"/>
              <a:gd name="connsiteX317" fmla="*/ 9188499 w 11164922"/>
              <a:gd name="connsiteY317" fmla="*/ 3598919 h 5421351"/>
              <a:gd name="connsiteX318" fmla="*/ 9193995 w 11164922"/>
              <a:gd name="connsiteY318" fmla="*/ 3576375 h 5421351"/>
              <a:gd name="connsiteX319" fmla="*/ 9213612 w 11164922"/>
              <a:gd name="connsiteY319" fmla="*/ 3563020 h 5421351"/>
              <a:gd name="connsiteX320" fmla="*/ 9235595 w 11164922"/>
              <a:gd name="connsiteY320" fmla="*/ 3555841 h 5421351"/>
              <a:gd name="connsiteX321" fmla="*/ 9243070 w 11164922"/>
              <a:gd name="connsiteY321" fmla="*/ 3522898 h 5421351"/>
              <a:gd name="connsiteX322" fmla="*/ 9242863 w 11164922"/>
              <a:gd name="connsiteY322" fmla="*/ 3528364 h 5421351"/>
              <a:gd name="connsiteX323" fmla="*/ 9230336 w 11164922"/>
              <a:gd name="connsiteY323" fmla="*/ 3529132 h 5421351"/>
              <a:gd name="connsiteX324" fmla="*/ 9229686 w 11164922"/>
              <a:gd name="connsiteY324" fmla="*/ 3524848 h 5421351"/>
              <a:gd name="connsiteX325" fmla="*/ 9079271 w 11164922"/>
              <a:gd name="connsiteY325" fmla="*/ 3522780 h 5421351"/>
              <a:gd name="connsiteX326" fmla="*/ 9152220 w 11164922"/>
              <a:gd name="connsiteY326" fmla="*/ 3534126 h 5421351"/>
              <a:gd name="connsiteX327" fmla="*/ 9152248 w 11164922"/>
              <a:gd name="connsiteY327" fmla="*/ 3533948 h 5421351"/>
              <a:gd name="connsiteX328" fmla="*/ 9152337 w 11164922"/>
              <a:gd name="connsiteY328" fmla="*/ 3534037 h 5421351"/>
              <a:gd name="connsiteX329" fmla="*/ 9152633 w 11164922"/>
              <a:gd name="connsiteY329" fmla="*/ 3534126 h 5421351"/>
              <a:gd name="connsiteX330" fmla="*/ 9156739 w 11164922"/>
              <a:gd name="connsiteY330" fmla="*/ 3533091 h 5421351"/>
              <a:gd name="connsiteX331" fmla="*/ 9167583 w 11164922"/>
              <a:gd name="connsiteY331" fmla="*/ 3535485 h 5421351"/>
              <a:gd name="connsiteX332" fmla="*/ 9174555 w 11164922"/>
              <a:gd name="connsiteY332" fmla="*/ 3541571 h 5421351"/>
              <a:gd name="connsiteX333" fmla="*/ 9152662 w 11164922"/>
              <a:gd name="connsiteY333" fmla="*/ 3534155 h 5421351"/>
              <a:gd name="connsiteX334" fmla="*/ 9152574 w 11164922"/>
              <a:gd name="connsiteY334" fmla="*/ 3534155 h 5421351"/>
              <a:gd name="connsiteX335" fmla="*/ 9152485 w 11164922"/>
              <a:gd name="connsiteY335" fmla="*/ 3534184 h 5421351"/>
              <a:gd name="connsiteX336" fmla="*/ 9152248 w 11164922"/>
              <a:gd name="connsiteY336" fmla="*/ 3534155 h 5421351"/>
              <a:gd name="connsiteX337" fmla="*/ 9152220 w 11164922"/>
              <a:gd name="connsiteY337" fmla="*/ 3534214 h 5421351"/>
              <a:gd name="connsiteX338" fmla="*/ 9150771 w 11164922"/>
              <a:gd name="connsiteY338" fmla="*/ 3544113 h 5421351"/>
              <a:gd name="connsiteX339" fmla="*/ 9149678 w 11164922"/>
              <a:gd name="connsiteY339" fmla="*/ 3546890 h 5421351"/>
              <a:gd name="connsiteX340" fmla="*/ 9148762 w 11164922"/>
              <a:gd name="connsiteY340" fmla="*/ 3547244 h 5421351"/>
              <a:gd name="connsiteX341" fmla="*/ 9119069 w 11164922"/>
              <a:gd name="connsiteY341" fmla="*/ 3551676 h 5421351"/>
              <a:gd name="connsiteX342" fmla="*/ 9097353 w 11164922"/>
              <a:gd name="connsiteY342" fmla="*/ 3552119 h 5421351"/>
              <a:gd name="connsiteX343" fmla="*/ 9056344 w 11164922"/>
              <a:gd name="connsiteY343" fmla="*/ 3546329 h 5421351"/>
              <a:gd name="connsiteX344" fmla="*/ 9063671 w 11164922"/>
              <a:gd name="connsiteY344" fmla="*/ 3531437 h 5421351"/>
              <a:gd name="connsiteX345" fmla="*/ 10417784 w 11164922"/>
              <a:gd name="connsiteY345" fmla="*/ 3519737 h 5421351"/>
              <a:gd name="connsiteX346" fmla="*/ 10438644 w 11164922"/>
              <a:gd name="connsiteY346" fmla="*/ 3527094 h 5421351"/>
              <a:gd name="connsiteX347" fmla="*/ 10445823 w 11164922"/>
              <a:gd name="connsiteY347" fmla="*/ 3534747 h 5421351"/>
              <a:gd name="connsiteX348" fmla="*/ 10429661 w 11164922"/>
              <a:gd name="connsiteY348" fmla="*/ 3529961 h 5421351"/>
              <a:gd name="connsiteX349" fmla="*/ 8935032 w 11164922"/>
              <a:gd name="connsiteY349" fmla="*/ 3516989 h 5421351"/>
              <a:gd name="connsiteX350" fmla="*/ 8948474 w 11164922"/>
              <a:gd name="connsiteY350" fmla="*/ 3519027 h 5421351"/>
              <a:gd name="connsiteX351" fmla="*/ 8955801 w 11164922"/>
              <a:gd name="connsiteY351" fmla="*/ 3523400 h 5421351"/>
              <a:gd name="connsiteX352" fmla="*/ 8960352 w 11164922"/>
              <a:gd name="connsiteY352" fmla="*/ 3527478 h 5421351"/>
              <a:gd name="connsiteX353" fmla="*/ 8982924 w 11164922"/>
              <a:gd name="connsiteY353" fmla="*/ 3528807 h 5421351"/>
              <a:gd name="connsiteX354" fmla="*/ 8990754 w 11164922"/>
              <a:gd name="connsiteY354" fmla="*/ 3525853 h 5421351"/>
              <a:gd name="connsiteX355" fmla="*/ 9009219 w 11164922"/>
              <a:gd name="connsiteY355" fmla="*/ 3522366 h 5421351"/>
              <a:gd name="connsiteX356" fmla="*/ 9042753 w 11164922"/>
              <a:gd name="connsiteY356" fmla="*/ 3523341 h 5421351"/>
              <a:gd name="connsiteX357" fmla="*/ 9043403 w 11164922"/>
              <a:gd name="connsiteY357" fmla="*/ 3532323 h 5421351"/>
              <a:gd name="connsiteX358" fmla="*/ 9042221 w 11164922"/>
              <a:gd name="connsiteY358" fmla="*/ 3543077 h 5421351"/>
              <a:gd name="connsiteX359" fmla="*/ 9035869 w 11164922"/>
              <a:gd name="connsiteY359" fmla="*/ 3547421 h 5421351"/>
              <a:gd name="connsiteX360" fmla="*/ 9008244 w 11164922"/>
              <a:gd name="connsiteY360" fmla="*/ 3547184 h 5421351"/>
              <a:gd name="connsiteX361" fmla="*/ 9006442 w 11164922"/>
              <a:gd name="connsiteY361" fmla="*/ 3549193 h 5421351"/>
              <a:gd name="connsiteX362" fmla="*/ 8994949 w 11164922"/>
              <a:gd name="connsiteY362" fmla="*/ 3558826 h 5421351"/>
              <a:gd name="connsiteX363" fmla="*/ 8976099 w 11164922"/>
              <a:gd name="connsiteY363" fmla="*/ 3563287 h 5421351"/>
              <a:gd name="connsiteX364" fmla="*/ 8957308 w 11164922"/>
              <a:gd name="connsiteY364" fmla="*/ 3554985 h 5421351"/>
              <a:gd name="connsiteX365" fmla="*/ 8949745 w 11164922"/>
              <a:gd name="connsiteY365" fmla="*/ 3550021 h 5421351"/>
              <a:gd name="connsiteX366" fmla="*/ 8941680 w 11164922"/>
              <a:gd name="connsiteY366" fmla="*/ 3550908 h 5421351"/>
              <a:gd name="connsiteX367" fmla="*/ 8925636 w 11164922"/>
              <a:gd name="connsiteY367" fmla="*/ 3549843 h 5421351"/>
              <a:gd name="connsiteX368" fmla="*/ 8925636 w 11164922"/>
              <a:gd name="connsiteY368" fmla="*/ 3536223 h 5421351"/>
              <a:gd name="connsiteX369" fmla="*/ 10390396 w 11164922"/>
              <a:gd name="connsiteY369" fmla="*/ 3507919 h 5421351"/>
              <a:gd name="connsiteX370" fmla="*/ 10394532 w 11164922"/>
              <a:gd name="connsiteY370" fmla="*/ 3517404 h 5421351"/>
              <a:gd name="connsiteX371" fmla="*/ 10388830 w 11164922"/>
              <a:gd name="connsiteY371" fmla="*/ 3519354 h 5421351"/>
              <a:gd name="connsiteX372" fmla="*/ 10386732 w 11164922"/>
              <a:gd name="connsiteY372" fmla="*/ 3509071 h 5421351"/>
              <a:gd name="connsiteX373" fmla="*/ 10455691 w 11164922"/>
              <a:gd name="connsiteY373" fmla="*/ 3501182 h 5421351"/>
              <a:gd name="connsiteX374" fmla="*/ 10472857 w 11164922"/>
              <a:gd name="connsiteY374" fmla="*/ 3501477 h 5421351"/>
              <a:gd name="connsiteX375" fmla="*/ 10498886 w 11164922"/>
              <a:gd name="connsiteY375" fmla="*/ 3529133 h 5421351"/>
              <a:gd name="connsiteX376" fmla="*/ 10367942 w 11164922"/>
              <a:gd name="connsiteY376" fmla="*/ 3446258 h 5421351"/>
              <a:gd name="connsiteX377" fmla="*/ 10368119 w 11164922"/>
              <a:gd name="connsiteY377" fmla="*/ 3446495 h 5421351"/>
              <a:gd name="connsiteX378" fmla="*/ 10368089 w 11164922"/>
              <a:gd name="connsiteY378" fmla="*/ 3446495 h 5421351"/>
              <a:gd name="connsiteX379" fmla="*/ 8581022 w 11164922"/>
              <a:gd name="connsiteY379" fmla="*/ 3428413 h 5421351"/>
              <a:gd name="connsiteX380" fmla="*/ 8643569 w 11164922"/>
              <a:gd name="connsiteY380" fmla="*/ 3439285 h 5421351"/>
              <a:gd name="connsiteX381" fmla="*/ 8662182 w 11164922"/>
              <a:gd name="connsiteY381" fmla="*/ 3448858 h 5421351"/>
              <a:gd name="connsiteX382" fmla="*/ 8709248 w 11164922"/>
              <a:gd name="connsiteY382" fmla="*/ 3460410 h 5421351"/>
              <a:gd name="connsiteX383" fmla="*/ 8739710 w 11164922"/>
              <a:gd name="connsiteY383" fmla="*/ 3446406 h 5421351"/>
              <a:gd name="connsiteX384" fmla="*/ 8764410 w 11164922"/>
              <a:gd name="connsiteY384" fmla="*/ 3454974 h 5421351"/>
              <a:gd name="connsiteX385" fmla="*/ 8840813 w 11164922"/>
              <a:gd name="connsiteY385" fmla="*/ 3461356 h 5421351"/>
              <a:gd name="connsiteX386" fmla="*/ 8850741 w 11164922"/>
              <a:gd name="connsiteY386" fmla="*/ 3481092 h 5421351"/>
              <a:gd name="connsiteX387" fmla="*/ 8841818 w 11164922"/>
              <a:gd name="connsiteY387" fmla="*/ 3485258 h 5421351"/>
              <a:gd name="connsiteX388" fmla="*/ 8840636 w 11164922"/>
              <a:gd name="connsiteY388" fmla="*/ 3485494 h 5421351"/>
              <a:gd name="connsiteX389" fmla="*/ 8839484 w 11164922"/>
              <a:gd name="connsiteY389" fmla="*/ 3485996 h 5421351"/>
              <a:gd name="connsiteX390" fmla="*/ 8838390 w 11164922"/>
              <a:gd name="connsiteY390" fmla="*/ 3487385 h 5421351"/>
              <a:gd name="connsiteX391" fmla="*/ 8869590 w 11164922"/>
              <a:gd name="connsiteY391" fmla="*/ 3504522 h 5421351"/>
              <a:gd name="connsiteX392" fmla="*/ 8896003 w 11164922"/>
              <a:gd name="connsiteY392" fmla="*/ 3511849 h 5421351"/>
              <a:gd name="connsiteX393" fmla="*/ 8903213 w 11164922"/>
              <a:gd name="connsiteY393" fmla="*/ 3512765 h 5421351"/>
              <a:gd name="connsiteX394" fmla="*/ 8912460 w 11164922"/>
              <a:gd name="connsiteY394" fmla="*/ 3516754 h 5421351"/>
              <a:gd name="connsiteX395" fmla="*/ 8916744 w 11164922"/>
              <a:gd name="connsiteY395" fmla="*/ 3528602 h 5421351"/>
              <a:gd name="connsiteX396" fmla="*/ 8910185 w 11164922"/>
              <a:gd name="connsiteY396" fmla="*/ 3536372 h 5421351"/>
              <a:gd name="connsiteX397" fmla="*/ 8907349 w 11164922"/>
              <a:gd name="connsiteY397" fmla="*/ 3537436 h 5421351"/>
              <a:gd name="connsiteX398" fmla="*/ 8858895 w 11164922"/>
              <a:gd name="connsiteY398" fmla="*/ 3540803 h 5421351"/>
              <a:gd name="connsiteX399" fmla="*/ 8836145 w 11164922"/>
              <a:gd name="connsiteY399" fmla="*/ 3534836 h 5421351"/>
              <a:gd name="connsiteX400" fmla="*/ 8798800 w 11164922"/>
              <a:gd name="connsiteY400" fmla="*/ 3537465 h 5421351"/>
              <a:gd name="connsiteX401" fmla="*/ 8769018 w 11164922"/>
              <a:gd name="connsiteY401" fmla="*/ 3535367 h 5421351"/>
              <a:gd name="connsiteX402" fmla="*/ 8724464 w 11164922"/>
              <a:gd name="connsiteY402" fmla="*/ 3521747 h 5421351"/>
              <a:gd name="connsiteX403" fmla="*/ 8717875 w 11164922"/>
              <a:gd name="connsiteY403" fmla="*/ 3518438 h 5421351"/>
              <a:gd name="connsiteX404" fmla="*/ 8713502 w 11164922"/>
              <a:gd name="connsiteY404" fmla="*/ 3516133 h 5421351"/>
              <a:gd name="connsiteX405" fmla="*/ 8609060 w 11164922"/>
              <a:gd name="connsiteY405" fmla="*/ 3492703 h 5421351"/>
              <a:gd name="connsiteX406" fmla="*/ 8583031 w 11164922"/>
              <a:gd name="connsiteY406" fmla="*/ 3477842 h 5421351"/>
              <a:gd name="connsiteX407" fmla="*/ 8555879 w 11164922"/>
              <a:gd name="connsiteY407" fmla="*/ 3467915 h 5421351"/>
              <a:gd name="connsiteX408" fmla="*/ 10326312 w 11164922"/>
              <a:gd name="connsiteY408" fmla="*/ 3398543 h 5421351"/>
              <a:gd name="connsiteX409" fmla="*/ 10368355 w 11164922"/>
              <a:gd name="connsiteY409" fmla="*/ 3446850 h 5421351"/>
              <a:gd name="connsiteX410" fmla="*/ 10369005 w 11164922"/>
              <a:gd name="connsiteY410" fmla="*/ 3447825 h 5421351"/>
              <a:gd name="connsiteX411" fmla="*/ 10358841 w 11164922"/>
              <a:gd name="connsiteY411" fmla="*/ 3461770 h 5421351"/>
              <a:gd name="connsiteX412" fmla="*/ 10217203 w 11164922"/>
              <a:gd name="connsiteY412" fmla="*/ 3358302 h 5421351"/>
              <a:gd name="connsiteX413" fmla="*/ 10242819 w 11164922"/>
              <a:gd name="connsiteY413" fmla="*/ 3372188 h 5421351"/>
              <a:gd name="connsiteX414" fmla="*/ 10229553 w 11164922"/>
              <a:gd name="connsiteY414" fmla="*/ 3401320 h 5421351"/>
              <a:gd name="connsiteX415" fmla="*/ 10199062 w 11164922"/>
              <a:gd name="connsiteY415" fmla="*/ 3434618 h 5421351"/>
              <a:gd name="connsiteX416" fmla="*/ 10146205 w 11164922"/>
              <a:gd name="connsiteY416" fmla="*/ 3446672 h 5421351"/>
              <a:gd name="connsiteX417" fmla="*/ 10107176 w 11164922"/>
              <a:gd name="connsiteY417" fmla="*/ 3435386 h 5421351"/>
              <a:gd name="connsiteX418" fmla="*/ 10099465 w 11164922"/>
              <a:gd name="connsiteY418" fmla="*/ 3415975 h 5421351"/>
              <a:gd name="connsiteX419" fmla="*/ 10098874 w 11164922"/>
              <a:gd name="connsiteY419" fmla="*/ 3410449 h 5421351"/>
              <a:gd name="connsiteX420" fmla="*/ 10176342 w 11164922"/>
              <a:gd name="connsiteY420" fmla="*/ 3409888 h 5421351"/>
              <a:gd name="connsiteX421" fmla="*/ 10183403 w 11164922"/>
              <a:gd name="connsiteY421" fmla="*/ 3406874 h 5421351"/>
              <a:gd name="connsiteX422" fmla="*/ 10187924 w 11164922"/>
              <a:gd name="connsiteY422" fmla="*/ 3400876 h 5421351"/>
              <a:gd name="connsiteX423" fmla="*/ 10207010 w 11164922"/>
              <a:gd name="connsiteY423" fmla="*/ 3383120 h 5421351"/>
              <a:gd name="connsiteX424" fmla="*/ 10215106 w 11164922"/>
              <a:gd name="connsiteY424" fmla="*/ 3371361 h 5421351"/>
              <a:gd name="connsiteX425" fmla="*/ 9329371 w 11164922"/>
              <a:gd name="connsiteY425" fmla="*/ 3314664 h 5421351"/>
              <a:gd name="connsiteX426" fmla="*/ 9360009 w 11164922"/>
              <a:gd name="connsiteY426" fmla="*/ 3319746 h 5421351"/>
              <a:gd name="connsiteX427" fmla="*/ 9357262 w 11164922"/>
              <a:gd name="connsiteY427" fmla="*/ 3336823 h 5421351"/>
              <a:gd name="connsiteX428" fmla="*/ 9349580 w 11164922"/>
              <a:gd name="connsiteY428" fmla="*/ 3345775 h 5421351"/>
              <a:gd name="connsiteX429" fmla="*/ 9329784 w 11164922"/>
              <a:gd name="connsiteY429" fmla="*/ 3345716 h 5421351"/>
              <a:gd name="connsiteX430" fmla="*/ 9310876 w 11164922"/>
              <a:gd name="connsiteY430" fmla="*/ 3341668 h 5421351"/>
              <a:gd name="connsiteX431" fmla="*/ 9304169 w 11164922"/>
              <a:gd name="connsiteY431" fmla="*/ 3337384 h 5421351"/>
              <a:gd name="connsiteX432" fmla="*/ 9308305 w 11164922"/>
              <a:gd name="connsiteY432" fmla="*/ 3317589 h 5421351"/>
              <a:gd name="connsiteX433" fmla="*/ 10206802 w 11164922"/>
              <a:gd name="connsiteY433" fmla="*/ 3305062 h 5421351"/>
              <a:gd name="connsiteX434" fmla="*/ 10243291 w 11164922"/>
              <a:gd name="connsiteY434" fmla="*/ 3327014 h 5421351"/>
              <a:gd name="connsiteX435" fmla="*/ 10262998 w 11164922"/>
              <a:gd name="connsiteY435" fmla="*/ 3347991 h 5421351"/>
              <a:gd name="connsiteX436" fmla="*/ 10267843 w 11164922"/>
              <a:gd name="connsiteY436" fmla="*/ 3364300 h 5421351"/>
              <a:gd name="connsiteX437" fmla="*/ 10269025 w 11164922"/>
              <a:gd name="connsiteY437" fmla="*/ 3378098 h 5421351"/>
              <a:gd name="connsiteX438" fmla="*/ 10262614 w 11164922"/>
              <a:gd name="connsiteY438" fmla="*/ 3378718 h 5421351"/>
              <a:gd name="connsiteX439" fmla="*/ 10189223 w 11164922"/>
              <a:gd name="connsiteY439" fmla="*/ 3307189 h 5421351"/>
              <a:gd name="connsiteX440" fmla="*/ 9376820 w 11164922"/>
              <a:gd name="connsiteY440" fmla="*/ 3301103 h 5421351"/>
              <a:gd name="connsiteX441" fmla="*/ 9441081 w 11164922"/>
              <a:gd name="connsiteY441" fmla="*/ 3308194 h 5421351"/>
              <a:gd name="connsiteX442" fmla="*/ 9453726 w 11164922"/>
              <a:gd name="connsiteY442" fmla="*/ 3313069 h 5421351"/>
              <a:gd name="connsiteX443" fmla="*/ 9463920 w 11164922"/>
              <a:gd name="connsiteY443" fmla="*/ 3318889 h 5421351"/>
              <a:gd name="connsiteX444" fmla="*/ 9468204 w 11164922"/>
              <a:gd name="connsiteY444" fmla="*/ 3324857 h 5421351"/>
              <a:gd name="connsiteX445" fmla="*/ 9464776 w 11164922"/>
              <a:gd name="connsiteY445" fmla="*/ 3337916 h 5421351"/>
              <a:gd name="connsiteX446" fmla="*/ 9451540 w 11164922"/>
              <a:gd name="connsiteY446" fmla="*/ 3338832 h 5421351"/>
              <a:gd name="connsiteX447" fmla="*/ 9432602 w 11164922"/>
              <a:gd name="connsiteY447" fmla="*/ 3331003 h 5421351"/>
              <a:gd name="connsiteX448" fmla="*/ 9409349 w 11164922"/>
              <a:gd name="connsiteY448" fmla="*/ 3326630 h 5421351"/>
              <a:gd name="connsiteX449" fmla="*/ 9384413 w 11164922"/>
              <a:gd name="connsiteY449" fmla="*/ 3326689 h 5421351"/>
              <a:gd name="connsiteX450" fmla="*/ 9378416 w 11164922"/>
              <a:gd name="connsiteY450" fmla="*/ 3321371 h 5421351"/>
              <a:gd name="connsiteX451" fmla="*/ 9243926 w 11164922"/>
              <a:gd name="connsiteY451" fmla="*/ 3259178 h 5421351"/>
              <a:gd name="connsiteX452" fmla="*/ 9310876 w 11164922"/>
              <a:gd name="connsiteY452" fmla="*/ 3259178 h 5421351"/>
              <a:gd name="connsiteX453" fmla="*/ 9306798 w 11164922"/>
              <a:gd name="connsiteY453" fmla="*/ 3289580 h 5421351"/>
              <a:gd name="connsiteX454" fmla="*/ 9290165 w 11164922"/>
              <a:gd name="connsiteY454" fmla="*/ 3278648 h 5421351"/>
              <a:gd name="connsiteX455" fmla="*/ 9257458 w 11164922"/>
              <a:gd name="connsiteY455" fmla="*/ 3268958 h 5421351"/>
              <a:gd name="connsiteX456" fmla="*/ 9247560 w 11164922"/>
              <a:gd name="connsiteY456" fmla="*/ 3262694 h 5421351"/>
              <a:gd name="connsiteX457" fmla="*/ 9444686 w 11164922"/>
              <a:gd name="connsiteY457" fmla="*/ 3254628 h 5421351"/>
              <a:gd name="connsiteX458" fmla="*/ 9450211 w 11164922"/>
              <a:gd name="connsiteY458" fmla="*/ 3259562 h 5421351"/>
              <a:gd name="connsiteX459" fmla="*/ 9441051 w 11164922"/>
              <a:gd name="connsiteY459" fmla="*/ 3269934 h 5421351"/>
              <a:gd name="connsiteX460" fmla="*/ 9436295 w 11164922"/>
              <a:gd name="connsiteY460" fmla="*/ 3266417 h 5421351"/>
              <a:gd name="connsiteX461" fmla="*/ 9651117 w 11164922"/>
              <a:gd name="connsiteY461" fmla="*/ 3251289 h 5421351"/>
              <a:gd name="connsiteX462" fmla="*/ 9680337 w 11164922"/>
              <a:gd name="connsiteY462" fmla="*/ 3256105 h 5421351"/>
              <a:gd name="connsiteX463" fmla="*/ 9675669 w 11164922"/>
              <a:gd name="connsiteY463" fmla="*/ 3259887 h 5421351"/>
              <a:gd name="connsiteX464" fmla="*/ 9667100 w 11164922"/>
              <a:gd name="connsiteY464" fmla="*/ 3263373 h 5421351"/>
              <a:gd name="connsiteX465" fmla="*/ 9650378 w 11164922"/>
              <a:gd name="connsiteY465" fmla="*/ 3256962 h 5421351"/>
              <a:gd name="connsiteX466" fmla="*/ 9351736 w 11164922"/>
              <a:gd name="connsiteY466" fmla="*/ 3240062 h 5421351"/>
              <a:gd name="connsiteX467" fmla="*/ 9374251 w 11164922"/>
              <a:gd name="connsiteY467" fmla="*/ 3249340 h 5421351"/>
              <a:gd name="connsiteX468" fmla="*/ 9371089 w 11164922"/>
              <a:gd name="connsiteY468" fmla="*/ 3256431 h 5421351"/>
              <a:gd name="connsiteX469" fmla="*/ 9368844 w 11164922"/>
              <a:gd name="connsiteY469" fmla="*/ 3257258 h 5421351"/>
              <a:gd name="connsiteX470" fmla="*/ 9359625 w 11164922"/>
              <a:gd name="connsiteY470" fmla="*/ 3254333 h 5421351"/>
              <a:gd name="connsiteX471" fmla="*/ 9515770 w 11164922"/>
              <a:gd name="connsiteY471" fmla="*/ 3206470 h 5421351"/>
              <a:gd name="connsiteX472" fmla="*/ 9567652 w 11164922"/>
              <a:gd name="connsiteY472" fmla="*/ 3209897 h 5421351"/>
              <a:gd name="connsiteX473" fmla="*/ 9596784 w 11164922"/>
              <a:gd name="connsiteY473" fmla="*/ 3235129 h 5421351"/>
              <a:gd name="connsiteX474" fmla="*/ 9610492 w 11164922"/>
              <a:gd name="connsiteY474" fmla="*/ 3289433 h 5421351"/>
              <a:gd name="connsiteX475" fmla="*/ 9632414 w 11164922"/>
              <a:gd name="connsiteY475" fmla="*/ 3318417 h 5421351"/>
              <a:gd name="connsiteX476" fmla="*/ 9661989 w 11164922"/>
              <a:gd name="connsiteY476" fmla="*/ 3275635 h 5421351"/>
              <a:gd name="connsiteX477" fmla="*/ 9693987 w 11164922"/>
              <a:gd name="connsiteY477" fmla="*/ 3260124 h 5421351"/>
              <a:gd name="connsiteX478" fmla="*/ 9705125 w 11164922"/>
              <a:gd name="connsiteY478" fmla="*/ 3250906 h 5421351"/>
              <a:gd name="connsiteX479" fmla="*/ 9726605 w 11164922"/>
              <a:gd name="connsiteY479" fmla="*/ 3245942 h 5421351"/>
              <a:gd name="connsiteX480" fmla="*/ 9941930 w 11164922"/>
              <a:gd name="connsiteY480" fmla="*/ 3327044 h 5421351"/>
              <a:gd name="connsiteX481" fmla="*/ 9987991 w 11164922"/>
              <a:gd name="connsiteY481" fmla="*/ 3362202 h 5421351"/>
              <a:gd name="connsiteX482" fmla="*/ 10004212 w 11164922"/>
              <a:gd name="connsiteY482" fmla="*/ 3377654 h 5421351"/>
              <a:gd name="connsiteX483" fmla="*/ 10013548 w 11164922"/>
              <a:gd name="connsiteY483" fmla="*/ 3399045 h 5421351"/>
              <a:gd name="connsiteX484" fmla="*/ 10012514 w 11164922"/>
              <a:gd name="connsiteY484" fmla="*/ 3407229 h 5421351"/>
              <a:gd name="connsiteX485" fmla="*/ 10061795 w 11164922"/>
              <a:gd name="connsiteY485" fmla="*/ 3428590 h 5421351"/>
              <a:gd name="connsiteX486" fmla="*/ 10083393 w 11164922"/>
              <a:gd name="connsiteY486" fmla="*/ 3456717 h 5421351"/>
              <a:gd name="connsiteX487" fmla="*/ 10051691 w 11164922"/>
              <a:gd name="connsiteY487" fmla="*/ 3474356 h 5421351"/>
              <a:gd name="connsiteX488" fmla="*/ 10088386 w 11164922"/>
              <a:gd name="connsiteY488" fmla="*/ 3528453 h 5421351"/>
              <a:gd name="connsiteX489" fmla="*/ 10093674 w 11164922"/>
              <a:gd name="connsiteY489" fmla="*/ 3541364 h 5421351"/>
              <a:gd name="connsiteX490" fmla="*/ 10104399 w 11164922"/>
              <a:gd name="connsiteY490" fmla="*/ 3550582 h 5421351"/>
              <a:gd name="connsiteX491" fmla="*/ 10123013 w 11164922"/>
              <a:gd name="connsiteY491" fmla="*/ 3549223 h 5421351"/>
              <a:gd name="connsiteX492" fmla="*/ 10134683 w 11164922"/>
              <a:gd name="connsiteY492" fmla="*/ 3574100 h 5421351"/>
              <a:gd name="connsiteX493" fmla="*/ 10166119 w 11164922"/>
              <a:gd name="connsiteY493" fmla="*/ 3602877 h 5421351"/>
              <a:gd name="connsiteX494" fmla="*/ 10170816 w 11164922"/>
              <a:gd name="connsiteY494" fmla="*/ 3616350 h 5421351"/>
              <a:gd name="connsiteX495" fmla="*/ 10159324 w 11164922"/>
              <a:gd name="connsiteY495" fmla="*/ 3624681 h 5421351"/>
              <a:gd name="connsiteX496" fmla="*/ 10133176 w 11164922"/>
              <a:gd name="connsiteY496" fmla="*/ 3617975 h 5421351"/>
              <a:gd name="connsiteX497" fmla="*/ 10121535 w 11164922"/>
              <a:gd name="connsiteY497" fmla="*/ 3611061 h 5421351"/>
              <a:gd name="connsiteX498" fmla="*/ 10095211 w 11164922"/>
              <a:gd name="connsiteY498" fmla="*/ 3607486 h 5421351"/>
              <a:gd name="connsiteX499" fmla="*/ 10086879 w 11164922"/>
              <a:gd name="connsiteY499" fmla="*/ 3608727 h 5421351"/>
              <a:gd name="connsiteX500" fmla="*/ 10049298 w 11164922"/>
              <a:gd name="connsiteY500" fmla="*/ 3594900 h 5421351"/>
              <a:gd name="connsiteX501" fmla="*/ 10025366 w 11164922"/>
              <a:gd name="connsiteY501" fmla="*/ 3563671 h 5421351"/>
              <a:gd name="connsiteX502" fmla="*/ 10008466 w 11164922"/>
              <a:gd name="connsiteY502" fmla="*/ 3530964 h 5421351"/>
              <a:gd name="connsiteX503" fmla="*/ 9993871 w 11164922"/>
              <a:gd name="connsiteY503" fmla="*/ 3519087 h 5421351"/>
              <a:gd name="connsiteX504" fmla="*/ 9951976 w 11164922"/>
              <a:gd name="connsiteY504" fmla="*/ 3504462 h 5421351"/>
              <a:gd name="connsiteX505" fmla="*/ 9936701 w 11164922"/>
              <a:gd name="connsiteY505" fmla="*/ 3511819 h 5421351"/>
              <a:gd name="connsiteX506" fmla="*/ 9919949 w 11164922"/>
              <a:gd name="connsiteY506" fmla="*/ 3532826 h 5421351"/>
              <a:gd name="connsiteX507" fmla="*/ 9909993 w 11164922"/>
              <a:gd name="connsiteY507" fmla="*/ 3550168 h 5421351"/>
              <a:gd name="connsiteX508" fmla="*/ 9867093 w 11164922"/>
              <a:gd name="connsiteY508" fmla="*/ 3570023 h 5421351"/>
              <a:gd name="connsiteX509" fmla="*/ 9803865 w 11164922"/>
              <a:gd name="connsiteY509" fmla="*/ 3542044 h 5421351"/>
              <a:gd name="connsiteX510" fmla="*/ 9788354 w 11164922"/>
              <a:gd name="connsiteY510" fmla="*/ 3526444 h 5421351"/>
              <a:gd name="connsiteX511" fmla="*/ 9770627 w 11164922"/>
              <a:gd name="connsiteY511" fmla="*/ 3520594 h 5421351"/>
              <a:gd name="connsiteX512" fmla="*/ 9749030 w 11164922"/>
              <a:gd name="connsiteY512" fmla="*/ 3531112 h 5421351"/>
              <a:gd name="connsiteX513" fmla="*/ 9710177 w 11164922"/>
              <a:gd name="connsiteY513" fmla="*/ 3534273 h 5421351"/>
              <a:gd name="connsiteX514" fmla="*/ 9726486 w 11164922"/>
              <a:gd name="connsiteY514" fmla="*/ 3488183 h 5421351"/>
              <a:gd name="connsiteX515" fmla="*/ 9740757 w 11164922"/>
              <a:gd name="connsiteY515" fmla="*/ 3476306 h 5421351"/>
              <a:gd name="connsiteX516" fmla="*/ 9720991 w 11164922"/>
              <a:gd name="connsiteY516" fmla="*/ 3422061 h 5421351"/>
              <a:gd name="connsiteX517" fmla="*/ 9695819 w 11164922"/>
              <a:gd name="connsiteY517" fmla="*/ 3398247 h 5421351"/>
              <a:gd name="connsiteX518" fmla="*/ 9602426 w 11164922"/>
              <a:gd name="connsiteY518" fmla="*/ 3358923 h 5421351"/>
              <a:gd name="connsiteX519" fmla="*/ 9573916 w 11164922"/>
              <a:gd name="connsiteY519" fmla="*/ 3340723 h 5421351"/>
              <a:gd name="connsiteX520" fmla="*/ 9568272 w 11164922"/>
              <a:gd name="connsiteY520" fmla="*/ 3343500 h 5421351"/>
              <a:gd name="connsiteX521" fmla="*/ 9566263 w 11164922"/>
              <a:gd name="connsiteY521" fmla="*/ 3345598 h 5421351"/>
              <a:gd name="connsiteX522" fmla="*/ 9563840 w 11164922"/>
              <a:gd name="connsiteY522" fmla="*/ 3351773 h 5421351"/>
              <a:gd name="connsiteX523" fmla="*/ 9552968 w 11164922"/>
              <a:gd name="connsiteY523" fmla="*/ 3363384 h 5421351"/>
              <a:gd name="connsiteX524" fmla="*/ 9530927 w 11164922"/>
              <a:gd name="connsiteY524" fmla="*/ 3343205 h 5421351"/>
              <a:gd name="connsiteX525" fmla="*/ 9512225 w 11164922"/>
              <a:gd name="connsiteY525" fmla="*/ 3302905 h 5421351"/>
              <a:gd name="connsiteX526" fmla="*/ 9558759 w 11164922"/>
              <a:gd name="connsiteY526" fmla="*/ 3286212 h 5421351"/>
              <a:gd name="connsiteX527" fmla="*/ 9558375 w 11164922"/>
              <a:gd name="connsiteY527" fmla="*/ 3281869 h 5421351"/>
              <a:gd name="connsiteX528" fmla="*/ 9537870 w 11164922"/>
              <a:gd name="connsiteY528" fmla="*/ 3280155 h 5421351"/>
              <a:gd name="connsiteX529" fmla="*/ 9515150 w 11164922"/>
              <a:gd name="connsiteY529" fmla="*/ 3268278 h 5421351"/>
              <a:gd name="connsiteX530" fmla="*/ 9494261 w 11164922"/>
              <a:gd name="connsiteY530" fmla="*/ 3249488 h 5421351"/>
              <a:gd name="connsiteX531" fmla="*/ 9484748 w 11164922"/>
              <a:gd name="connsiteY531" fmla="*/ 3248099 h 5421351"/>
              <a:gd name="connsiteX532" fmla="*/ 9464864 w 11164922"/>
              <a:gd name="connsiteY532" fmla="*/ 3236606 h 5421351"/>
              <a:gd name="connsiteX533" fmla="*/ 9462589 w 11164922"/>
              <a:gd name="connsiteY533" fmla="*/ 3226974 h 5421351"/>
              <a:gd name="connsiteX534" fmla="*/ 9358059 w 11164922"/>
              <a:gd name="connsiteY534" fmla="*/ 3196336 h 5421351"/>
              <a:gd name="connsiteX535" fmla="*/ 9364057 w 11164922"/>
              <a:gd name="connsiteY535" fmla="*/ 3200443 h 5421351"/>
              <a:gd name="connsiteX536" fmla="*/ 9373748 w 11164922"/>
              <a:gd name="connsiteY536" fmla="*/ 3210193 h 5421351"/>
              <a:gd name="connsiteX537" fmla="*/ 9374516 w 11164922"/>
              <a:gd name="connsiteY537" fmla="*/ 3220267 h 5421351"/>
              <a:gd name="connsiteX538" fmla="*/ 9364618 w 11164922"/>
              <a:gd name="connsiteY538" fmla="*/ 3226768 h 5421351"/>
              <a:gd name="connsiteX539" fmla="*/ 9354041 w 11164922"/>
              <a:gd name="connsiteY539" fmla="*/ 3225083 h 5421351"/>
              <a:gd name="connsiteX540" fmla="*/ 9343818 w 11164922"/>
              <a:gd name="connsiteY540" fmla="*/ 3212497 h 5421351"/>
              <a:gd name="connsiteX541" fmla="*/ 5952687 w 11164922"/>
              <a:gd name="connsiteY541" fmla="*/ 3182362 h 5421351"/>
              <a:gd name="connsiteX542" fmla="*/ 5912446 w 11164922"/>
              <a:gd name="connsiteY542" fmla="*/ 3202867 h 5421351"/>
              <a:gd name="connsiteX543" fmla="*/ 5904853 w 11164922"/>
              <a:gd name="connsiteY543" fmla="*/ 3276552 h 5421351"/>
              <a:gd name="connsiteX544" fmla="*/ 5951535 w 11164922"/>
              <a:gd name="connsiteY544" fmla="*/ 3276552 h 5421351"/>
              <a:gd name="connsiteX545" fmla="*/ 6000551 w 11164922"/>
              <a:gd name="connsiteY545" fmla="*/ 3199055 h 5421351"/>
              <a:gd name="connsiteX546" fmla="*/ 5987019 w 11164922"/>
              <a:gd name="connsiteY546" fmla="*/ 3194623 h 5421351"/>
              <a:gd name="connsiteX547" fmla="*/ 5972395 w 11164922"/>
              <a:gd name="connsiteY547" fmla="*/ 3187237 h 5421351"/>
              <a:gd name="connsiteX548" fmla="*/ 9261388 w 11164922"/>
              <a:gd name="connsiteY548" fmla="*/ 3111482 h 5421351"/>
              <a:gd name="connsiteX549" fmla="*/ 9268596 w 11164922"/>
              <a:gd name="connsiteY549" fmla="*/ 3127998 h 5421351"/>
              <a:gd name="connsiteX550" fmla="*/ 9261653 w 11164922"/>
              <a:gd name="connsiteY550" fmla="*/ 3146109 h 5421351"/>
              <a:gd name="connsiteX551" fmla="*/ 9243040 w 11164922"/>
              <a:gd name="connsiteY551" fmla="*/ 3167943 h 5421351"/>
              <a:gd name="connsiteX552" fmla="*/ 9211545 w 11164922"/>
              <a:gd name="connsiteY552" fmla="*/ 3179849 h 5421351"/>
              <a:gd name="connsiteX553" fmla="*/ 9121728 w 11164922"/>
              <a:gd name="connsiteY553" fmla="*/ 3175093 h 5421351"/>
              <a:gd name="connsiteX554" fmla="*/ 9102168 w 11164922"/>
              <a:gd name="connsiteY554" fmla="*/ 3179465 h 5421351"/>
              <a:gd name="connsiteX555" fmla="*/ 9099273 w 11164922"/>
              <a:gd name="connsiteY555" fmla="*/ 3202540 h 5421351"/>
              <a:gd name="connsiteX556" fmla="*/ 9104739 w 11164922"/>
              <a:gd name="connsiteY556" fmla="*/ 3222542 h 5421351"/>
              <a:gd name="connsiteX557" fmla="*/ 9122466 w 11164922"/>
              <a:gd name="connsiteY557" fmla="*/ 3237138 h 5421351"/>
              <a:gd name="connsiteX558" fmla="*/ 9135643 w 11164922"/>
              <a:gd name="connsiteY558" fmla="*/ 3216486 h 5421351"/>
              <a:gd name="connsiteX559" fmla="*/ 9142468 w 11164922"/>
              <a:gd name="connsiteY559" fmla="*/ 3215422 h 5421351"/>
              <a:gd name="connsiteX560" fmla="*/ 9148643 w 11164922"/>
              <a:gd name="connsiteY560" fmla="*/ 3217106 h 5421351"/>
              <a:gd name="connsiteX561" fmla="*/ 9190863 w 11164922"/>
              <a:gd name="connsiteY561" fmla="*/ 3213590 h 5421351"/>
              <a:gd name="connsiteX562" fmla="*/ 9207733 w 11164922"/>
              <a:gd name="connsiteY562" fmla="*/ 3219351 h 5421351"/>
              <a:gd name="connsiteX563" fmla="*/ 9203775 w 11164922"/>
              <a:gd name="connsiteY563" fmla="*/ 3228865 h 5421351"/>
              <a:gd name="connsiteX564" fmla="*/ 9197688 w 11164922"/>
              <a:gd name="connsiteY564" fmla="*/ 3236931 h 5421351"/>
              <a:gd name="connsiteX565" fmla="*/ 9147314 w 11164922"/>
              <a:gd name="connsiteY565" fmla="*/ 3269135 h 5421351"/>
              <a:gd name="connsiteX566" fmla="*/ 9189120 w 11164922"/>
              <a:gd name="connsiteY566" fmla="*/ 3360045 h 5421351"/>
              <a:gd name="connsiteX567" fmla="*/ 9188647 w 11164922"/>
              <a:gd name="connsiteY567" fmla="*/ 3363089 h 5421351"/>
              <a:gd name="connsiteX568" fmla="*/ 9184747 w 11164922"/>
              <a:gd name="connsiteY568" fmla="*/ 3372011 h 5421351"/>
              <a:gd name="connsiteX569" fmla="*/ 9183211 w 11164922"/>
              <a:gd name="connsiteY569" fmla="*/ 3410331 h 5421351"/>
              <a:gd name="connsiteX570" fmla="*/ 9165690 w 11164922"/>
              <a:gd name="connsiteY570" fmla="*/ 3396031 h 5421351"/>
              <a:gd name="connsiteX571" fmla="*/ 9165986 w 11164922"/>
              <a:gd name="connsiteY571" fmla="*/ 3377832 h 5421351"/>
              <a:gd name="connsiteX572" fmla="*/ 9167759 w 11164922"/>
              <a:gd name="connsiteY572" fmla="*/ 3372011 h 5421351"/>
              <a:gd name="connsiteX573" fmla="*/ 9148643 w 11164922"/>
              <a:gd name="connsiteY573" fmla="*/ 3382677 h 5421351"/>
              <a:gd name="connsiteX574" fmla="*/ 9134196 w 11164922"/>
              <a:gd name="connsiteY574" fmla="*/ 3385631 h 5421351"/>
              <a:gd name="connsiteX575" fmla="*/ 9123382 w 11164922"/>
              <a:gd name="connsiteY575" fmla="*/ 3367018 h 5421351"/>
              <a:gd name="connsiteX576" fmla="*/ 9121964 w 11164922"/>
              <a:gd name="connsiteY576" fmla="*/ 3353634 h 5421351"/>
              <a:gd name="connsiteX577" fmla="*/ 9115523 w 11164922"/>
              <a:gd name="connsiteY577" fmla="*/ 3331387 h 5421351"/>
              <a:gd name="connsiteX578" fmla="*/ 9113780 w 11164922"/>
              <a:gd name="connsiteY578" fmla="*/ 3316643 h 5421351"/>
              <a:gd name="connsiteX579" fmla="*/ 9109880 w 11164922"/>
              <a:gd name="connsiteY579" fmla="*/ 3306066 h 5421351"/>
              <a:gd name="connsiteX580" fmla="*/ 9097412 w 11164922"/>
              <a:gd name="connsiteY580" fmla="*/ 3308164 h 5421351"/>
              <a:gd name="connsiteX581" fmla="*/ 9096319 w 11164922"/>
              <a:gd name="connsiteY581" fmla="*/ 3309021 h 5421351"/>
              <a:gd name="connsiteX582" fmla="*/ 9095994 w 11164922"/>
              <a:gd name="connsiteY582" fmla="*/ 3313600 h 5421351"/>
              <a:gd name="connsiteX583" fmla="*/ 9102612 w 11164922"/>
              <a:gd name="connsiteY583" fmla="*/ 3343323 h 5421351"/>
              <a:gd name="connsiteX584" fmla="*/ 9092212 w 11164922"/>
              <a:gd name="connsiteY584" fmla="*/ 3405486 h 5421351"/>
              <a:gd name="connsiteX585" fmla="*/ 9085800 w 11164922"/>
              <a:gd name="connsiteY585" fmla="*/ 3415235 h 5421351"/>
              <a:gd name="connsiteX586" fmla="*/ 9062992 w 11164922"/>
              <a:gd name="connsiteY586" fmla="*/ 3419549 h 5421351"/>
              <a:gd name="connsiteX587" fmla="*/ 9057408 w 11164922"/>
              <a:gd name="connsiteY587" fmla="*/ 3403359 h 5421351"/>
              <a:gd name="connsiteX588" fmla="*/ 9062460 w 11164922"/>
              <a:gd name="connsiteY588" fmla="*/ 3359779 h 5421351"/>
              <a:gd name="connsiteX589" fmla="*/ 9055576 w 11164922"/>
              <a:gd name="connsiteY589" fmla="*/ 3340368 h 5421351"/>
              <a:gd name="connsiteX590" fmla="*/ 9051203 w 11164922"/>
              <a:gd name="connsiteY590" fmla="*/ 3336350 h 5421351"/>
              <a:gd name="connsiteX591" fmla="*/ 9035249 w 11164922"/>
              <a:gd name="connsiteY591" fmla="*/ 3310439 h 5421351"/>
              <a:gd name="connsiteX592" fmla="*/ 9040921 w 11164922"/>
              <a:gd name="connsiteY592" fmla="*/ 3292919 h 5421351"/>
              <a:gd name="connsiteX593" fmla="*/ 9048692 w 11164922"/>
              <a:gd name="connsiteY593" fmla="*/ 3279623 h 5421351"/>
              <a:gd name="connsiteX594" fmla="*/ 9055162 w 11164922"/>
              <a:gd name="connsiteY594" fmla="*/ 3258321 h 5421351"/>
              <a:gd name="connsiteX595" fmla="*/ 9066094 w 11164922"/>
              <a:gd name="connsiteY595" fmla="*/ 3193322 h 5421351"/>
              <a:gd name="connsiteX596" fmla="*/ 9072003 w 11164922"/>
              <a:gd name="connsiteY596" fmla="*/ 3174502 h 5421351"/>
              <a:gd name="connsiteX597" fmla="*/ 9092625 w 11164922"/>
              <a:gd name="connsiteY597" fmla="*/ 3150629 h 5421351"/>
              <a:gd name="connsiteX598" fmla="*/ 9108875 w 11164922"/>
              <a:gd name="connsiteY598" fmla="*/ 3139314 h 5421351"/>
              <a:gd name="connsiteX599" fmla="*/ 9118330 w 11164922"/>
              <a:gd name="connsiteY599" fmla="*/ 3130834 h 5421351"/>
              <a:gd name="connsiteX600" fmla="*/ 9125864 w 11164922"/>
              <a:gd name="connsiteY600" fmla="*/ 3129445 h 5421351"/>
              <a:gd name="connsiteX601" fmla="*/ 9214499 w 11164922"/>
              <a:gd name="connsiteY601" fmla="*/ 3142298 h 5421351"/>
              <a:gd name="connsiteX602" fmla="*/ 9230306 w 11164922"/>
              <a:gd name="connsiteY602" fmla="*/ 3134616 h 5421351"/>
              <a:gd name="connsiteX603" fmla="*/ 9238608 w 11164922"/>
              <a:gd name="connsiteY603" fmla="*/ 3128146 h 5421351"/>
              <a:gd name="connsiteX604" fmla="*/ 9245019 w 11164922"/>
              <a:gd name="connsiteY604" fmla="*/ 3117627 h 5421351"/>
              <a:gd name="connsiteX605" fmla="*/ 9368754 w 11164922"/>
              <a:gd name="connsiteY605" fmla="*/ 3106489 h 5421351"/>
              <a:gd name="connsiteX606" fmla="*/ 9378356 w 11164922"/>
              <a:gd name="connsiteY606" fmla="*/ 3127762 h 5421351"/>
              <a:gd name="connsiteX607" fmla="*/ 9394932 w 11164922"/>
              <a:gd name="connsiteY607" fmla="*/ 3118603 h 5421351"/>
              <a:gd name="connsiteX608" fmla="*/ 9401225 w 11164922"/>
              <a:gd name="connsiteY608" fmla="*/ 3127584 h 5421351"/>
              <a:gd name="connsiteX609" fmla="*/ 9404801 w 11164922"/>
              <a:gd name="connsiteY609" fmla="*/ 3135089 h 5421351"/>
              <a:gd name="connsiteX610" fmla="*/ 9403411 w 11164922"/>
              <a:gd name="connsiteY610" fmla="*/ 3142534 h 5421351"/>
              <a:gd name="connsiteX611" fmla="*/ 9386453 w 11164922"/>
              <a:gd name="connsiteY611" fmla="*/ 3157869 h 5421351"/>
              <a:gd name="connsiteX612" fmla="*/ 9359359 w 11164922"/>
              <a:gd name="connsiteY612" fmla="*/ 3176808 h 5421351"/>
              <a:gd name="connsiteX613" fmla="*/ 9353509 w 11164922"/>
              <a:gd name="connsiteY613" fmla="*/ 3159199 h 5421351"/>
              <a:gd name="connsiteX614" fmla="*/ 9354011 w 11164922"/>
              <a:gd name="connsiteY614" fmla="*/ 3127525 h 5421351"/>
              <a:gd name="connsiteX615" fmla="*/ 9393779 w 11164922"/>
              <a:gd name="connsiteY615" fmla="*/ 3080725 h 5421351"/>
              <a:gd name="connsiteX616" fmla="*/ 9385181 w 11164922"/>
              <a:gd name="connsiteY616" fmla="*/ 3107789 h 5421351"/>
              <a:gd name="connsiteX617" fmla="*/ 9381577 w 11164922"/>
              <a:gd name="connsiteY617" fmla="*/ 3095380 h 5421351"/>
              <a:gd name="connsiteX618" fmla="*/ 8190021 w 11164922"/>
              <a:gd name="connsiteY618" fmla="*/ 2954390 h 5421351"/>
              <a:gd name="connsiteX619" fmla="*/ 8266129 w 11164922"/>
              <a:gd name="connsiteY619" fmla="*/ 2969606 h 5421351"/>
              <a:gd name="connsiteX620" fmla="*/ 8282438 w 11164922"/>
              <a:gd name="connsiteY620" fmla="*/ 2982990 h 5421351"/>
              <a:gd name="connsiteX621" fmla="*/ 8285865 w 11164922"/>
              <a:gd name="connsiteY621" fmla="*/ 2987894 h 5421351"/>
              <a:gd name="connsiteX622" fmla="*/ 8346522 w 11164922"/>
              <a:gd name="connsiteY622" fmla="*/ 3046246 h 5421351"/>
              <a:gd name="connsiteX623" fmla="*/ 8372255 w 11164922"/>
              <a:gd name="connsiteY623" fmla="*/ 3077948 h 5421351"/>
              <a:gd name="connsiteX624" fmla="*/ 8399113 w 11164922"/>
              <a:gd name="connsiteY624" fmla="*/ 3094404 h 5421351"/>
              <a:gd name="connsiteX625" fmla="*/ 8402511 w 11164922"/>
              <a:gd name="connsiteY625" fmla="*/ 3095025 h 5421351"/>
              <a:gd name="connsiteX626" fmla="*/ 8415924 w 11164922"/>
              <a:gd name="connsiteY626" fmla="*/ 3103445 h 5421351"/>
              <a:gd name="connsiteX627" fmla="*/ 8445115 w 11164922"/>
              <a:gd name="connsiteY627" fmla="*/ 3129297 h 5421351"/>
              <a:gd name="connsiteX628" fmla="*/ 8456342 w 11164922"/>
              <a:gd name="connsiteY628" fmla="*/ 3135827 h 5421351"/>
              <a:gd name="connsiteX629" fmla="*/ 8487158 w 11164922"/>
              <a:gd name="connsiteY629" fmla="*/ 3164072 h 5421351"/>
              <a:gd name="connsiteX630" fmla="*/ 8499714 w 11164922"/>
              <a:gd name="connsiteY630" fmla="*/ 3201151 h 5421351"/>
              <a:gd name="connsiteX631" fmla="*/ 8498444 w 11164922"/>
              <a:gd name="connsiteY631" fmla="*/ 3214151 h 5421351"/>
              <a:gd name="connsiteX632" fmla="*/ 8522080 w 11164922"/>
              <a:gd name="connsiteY632" fmla="*/ 3228924 h 5421351"/>
              <a:gd name="connsiteX633" fmla="*/ 8527103 w 11164922"/>
              <a:gd name="connsiteY633" fmla="*/ 3247005 h 5421351"/>
              <a:gd name="connsiteX634" fmla="*/ 8535996 w 11164922"/>
              <a:gd name="connsiteY634" fmla="*/ 3265265 h 5421351"/>
              <a:gd name="connsiteX635" fmla="*/ 8557179 w 11164922"/>
              <a:gd name="connsiteY635" fmla="*/ 3278294 h 5421351"/>
              <a:gd name="connsiteX636" fmla="*/ 8577152 w 11164922"/>
              <a:gd name="connsiteY636" fmla="*/ 3314812 h 5421351"/>
              <a:gd name="connsiteX637" fmla="*/ 8569677 w 11164922"/>
              <a:gd name="connsiteY637" fmla="*/ 3401557 h 5421351"/>
              <a:gd name="connsiteX638" fmla="*/ 8567727 w 11164922"/>
              <a:gd name="connsiteY638" fmla="*/ 3419284 h 5421351"/>
              <a:gd name="connsiteX639" fmla="*/ 8533219 w 11164922"/>
              <a:gd name="connsiteY639" fmla="*/ 3426257 h 5421351"/>
              <a:gd name="connsiteX640" fmla="*/ 8518800 w 11164922"/>
              <a:gd name="connsiteY640" fmla="*/ 3425725 h 5421351"/>
              <a:gd name="connsiteX641" fmla="*/ 8396720 w 11164922"/>
              <a:gd name="connsiteY641" fmla="*/ 3286715 h 5421351"/>
              <a:gd name="connsiteX642" fmla="*/ 8345990 w 11164922"/>
              <a:gd name="connsiteY642" fmla="*/ 3194976 h 5421351"/>
              <a:gd name="connsiteX643" fmla="*/ 8331276 w 11164922"/>
              <a:gd name="connsiteY643" fmla="*/ 3182360 h 5421351"/>
              <a:gd name="connsiteX644" fmla="*/ 8309029 w 11164922"/>
              <a:gd name="connsiteY644" fmla="*/ 3117804 h 5421351"/>
              <a:gd name="connsiteX645" fmla="*/ 8291006 w 11164922"/>
              <a:gd name="connsiteY645" fmla="*/ 3099339 h 5421351"/>
              <a:gd name="connsiteX646" fmla="*/ 8284330 w 11164922"/>
              <a:gd name="connsiteY646" fmla="*/ 3097832 h 5421351"/>
              <a:gd name="connsiteX647" fmla="*/ 8277623 w 11164922"/>
              <a:gd name="connsiteY647" fmla="*/ 3093282 h 5421351"/>
              <a:gd name="connsiteX648" fmla="*/ 8259157 w 11164922"/>
              <a:gd name="connsiteY648" fmla="*/ 3059423 h 5421351"/>
              <a:gd name="connsiteX649" fmla="*/ 8196078 w 11164922"/>
              <a:gd name="connsiteY649" fmla="*/ 2996433 h 5421351"/>
              <a:gd name="connsiteX650" fmla="*/ 8186387 w 11164922"/>
              <a:gd name="connsiteY650" fmla="*/ 2968365 h 5421351"/>
              <a:gd name="connsiteX651" fmla="*/ 8964074 w 11164922"/>
              <a:gd name="connsiteY651" fmla="*/ 2891282 h 5421351"/>
              <a:gd name="connsiteX652" fmla="*/ 8999883 w 11164922"/>
              <a:gd name="connsiteY652" fmla="*/ 2935807 h 5421351"/>
              <a:gd name="connsiteX653" fmla="*/ 9043994 w 11164922"/>
              <a:gd name="connsiteY653" fmla="*/ 2957818 h 5421351"/>
              <a:gd name="connsiteX654" fmla="*/ 9053508 w 11164922"/>
              <a:gd name="connsiteY654" fmla="*/ 2970818 h 5421351"/>
              <a:gd name="connsiteX655" fmla="*/ 9044053 w 11164922"/>
              <a:gd name="connsiteY655" fmla="*/ 2983463 h 5421351"/>
              <a:gd name="connsiteX656" fmla="*/ 9039740 w 11164922"/>
              <a:gd name="connsiteY656" fmla="*/ 2986181 h 5421351"/>
              <a:gd name="connsiteX657" fmla="*/ 9034215 w 11164922"/>
              <a:gd name="connsiteY657" fmla="*/ 2988663 h 5421351"/>
              <a:gd name="connsiteX658" fmla="*/ 9030019 w 11164922"/>
              <a:gd name="connsiteY658" fmla="*/ 2992622 h 5421351"/>
              <a:gd name="connsiteX659" fmla="*/ 9031585 w 11164922"/>
              <a:gd name="connsiteY659" fmla="*/ 3003731 h 5421351"/>
              <a:gd name="connsiteX660" fmla="*/ 9013917 w 11164922"/>
              <a:gd name="connsiteY660" fmla="*/ 3016524 h 5421351"/>
              <a:gd name="connsiteX661" fmla="*/ 9006117 w 11164922"/>
              <a:gd name="connsiteY661" fmla="*/ 3019360 h 5421351"/>
              <a:gd name="connsiteX662" fmla="*/ 9001685 w 11164922"/>
              <a:gd name="connsiteY662" fmla="*/ 3033956 h 5421351"/>
              <a:gd name="connsiteX663" fmla="*/ 9003370 w 11164922"/>
              <a:gd name="connsiteY663" fmla="*/ 3044296 h 5421351"/>
              <a:gd name="connsiteX664" fmla="*/ 9003812 w 11164922"/>
              <a:gd name="connsiteY664" fmla="*/ 3056085 h 5421351"/>
              <a:gd name="connsiteX665" fmla="*/ 9012115 w 11164922"/>
              <a:gd name="connsiteY665" fmla="*/ 3081494 h 5421351"/>
              <a:gd name="connsiteX666" fmla="*/ 9017020 w 11164922"/>
              <a:gd name="connsiteY666" fmla="*/ 3090978 h 5421351"/>
              <a:gd name="connsiteX667" fmla="*/ 9017758 w 11164922"/>
              <a:gd name="connsiteY667" fmla="*/ 3106046 h 5421351"/>
              <a:gd name="connsiteX668" fmla="*/ 9046121 w 11164922"/>
              <a:gd name="connsiteY668" fmla="*/ 3150393 h 5421351"/>
              <a:gd name="connsiteX669" fmla="*/ 9010106 w 11164922"/>
              <a:gd name="connsiteY669" fmla="*/ 3161797 h 5421351"/>
              <a:gd name="connsiteX670" fmla="*/ 8998731 w 11164922"/>
              <a:gd name="connsiteY670" fmla="*/ 3199852 h 5421351"/>
              <a:gd name="connsiteX671" fmla="*/ 8985820 w 11164922"/>
              <a:gd name="connsiteY671" fmla="*/ 3225142 h 5421351"/>
              <a:gd name="connsiteX672" fmla="*/ 8959761 w 11164922"/>
              <a:gd name="connsiteY672" fmla="*/ 3246474 h 5421351"/>
              <a:gd name="connsiteX673" fmla="*/ 8956570 w 11164922"/>
              <a:gd name="connsiteY673" fmla="*/ 3288162 h 5421351"/>
              <a:gd name="connsiteX674" fmla="*/ 8948859 w 11164922"/>
              <a:gd name="connsiteY674" fmla="*/ 3301280 h 5421351"/>
              <a:gd name="connsiteX675" fmla="*/ 8950011 w 11164922"/>
              <a:gd name="connsiteY675" fmla="*/ 3337118 h 5421351"/>
              <a:gd name="connsiteX676" fmla="*/ 8889857 w 11164922"/>
              <a:gd name="connsiteY676" fmla="*/ 3358952 h 5421351"/>
              <a:gd name="connsiteX677" fmla="*/ 8877064 w 11164922"/>
              <a:gd name="connsiteY677" fmla="*/ 3336823 h 5421351"/>
              <a:gd name="connsiteX678" fmla="*/ 8832215 w 11164922"/>
              <a:gd name="connsiteY678" fmla="*/ 3319480 h 5421351"/>
              <a:gd name="connsiteX679" fmla="*/ 8804383 w 11164922"/>
              <a:gd name="connsiteY679" fmla="*/ 3333839 h 5421351"/>
              <a:gd name="connsiteX680" fmla="*/ 8788931 w 11164922"/>
              <a:gd name="connsiteY680" fmla="*/ 3334282 h 5421351"/>
              <a:gd name="connsiteX681" fmla="*/ 8773804 w 11164922"/>
              <a:gd name="connsiteY681" fmla="*/ 3317175 h 5421351"/>
              <a:gd name="connsiteX682" fmla="*/ 8765324 w 11164922"/>
              <a:gd name="connsiteY682" fmla="*/ 3318564 h 5421351"/>
              <a:gd name="connsiteX683" fmla="*/ 8744672 w 11164922"/>
              <a:gd name="connsiteY683" fmla="*/ 3318416 h 5421351"/>
              <a:gd name="connsiteX684" fmla="*/ 8728629 w 11164922"/>
              <a:gd name="connsiteY684" fmla="*/ 3302639 h 5421351"/>
              <a:gd name="connsiteX685" fmla="*/ 8714773 w 11164922"/>
              <a:gd name="connsiteY685" fmla="*/ 3256519 h 5421351"/>
              <a:gd name="connsiteX686" fmla="*/ 8708686 w 11164922"/>
              <a:gd name="connsiteY686" fmla="*/ 3243283 h 5421351"/>
              <a:gd name="connsiteX687" fmla="*/ 8705998 w 11164922"/>
              <a:gd name="connsiteY687" fmla="*/ 3241687 h 5421351"/>
              <a:gd name="connsiteX688" fmla="*/ 8694978 w 11164922"/>
              <a:gd name="connsiteY688" fmla="*/ 3229574 h 5421351"/>
              <a:gd name="connsiteX689" fmla="*/ 8687000 w 11164922"/>
              <a:gd name="connsiteY689" fmla="*/ 3173409 h 5421351"/>
              <a:gd name="connsiteX690" fmla="*/ 8684578 w 11164922"/>
              <a:gd name="connsiteY690" fmla="*/ 3167588 h 5421351"/>
              <a:gd name="connsiteX691" fmla="*/ 8681800 w 11164922"/>
              <a:gd name="connsiteY691" fmla="*/ 3148118 h 5421351"/>
              <a:gd name="connsiteX692" fmla="*/ 8693382 w 11164922"/>
              <a:gd name="connsiteY692" fmla="*/ 3121320 h 5421351"/>
              <a:gd name="connsiteX693" fmla="*/ 8703841 w 11164922"/>
              <a:gd name="connsiteY693" fmla="*/ 3104834 h 5421351"/>
              <a:gd name="connsiteX694" fmla="*/ 8752029 w 11164922"/>
              <a:gd name="connsiteY694" fmla="*/ 3113078 h 5421351"/>
              <a:gd name="connsiteX695" fmla="*/ 8755161 w 11164922"/>
              <a:gd name="connsiteY695" fmla="*/ 3110773 h 5421351"/>
              <a:gd name="connsiteX696" fmla="*/ 8756993 w 11164922"/>
              <a:gd name="connsiteY696" fmla="*/ 3108971 h 5421351"/>
              <a:gd name="connsiteX697" fmla="*/ 8757406 w 11164922"/>
              <a:gd name="connsiteY697" fmla="*/ 3106873 h 5421351"/>
              <a:gd name="connsiteX698" fmla="*/ 8773272 w 11164922"/>
              <a:gd name="connsiteY698" fmla="*/ 3074137 h 5421351"/>
              <a:gd name="connsiteX699" fmla="*/ 8812656 w 11164922"/>
              <a:gd name="connsiteY699" fmla="*/ 3056646 h 5421351"/>
              <a:gd name="connsiteX700" fmla="*/ 8837474 w 11164922"/>
              <a:gd name="connsiteY700" fmla="*/ 3041017 h 5421351"/>
              <a:gd name="connsiteX701" fmla="*/ 8850001 w 11164922"/>
              <a:gd name="connsiteY701" fmla="*/ 3016967 h 5421351"/>
              <a:gd name="connsiteX702" fmla="*/ 8868791 w 11164922"/>
              <a:gd name="connsiteY702" fmla="*/ 2994395 h 5421351"/>
              <a:gd name="connsiteX703" fmla="*/ 8906078 w 11164922"/>
              <a:gd name="connsiteY703" fmla="*/ 2971172 h 5421351"/>
              <a:gd name="connsiteX704" fmla="*/ 8925223 w 11164922"/>
              <a:gd name="connsiteY704" fmla="*/ 2950727 h 5421351"/>
              <a:gd name="connsiteX705" fmla="*/ 7634957 w 11164922"/>
              <a:gd name="connsiteY705" fmla="*/ 2792542 h 5421351"/>
              <a:gd name="connsiteX706" fmla="*/ 7671741 w 11164922"/>
              <a:gd name="connsiteY706" fmla="*/ 2820167 h 5421351"/>
              <a:gd name="connsiteX707" fmla="*/ 7688257 w 11164922"/>
              <a:gd name="connsiteY707" fmla="*/ 2846107 h 5421351"/>
              <a:gd name="connsiteX708" fmla="*/ 7695643 w 11164922"/>
              <a:gd name="connsiteY708" fmla="*/ 2857423 h 5421351"/>
              <a:gd name="connsiteX709" fmla="*/ 7707549 w 11164922"/>
              <a:gd name="connsiteY709" fmla="*/ 2905730 h 5421351"/>
              <a:gd name="connsiteX710" fmla="*/ 7706308 w 11164922"/>
              <a:gd name="connsiteY710" fmla="*/ 2917548 h 5421351"/>
              <a:gd name="connsiteX711" fmla="*/ 7699011 w 11164922"/>
              <a:gd name="connsiteY711" fmla="*/ 2930578 h 5421351"/>
              <a:gd name="connsiteX712" fmla="*/ 7668550 w 11164922"/>
              <a:gd name="connsiteY712" fmla="*/ 2950994 h 5421351"/>
              <a:gd name="connsiteX713" fmla="*/ 7647691 w 11164922"/>
              <a:gd name="connsiteY713" fmla="*/ 2952412 h 5421351"/>
              <a:gd name="connsiteX714" fmla="*/ 7637941 w 11164922"/>
              <a:gd name="connsiteY714" fmla="*/ 2941244 h 5421351"/>
              <a:gd name="connsiteX715" fmla="*/ 7627127 w 11164922"/>
              <a:gd name="connsiteY715" fmla="*/ 2910930 h 5421351"/>
              <a:gd name="connsiteX716" fmla="*/ 7622016 w 11164922"/>
              <a:gd name="connsiteY716" fmla="*/ 2886525 h 5421351"/>
              <a:gd name="connsiteX717" fmla="*/ 7626566 w 11164922"/>
              <a:gd name="connsiteY717" fmla="*/ 2828114 h 5421351"/>
              <a:gd name="connsiteX718" fmla="*/ 9270960 w 11164922"/>
              <a:gd name="connsiteY718" fmla="*/ 2788111 h 5421351"/>
              <a:gd name="connsiteX719" fmla="*/ 9281803 w 11164922"/>
              <a:gd name="connsiteY719" fmla="*/ 2796797 h 5421351"/>
              <a:gd name="connsiteX720" fmla="*/ 9307596 w 11164922"/>
              <a:gd name="connsiteY720" fmla="*/ 2875417 h 5421351"/>
              <a:gd name="connsiteX721" fmla="*/ 9307951 w 11164922"/>
              <a:gd name="connsiteY721" fmla="*/ 2878962 h 5421351"/>
              <a:gd name="connsiteX722" fmla="*/ 9306355 w 11164922"/>
              <a:gd name="connsiteY722" fmla="*/ 2892642 h 5421351"/>
              <a:gd name="connsiteX723" fmla="*/ 9304287 w 11164922"/>
              <a:gd name="connsiteY723" fmla="*/ 2898640 h 5421351"/>
              <a:gd name="connsiteX724" fmla="*/ 9295867 w 11164922"/>
              <a:gd name="connsiteY724" fmla="*/ 2903899 h 5421351"/>
              <a:gd name="connsiteX725" fmla="*/ 9291907 w 11164922"/>
              <a:gd name="connsiteY725" fmla="*/ 2904254 h 5421351"/>
              <a:gd name="connsiteX726" fmla="*/ 9284758 w 11164922"/>
              <a:gd name="connsiteY726" fmla="*/ 2907297 h 5421351"/>
              <a:gd name="connsiteX727" fmla="*/ 9280296 w 11164922"/>
              <a:gd name="connsiteY727" fmla="*/ 2961896 h 5421351"/>
              <a:gd name="connsiteX728" fmla="*/ 9213318 w 11164922"/>
              <a:gd name="connsiteY728" fmla="*/ 2887471 h 5421351"/>
              <a:gd name="connsiteX729" fmla="*/ 9178484 w 11164922"/>
              <a:gd name="connsiteY729" fmla="*/ 2882035 h 5421351"/>
              <a:gd name="connsiteX730" fmla="*/ 9148437 w 11164922"/>
              <a:gd name="connsiteY730" fmla="*/ 2906765 h 5421351"/>
              <a:gd name="connsiteX731" fmla="*/ 9144152 w 11164922"/>
              <a:gd name="connsiteY731" fmla="*/ 2885255 h 5421351"/>
              <a:gd name="connsiteX732" fmla="*/ 9144566 w 11164922"/>
              <a:gd name="connsiteY732" fmla="*/ 2883571 h 5421351"/>
              <a:gd name="connsiteX733" fmla="*/ 9147609 w 11164922"/>
              <a:gd name="connsiteY733" fmla="*/ 2875771 h 5421351"/>
              <a:gd name="connsiteX734" fmla="*/ 9160314 w 11164922"/>
              <a:gd name="connsiteY734" fmla="*/ 2852726 h 5421351"/>
              <a:gd name="connsiteX735" fmla="*/ 9164509 w 11164922"/>
              <a:gd name="connsiteY735" fmla="*/ 2849417 h 5421351"/>
              <a:gd name="connsiteX736" fmla="*/ 9170536 w 11164922"/>
              <a:gd name="connsiteY736" fmla="*/ 2847290 h 5421351"/>
              <a:gd name="connsiteX737" fmla="*/ 9189238 w 11164922"/>
              <a:gd name="connsiteY737" fmla="*/ 2834615 h 5421351"/>
              <a:gd name="connsiteX738" fmla="*/ 9202031 w 11164922"/>
              <a:gd name="connsiteY738" fmla="*/ 2833758 h 5421351"/>
              <a:gd name="connsiteX739" fmla="*/ 9218340 w 11164922"/>
              <a:gd name="connsiteY739" fmla="*/ 2842178 h 5421351"/>
              <a:gd name="connsiteX740" fmla="*/ 9223009 w 11164922"/>
              <a:gd name="connsiteY740" fmla="*/ 2843331 h 5421351"/>
              <a:gd name="connsiteX741" fmla="*/ 9228681 w 11164922"/>
              <a:gd name="connsiteY741" fmla="*/ 2838101 h 5421351"/>
              <a:gd name="connsiteX742" fmla="*/ 9230897 w 11164922"/>
              <a:gd name="connsiteY742" fmla="*/ 2834260 h 5421351"/>
              <a:gd name="connsiteX743" fmla="*/ 9232019 w 11164922"/>
              <a:gd name="connsiteY743" fmla="*/ 2829415 h 5421351"/>
              <a:gd name="connsiteX744" fmla="*/ 9236008 w 11164922"/>
              <a:gd name="connsiteY744" fmla="*/ 2821822 h 5421351"/>
              <a:gd name="connsiteX745" fmla="*/ 9255567 w 11164922"/>
              <a:gd name="connsiteY745" fmla="*/ 2803356 h 5421351"/>
              <a:gd name="connsiteX746" fmla="*/ 9262008 w 11164922"/>
              <a:gd name="connsiteY746" fmla="*/ 2794227 h 5421351"/>
              <a:gd name="connsiteX747" fmla="*/ 9262865 w 11164922"/>
              <a:gd name="connsiteY747" fmla="*/ 2792070 h 5421351"/>
              <a:gd name="connsiteX748" fmla="*/ 9204631 w 11164922"/>
              <a:gd name="connsiteY748" fmla="*/ 2726066 h 5421351"/>
              <a:gd name="connsiteX749" fmla="*/ 9207260 w 11164922"/>
              <a:gd name="connsiteY749" fmla="*/ 2743793 h 5421351"/>
              <a:gd name="connsiteX750" fmla="*/ 9205990 w 11164922"/>
              <a:gd name="connsiteY750" fmla="*/ 2759570 h 5421351"/>
              <a:gd name="connsiteX751" fmla="*/ 9200435 w 11164922"/>
              <a:gd name="connsiteY751" fmla="*/ 2776973 h 5421351"/>
              <a:gd name="connsiteX752" fmla="*/ 9194792 w 11164922"/>
              <a:gd name="connsiteY752" fmla="*/ 2787728 h 5421351"/>
              <a:gd name="connsiteX753" fmla="*/ 9181112 w 11164922"/>
              <a:gd name="connsiteY753" fmla="*/ 2806341 h 5421351"/>
              <a:gd name="connsiteX754" fmla="*/ 9172367 w 11164922"/>
              <a:gd name="connsiteY754" fmla="*/ 2801289 h 5421351"/>
              <a:gd name="connsiteX755" fmla="*/ 9161643 w 11164922"/>
              <a:gd name="connsiteY755" fmla="*/ 2790298 h 5421351"/>
              <a:gd name="connsiteX756" fmla="*/ 9157063 w 11164922"/>
              <a:gd name="connsiteY756" fmla="*/ 2775997 h 5421351"/>
              <a:gd name="connsiteX757" fmla="*/ 9161052 w 11164922"/>
              <a:gd name="connsiteY757" fmla="*/ 2759393 h 5421351"/>
              <a:gd name="connsiteX758" fmla="*/ 9169058 w 11164922"/>
              <a:gd name="connsiteY758" fmla="*/ 2748313 h 5421351"/>
              <a:gd name="connsiteX759" fmla="*/ 9179340 w 11164922"/>
              <a:gd name="connsiteY759" fmla="*/ 2735934 h 5421351"/>
              <a:gd name="connsiteX760" fmla="*/ 9190183 w 11164922"/>
              <a:gd name="connsiteY760" fmla="*/ 2726952 h 5421351"/>
              <a:gd name="connsiteX761" fmla="*/ 9133043 w 11164922"/>
              <a:gd name="connsiteY761" fmla="*/ 2704143 h 5421351"/>
              <a:gd name="connsiteX762" fmla="*/ 9174053 w 11164922"/>
              <a:gd name="connsiteY762" fmla="*/ 2725268 h 5421351"/>
              <a:gd name="connsiteX763" fmla="*/ 9154907 w 11164922"/>
              <a:gd name="connsiteY763" fmla="*/ 2755021 h 5421351"/>
              <a:gd name="connsiteX764" fmla="*/ 9150858 w 11164922"/>
              <a:gd name="connsiteY764" fmla="*/ 2758241 h 5421351"/>
              <a:gd name="connsiteX765" fmla="*/ 9144270 w 11164922"/>
              <a:gd name="connsiteY765" fmla="*/ 2760634 h 5421351"/>
              <a:gd name="connsiteX766" fmla="*/ 9138361 w 11164922"/>
              <a:gd name="connsiteY766" fmla="*/ 2756350 h 5421351"/>
              <a:gd name="connsiteX767" fmla="*/ 9135052 w 11164922"/>
              <a:gd name="connsiteY767" fmla="*/ 2751948 h 5421351"/>
              <a:gd name="connsiteX768" fmla="*/ 9133457 w 11164922"/>
              <a:gd name="connsiteY768" fmla="*/ 2747103 h 5421351"/>
              <a:gd name="connsiteX769" fmla="*/ 9132925 w 11164922"/>
              <a:gd name="connsiteY769" fmla="*/ 2716522 h 5421351"/>
              <a:gd name="connsiteX770" fmla="*/ 9160314 w 11164922"/>
              <a:gd name="connsiteY770" fmla="*/ 2654625 h 5421351"/>
              <a:gd name="connsiteX771" fmla="*/ 9207468 w 11164922"/>
              <a:gd name="connsiteY771" fmla="*/ 2697229 h 5421351"/>
              <a:gd name="connsiteX772" fmla="*/ 9207586 w 11164922"/>
              <a:gd name="connsiteY772" fmla="*/ 2697259 h 5421351"/>
              <a:gd name="connsiteX773" fmla="*/ 9204543 w 11164922"/>
              <a:gd name="connsiteY773" fmla="*/ 2686504 h 5421351"/>
              <a:gd name="connsiteX774" fmla="*/ 9201588 w 11164922"/>
              <a:gd name="connsiteY774" fmla="*/ 2675986 h 5421351"/>
              <a:gd name="connsiteX775" fmla="*/ 9224102 w 11164922"/>
              <a:gd name="connsiteY775" fmla="*/ 2674450 h 5421351"/>
              <a:gd name="connsiteX776" fmla="*/ 9249954 w 11164922"/>
              <a:gd name="connsiteY776" fmla="*/ 2686711 h 5421351"/>
              <a:gd name="connsiteX777" fmla="*/ 9260088 w 11164922"/>
              <a:gd name="connsiteY777" fmla="*/ 2709933 h 5421351"/>
              <a:gd name="connsiteX778" fmla="*/ 9260266 w 11164922"/>
              <a:gd name="connsiteY778" fmla="*/ 2721161 h 5421351"/>
              <a:gd name="connsiteX779" fmla="*/ 9257429 w 11164922"/>
              <a:gd name="connsiteY779" fmla="*/ 2728783 h 5421351"/>
              <a:gd name="connsiteX780" fmla="*/ 9246025 w 11164922"/>
              <a:gd name="connsiteY780" fmla="*/ 2741105 h 5421351"/>
              <a:gd name="connsiteX781" fmla="*/ 9246735 w 11164922"/>
              <a:gd name="connsiteY781" fmla="*/ 2744620 h 5421351"/>
              <a:gd name="connsiteX782" fmla="*/ 9251550 w 11164922"/>
              <a:gd name="connsiteY782" fmla="*/ 2756645 h 5421351"/>
              <a:gd name="connsiteX783" fmla="*/ 9253529 w 11164922"/>
              <a:gd name="connsiteY783" fmla="*/ 2772452 h 5421351"/>
              <a:gd name="connsiteX784" fmla="*/ 9245611 w 11164922"/>
              <a:gd name="connsiteY784" fmla="*/ 2784625 h 5421351"/>
              <a:gd name="connsiteX785" fmla="*/ 9231016 w 11164922"/>
              <a:gd name="connsiteY785" fmla="*/ 2768552 h 5421351"/>
              <a:gd name="connsiteX786" fmla="*/ 9220468 w 11164922"/>
              <a:gd name="connsiteY786" fmla="*/ 2751918 h 5421351"/>
              <a:gd name="connsiteX787" fmla="*/ 9219169 w 11164922"/>
              <a:gd name="connsiteY787" fmla="*/ 2748905 h 5421351"/>
              <a:gd name="connsiteX788" fmla="*/ 9215683 w 11164922"/>
              <a:gd name="connsiteY788" fmla="*/ 2735549 h 5421351"/>
              <a:gd name="connsiteX789" fmla="*/ 9215535 w 11164922"/>
              <a:gd name="connsiteY789" fmla="*/ 2724765 h 5421351"/>
              <a:gd name="connsiteX790" fmla="*/ 9219376 w 11164922"/>
              <a:gd name="connsiteY790" fmla="*/ 2707777 h 5421351"/>
              <a:gd name="connsiteX791" fmla="*/ 9216037 w 11164922"/>
              <a:gd name="connsiteY791" fmla="*/ 2699327 h 5421351"/>
              <a:gd name="connsiteX792" fmla="*/ 9209271 w 11164922"/>
              <a:gd name="connsiteY792" fmla="*/ 2697406 h 5421351"/>
              <a:gd name="connsiteX793" fmla="*/ 9207911 w 11164922"/>
              <a:gd name="connsiteY793" fmla="*/ 2697288 h 5421351"/>
              <a:gd name="connsiteX794" fmla="*/ 9207586 w 11164922"/>
              <a:gd name="connsiteY794" fmla="*/ 2697318 h 5421351"/>
              <a:gd name="connsiteX795" fmla="*/ 9207527 w 11164922"/>
              <a:gd name="connsiteY795" fmla="*/ 2697259 h 5421351"/>
              <a:gd name="connsiteX796" fmla="*/ 9178632 w 11164922"/>
              <a:gd name="connsiteY796" fmla="*/ 2695811 h 5421351"/>
              <a:gd name="connsiteX797" fmla="*/ 9058265 w 11164922"/>
              <a:gd name="connsiteY797" fmla="*/ 2628744 h 5421351"/>
              <a:gd name="connsiteX798" fmla="*/ 9069492 w 11164922"/>
              <a:gd name="connsiteY798" fmla="*/ 2629867 h 5421351"/>
              <a:gd name="connsiteX799" fmla="*/ 9097383 w 11164922"/>
              <a:gd name="connsiteY799" fmla="*/ 2641951 h 5421351"/>
              <a:gd name="connsiteX800" fmla="*/ 9108137 w 11164922"/>
              <a:gd name="connsiteY800" fmla="*/ 2668542 h 5421351"/>
              <a:gd name="connsiteX801" fmla="*/ 9100839 w 11164922"/>
              <a:gd name="connsiteY801" fmla="*/ 2684585 h 5421351"/>
              <a:gd name="connsiteX802" fmla="*/ 9094251 w 11164922"/>
              <a:gd name="connsiteY802" fmla="*/ 2685619 h 5421351"/>
              <a:gd name="connsiteX803" fmla="*/ 9075992 w 11164922"/>
              <a:gd name="connsiteY803" fmla="*/ 2673299 h 5421351"/>
              <a:gd name="connsiteX804" fmla="*/ 9074219 w 11164922"/>
              <a:gd name="connsiteY804" fmla="*/ 2429787 h 5421351"/>
              <a:gd name="connsiteX805" fmla="*/ 9100928 w 11164922"/>
              <a:gd name="connsiteY805" fmla="*/ 2436789 h 5421351"/>
              <a:gd name="connsiteX806" fmla="*/ 9118744 w 11164922"/>
              <a:gd name="connsiteY806" fmla="*/ 2484623 h 5421351"/>
              <a:gd name="connsiteX807" fmla="*/ 9117414 w 11164922"/>
              <a:gd name="connsiteY807" fmla="*/ 2518127 h 5421351"/>
              <a:gd name="connsiteX808" fmla="*/ 9100012 w 11164922"/>
              <a:gd name="connsiteY808" fmla="*/ 2548352 h 5421351"/>
              <a:gd name="connsiteX809" fmla="*/ 9099539 w 11164922"/>
              <a:gd name="connsiteY809" fmla="*/ 2553108 h 5421351"/>
              <a:gd name="connsiteX810" fmla="*/ 9107930 w 11164922"/>
              <a:gd name="connsiteY810" fmla="*/ 2590217 h 5421351"/>
              <a:gd name="connsiteX811" fmla="*/ 9130532 w 11164922"/>
              <a:gd name="connsiteY811" fmla="*/ 2599406 h 5421351"/>
              <a:gd name="connsiteX812" fmla="*/ 9169679 w 11164922"/>
              <a:gd name="connsiteY812" fmla="*/ 2606615 h 5421351"/>
              <a:gd name="connsiteX813" fmla="*/ 9183802 w 11164922"/>
              <a:gd name="connsiteY813" fmla="*/ 2612878 h 5421351"/>
              <a:gd name="connsiteX814" fmla="*/ 9190361 w 11164922"/>
              <a:gd name="connsiteY814" fmla="*/ 2620412 h 5421351"/>
              <a:gd name="connsiteX815" fmla="*/ 9204040 w 11164922"/>
              <a:gd name="connsiteY815" fmla="*/ 2662189 h 5421351"/>
              <a:gd name="connsiteX816" fmla="*/ 9189415 w 11164922"/>
              <a:gd name="connsiteY816" fmla="*/ 2659353 h 5421351"/>
              <a:gd name="connsiteX817" fmla="*/ 9142468 w 11164922"/>
              <a:gd name="connsiteY817" fmla="*/ 2640769 h 5421351"/>
              <a:gd name="connsiteX818" fmla="*/ 9131241 w 11164922"/>
              <a:gd name="connsiteY818" fmla="*/ 2634033 h 5421351"/>
              <a:gd name="connsiteX819" fmla="*/ 9121137 w 11164922"/>
              <a:gd name="connsiteY819" fmla="*/ 2625789 h 5421351"/>
              <a:gd name="connsiteX820" fmla="*/ 9098623 w 11164922"/>
              <a:gd name="connsiteY820" fmla="*/ 2619880 h 5421351"/>
              <a:gd name="connsiteX821" fmla="*/ 9094398 w 11164922"/>
              <a:gd name="connsiteY821" fmla="*/ 2621535 h 5421351"/>
              <a:gd name="connsiteX822" fmla="*/ 9084058 w 11164922"/>
              <a:gd name="connsiteY822" fmla="*/ 2621387 h 5421351"/>
              <a:gd name="connsiteX823" fmla="*/ 9062549 w 11164922"/>
              <a:gd name="connsiteY823" fmla="*/ 2602331 h 5421351"/>
              <a:gd name="connsiteX824" fmla="*/ 9051735 w 11164922"/>
              <a:gd name="connsiteY824" fmla="*/ 2596717 h 5421351"/>
              <a:gd name="connsiteX825" fmla="*/ 9035160 w 11164922"/>
              <a:gd name="connsiteY825" fmla="*/ 2580378 h 5421351"/>
              <a:gd name="connsiteX826" fmla="*/ 9028926 w 11164922"/>
              <a:gd name="connsiteY826" fmla="*/ 2534229 h 5421351"/>
              <a:gd name="connsiteX827" fmla="*/ 9037435 w 11164922"/>
              <a:gd name="connsiteY827" fmla="*/ 2516738 h 5421351"/>
              <a:gd name="connsiteX828" fmla="*/ 9042428 w 11164922"/>
              <a:gd name="connsiteY828" fmla="*/ 2493427 h 5421351"/>
              <a:gd name="connsiteX829" fmla="*/ 9038972 w 11164922"/>
              <a:gd name="connsiteY829" fmla="*/ 2440778 h 5421351"/>
              <a:gd name="connsiteX830" fmla="*/ 9041838 w 11164922"/>
              <a:gd name="connsiteY830" fmla="*/ 2432416 h 5421351"/>
              <a:gd name="connsiteX831" fmla="*/ 2386098 w 11164922"/>
              <a:gd name="connsiteY831" fmla="*/ 2426507 h 5421351"/>
              <a:gd name="connsiteX832" fmla="*/ 2394459 w 11164922"/>
              <a:gd name="connsiteY832" fmla="*/ 2426921 h 5421351"/>
              <a:gd name="connsiteX833" fmla="*/ 2396469 w 11164922"/>
              <a:gd name="connsiteY833" fmla="*/ 2427689 h 5421351"/>
              <a:gd name="connsiteX834" fmla="*/ 2415791 w 11164922"/>
              <a:gd name="connsiteY834" fmla="*/ 2432239 h 5421351"/>
              <a:gd name="connsiteX835" fmla="*/ 2420605 w 11164922"/>
              <a:gd name="connsiteY835" fmla="*/ 2440334 h 5421351"/>
              <a:gd name="connsiteX836" fmla="*/ 2416943 w 11164922"/>
              <a:gd name="connsiteY836" fmla="*/ 2448017 h 5421351"/>
              <a:gd name="connsiteX837" fmla="*/ 2403085 w 11164922"/>
              <a:gd name="connsiteY837" fmla="*/ 2455876 h 5421351"/>
              <a:gd name="connsiteX838" fmla="*/ 2375875 w 11164922"/>
              <a:gd name="connsiteY838" fmla="*/ 2452744 h 5421351"/>
              <a:gd name="connsiteX839" fmla="*/ 2371266 w 11164922"/>
              <a:gd name="connsiteY839" fmla="*/ 2441398 h 5421351"/>
              <a:gd name="connsiteX840" fmla="*/ 2373985 w 11164922"/>
              <a:gd name="connsiteY840" fmla="*/ 2435105 h 5421351"/>
              <a:gd name="connsiteX841" fmla="*/ 2174023 w 11164922"/>
              <a:gd name="connsiteY841" fmla="*/ 2373503 h 5421351"/>
              <a:gd name="connsiteX842" fmla="*/ 2189534 w 11164922"/>
              <a:gd name="connsiteY842" fmla="*/ 2375483 h 5421351"/>
              <a:gd name="connsiteX843" fmla="*/ 2240646 w 11164922"/>
              <a:gd name="connsiteY843" fmla="*/ 2375305 h 5421351"/>
              <a:gd name="connsiteX844" fmla="*/ 2244575 w 11164922"/>
              <a:gd name="connsiteY844" fmla="*/ 2375926 h 5421351"/>
              <a:gd name="connsiteX845" fmla="*/ 2255331 w 11164922"/>
              <a:gd name="connsiteY845" fmla="*/ 2383460 h 5421351"/>
              <a:gd name="connsiteX846" fmla="*/ 2315721 w 11164922"/>
              <a:gd name="connsiteY846" fmla="*/ 2410139 h 5421351"/>
              <a:gd name="connsiteX847" fmla="*/ 2322369 w 11164922"/>
              <a:gd name="connsiteY847" fmla="*/ 2415162 h 5421351"/>
              <a:gd name="connsiteX848" fmla="*/ 2326682 w 11164922"/>
              <a:gd name="connsiteY848" fmla="*/ 2433864 h 5421351"/>
              <a:gd name="connsiteX849" fmla="*/ 2313711 w 11164922"/>
              <a:gd name="connsiteY849" fmla="*/ 2440748 h 5421351"/>
              <a:gd name="connsiteX850" fmla="*/ 2291671 w 11164922"/>
              <a:gd name="connsiteY850" fmla="*/ 2436139 h 5421351"/>
              <a:gd name="connsiteX851" fmla="*/ 2275923 w 11164922"/>
              <a:gd name="connsiteY851" fmla="*/ 2441280 h 5421351"/>
              <a:gd name="connsiteX852" fmla="*/ 2270340 w 11164922"/>
              <a:gd name="connsiteY852" fmla="*/ 2444293 h 5421351"/>
              <a:gd name="connsiteX853" fmla="*/ 2248122 w 11164922"/>
              <a:gd name="connsiteY853" fmla="*/ 2445623 h 5421351"/>
              <a:gd name="connsiteX854" fmla="*/ 2236244 w 11164922"/>
              <a:gd name="connsiteY854" fmla="*/ 2448016 h 5421351"/>
              <a:gd name="connsiteX855" fmla="*/ 2218754 w 11164922"/>
              <a:gd name="connsiteY855" fmla="*/ 2456436 h 5421351"/>
              <a:gd name="connsiteX856" fmla="*/ 2197303 w 11164922"/>
              <a:gd name="connsiteY856" fmla="*/ 2456850 h 5421351"/>
              <a:gd name="connsiteX857" fmla="*/ 2132599 w 11164922"/>
              <a:gd name="connsiteY857" fmla="*/ 2445327 h 5421351"/>
              <a:gd name="connsiteX858" fmla="*/ 2125597 w 11164922"/>
              <a:gd name="connsiteY858" fmla="*/ 2442934 h 5421351"/>
              <a:gd name="connsiteX859" fmla="*/ 2115078 w 11164922"/>
              <a:gd name="connsiteY859" fmla="*/ 2438296 h 5421351"/>
              <a:gd name="connsiteX860" fmla="*/ 2177479 w 11164922"/>
              <a:gd name="connsiteY860" fmla="*/ 2415487 h 5421351"/>
              <a:gd name="connsiteX861" fmla="*/ 2174672 w 11164922"/>
              <a:gd name="connsiteY861" fmla="*/ 2401276 h 5421351"/>
              <a:gd name="connsiteX862" fmla="*/ 2163208 w 11164922"/>
              <a:gd name="connsiteY862" fmla="*/ 2387980 h 5421351"/>
              <a:gd name="connsiteX863" fmla="*/ 2159220 w 11164922"/>
              <a:gd name="connsiteY863" fmla="*/ 2378348 h 5421351"/>
              <a:gd name="connsiteX864" fmla="*/ 8665817 w 11164922"/>
              <a:gd name="connsiteY864" fmla="*/ 2365113 h 5421351"/>
              <a:gd name="connsiteX865" fmla="*/ 8686854 w 11164922"/>
              <a:gd name="connsiteY865" fmla="*/ 2370136 h 5421351"/>
              <a:gd name="connsiteX866" fmla="*/ 8691462 w 11164922"/>
              <a:gd name="connsiteY866" fmla="*/ 2402872 h 5421351"/>
              <a:gd name="connsiteX867" fmla="*/ 8686883 w 11164922"/>
              <a:gd name="connsiteY867" fmla="*/ 2416374 h 5421351"/>
              <a:gd name="connsiteX868" fmla="*/ 8671254 w 11164922"/>
              <a:gd name="connsiteY868" fmla="*/ 2437439 h 5421351"/>
              <a:gd name="connsiteX869" fmla="*/ 8636950 w 11164922"/>
              <a:gd name="connsiteY869" fmla="*/ 2437114 h 5421351"/>
              <a:gd name="connsiteX870" fmla="*/ 8617451 w 11164922"/>
              <a:gd name="connsiteY870" fmla="*/ 2401365 h 5421351"/>
              <a:gd name="connsiteX871" fmla="*/ 8644396 w 11164922"/>
              <a:gd name="connsiteY871" fmla="*/ 2370697 h 5421351"/>
              <a:gd name="connsiteX872" fmla="*/ 1875261 w 11164922"/>
              <a:gd name="connsiteY872" fmla="*/ 2235587 h 5421351"/>
              <a:gd name="connsiteX873" fmla="*/ 1928266 w 11164922"/>
              <a:gd name="connsiteY873" fmla="*/ 2243535 h 5421351"/>
              <a:gd name="connsiteX874" fmla="*/ 1996663 w 11164922"/>
              <a:gd name="connsiteY874" fmla="*/ 2270982 h 5421351"/>
              <a:gd name="connsiteX875" fmla="*/ 2012972 w 11164922"/>
              <a:gd name="connsiteY875" fmla="*/ 2280968 h 5421351"/>
              <a:gd name="connsiteX876" fmla="*/ 2038853 w 11164922"/>
              <a:gd name="connsiteY876" fmla="*/ 2306230 h 5421351"/>
              <a:gd name="connsiteX877" fmla="*/ 2131210 w 11164922"/>
              <a:gd name="connsiteY877" fmla="*/ 2360563 h 5421351"/>
              <a:gd name="connsiteX878" fmla="*/ 2132068 w 11164922"/>
              <a:gd name="connsiteY878" fmla="*/ 2377049 h 5421351"/>
              <a:gd name="connsiteX879" fmla="*/ 2114018 w 11164922"/>
              <a:gd name="connsiteY879" fmla="*/ 2388158 h 5421351"/>
              <a:gd name="connsiteX880" fmla="*/ 2090587 w 11164922"/>
              <a:gd name="connsiteY880" fmla="*/ 2387951 h 5421351"/>
              <a:gd name="connsiteX881" fmla="*/ 2082167 w 11164922"/>
              <a:gd name="connsiteY881" fmla="*/ 2382663 h 5421351"/>
              <a:gd name="connsiteX882" fmla="*/ 2053862 w 11164922"/>
              <a:gd name="connsiteY882" fmla="*/ 2374745 h 5421351"/>
              <a:gd name="connsiteX883" fmla="*/ 2035485 w 11164922"/>
              <a:gd name="connsiteY883" fmla="*/ 2378261 h 5421351"/>
              <a:gd name="connsiteX884" fmla="*/ 2016872 w 11164922"/>
              <a:gd name="connsiteY884" fmla="*/ 2378290 h 5421351"/>
              <a:gd name="connsiteX885" fmla="*/ 2018968 w 11164922"/>
              <a:gd name="connsiteY885" fmla="*/ 2346618 h 5421351"/>
              <a:gd name="connsiteX886" fmla="*/ 1988744 w 11164922"/>
              <a:gd name="connsiteY886" fmla="*/ 2329659 h 5421351"/>
              <a:gd name="connsiteX887" fmla="*/ 1977340 w 11164922"/>
              <a:gd name="connsiteY887" fmla="*/ 2314650 h 5421351"/>
              <a:gd name="connsiteX888" fmla="*/ 1924335 w 11164922"/>
              <a:gd name="connsiteY888" fmla="*/ 2291221 h 5421351"/>
              <a:gd name="connsiteX889" fmla="*/ 1900700 w 11164922"/>
              <a:gd name="connsiteY889" fmla="*/ 2287350 h 5421351"/>
              <a:gd name="connsiteX890" fmla="*/ 1870031 w 11164922"/>
              <a:gd name="connsiteY890" fmla="*/ 2277275 h 5421351"/>
              <a:gd name="connsiteX891" fmla="*/ 1828668 w 11164922"/>
              <a:gd name="connsiteY891" fmla="*/ 2278900 h 5421351"/>
              <a:gd name="connsiteX892" fmla="*/ 1812833 w 11164922"/>
              <a:gd name="connsiteY892" fmla="*/ 2286996 h 5421351"/>
              <a:gd name="connsiteX893" fmla="*/ 1766004 w 11164922"/>
              <a:gd name="connsiteY893" fmla="*/ 2300941 h 5421351"/>
              <a:gd name="connsiteX894" fmla="*/ 1776374 w 11164922"/>
              <a:gd name="connsiteY894" fmla="*/ 2277541 h 5421351"/>
              <a:gd name="connsiteX895" fmla="*/ 1796434 w 11164922"/>
              <a:gd name="connsiteY895" fmla="*/ 2258396 h 5421351"/>
              <a:gd name="connsiteX896" fmla="*/ 1829555 w 11164922"/>
              <a:gd name="connsiteY896" fmla="*/ 2243269 h 5421351"/>
              <a:gd name="connsiteX897" fmla="*/ 2019767 w 11164922"/>
              <a:gd name="connsiteY897" fmla="*/ 2164058 h 5421351"/>
              <a:gd name="connsiteX898" fmla="*/ 2036343 w 11164922"/>
              <a:gd name="connsiteY898" fmla="*/ 2182346 h 5421351"/>
              <a:gd name="connsiteX899" fmla="*/ 2029813 w 11164922"/>
              <a:gd name="connsiteY899" fmla="*/ 2209293 h 5421351"/>
              <a:gd name="connsiteX900" fmla="*/ 2012883 w 11164922"/>
              <a:gd name="connsiteY900" fmla="*/ 2185065 h 5421351"/>
              <a:gd name="connsiteX901" fmla="*/ 9023046 w 11164922"/>
              <a:gd name="connsiteY901" fmla="*/ 2155165 h 5421351"/>
              <a:gd name="connsiteX902" fmla="*/ 9048869 w 11164922"/>
              <a:gd name="connsiteY902" fmla="*/ 2176053 h 5421351"/>
              <a:gd name="connsiteX903" fmla="*/ 9034481 w 11164922"/>
              <a:gd name="connsiteY903" fmla="*/ 2261765 h 5421351"/>
              <a:gd name="connsiteX904" fmla="*/ 9025292 w 11164922"/>
              <a:gd name="connsiteY904" fmla="*/ 2287056 h 5421351"/>
              <a:gd name="connsiteX905" fmla="*/ 8989010 w 11164922"/>
              <a:gd name="connsiteY905" fmla="*/ 2247081 h 5421351"/>
              <a:gd name="connsiteX906" fmla="*/ 8988095 w 11164922"/>
              <a:gd name="connsiteY906" fmla="*/ 2211537 h 5421351"/>
              <a:gd name="connsiteX907" fmla="*/ 8994093 w 11164922"/>
              <a:gd name="connsiteY907" fmla="*/ 2182701 h 5421351"/>
              <a:gd name="connsiteX908" fmla="*/ 5580329 w 11164922"/>
              <a:gd name="connsiteY908" fmla="*/ 1743749 h 5421351"/>
              <a:gd name="connsiteX909" fmla="*/ 5622254 w 11164922"/>
              <a:gd name="connsiteY909" fmla="*/ 1743956 h 5421351"/>
              <a:gd name="connsiteX910" fmla="*/ 5660397 w 11164922"/>
              <a:gd name="connsiteY910" fmla="*/ 1752672 h 5421351"/>
              <a:gd name="connsiteX911" fmla="*/ 5626007 w 11164922"/>
              <a:gd name="connsiteY911" fmla="*/ 1756424 h 5421351"/>
              <a:gd name="connsiteX912" fmla="*/ 5946157 w 11164922"/>
              <a:gd name="connsiteY912" fmla="*/ 1732669 h 5421351"/>
              <a:gd name="connsiteX913" fmla="*/ 5930468 w 11164922"/>
              <a:gd name="connsiteY913" fmla="*/ 1756985 h 5421351"/>
              <a:gd name="connsiteX914" fmla="*/ 5906478 w 11164922"/>
              <a:gd name="connsiteY914" fmla="*/ 1776278 h 5421351"/>
              <a:gd name="connsiteX915" fmla="*/ 5883639 w 11164922"/>
              <a:gd name="connsiteY915" fmla="*/ 1776603 h 5421351"/>
              <a:gd name="connsiteX916" fmla="*/ 5873712 w 11164922"/>
              <a:gd name="connsiteY916" fmla="*/ 1771225 h 5421351"/>
              <a:gd name="connsiteX917" fmla="*/ 5880921 w 11164922"/>
              <a:gd name="connsiteY917" fmla="*/ 1754089 h 5421351"/>
              <a:gd name="connsiteX918" fmla="*/ 4883123 w 11164922"/>
              <a:gd name="connsiteY918" fmla="*/ 1553153 h 5421351"/>
              <a:gd name="connsiteX919" fmla="*/ 4894439 w 11164922"/>
              <a:gd name="connsiteY919" fmla="*/ 1566301 h 5421351"/>
              <a:gd name="connsiteX920" fmla="*/ 4882177 w 11164922"/>
              <a:gd name="connsiteY920" fmla="*/ 1580897 h 5421351"/>
              <a:gd name="connsiteX921" fmla="*/ 4868025 w 11164922"/>
              <a:gd name="connsiteY921" fmla="*/ 1569107 h 5421351"/>
              <a:gd name="connsiteX922" fmla="*/ 9437980 w 11164922"/>
              <a:gd name="connsiteY922" fmla="*/ 1496604 h 5421351"/>
              <a:gd name="connsiteX923" fmla="*/ 9455648 w 11164922"/>
              <a:gd name="connsiteY923" fmla="*/ 1501627 h 5421351"/>
              <a:gd name="connsiteX924" fmla="*/ 9476182 w 11164922"/>
              <a:gd name="connsiteY924" fmla="*/ 1520654 h 5421351"/>
              <a:gd name="connsiteX925" fmla="*/ 9498045 w 11164922"/>
              <a:gd name="connsiteY925" fmla="*/ 1547924 h 5421351"/>
              <a:gd name="connsiteX926" fmla="*/ 9512049 w 11164922"/>
              <a:gd name="connsiteY926" fmla="*/ 1580985 h 5421351"/>
              <a:gd name="connsiteX927" fmla="*/ 9521592 w 11164922"/>
              <a:gd name="connsiteY927" fmla="*/ 1616971 h 5421351"/>
              <a:gd name="connsiteX928" fmla="*/ 9518579 w 11164922"/>
              <a:gd name="connsiteY928" fmla="*/ 1633221 h 5421351"/>
              <a:gd name="connsiteX929" fmla="*/ 9524547 w 11164922"/>
              <a:gd name="connsiteY929" fmla="*/ 1641937 h 5421351"/>
              <a:gd name="connsiteX930" fmla="*/ 9529983 w 11164922"/>
              <a:gd name="connsiteY930" fmla="*/ 1657182 h 5421351"/>
              <a:gd name="connsiteX931" fmla="*/ 9544165 w 11164922"/>
              <a:gd name="connsiteY931" fmla="*/ 1732404 h 5421351"/>
              <a:gd name="connsiteX932" fmla="*/ 9544076 w 11164922"/>
              <a:gd name="connsiteY932" fmla="*/ 1739465 h 5421351"/>
              <a:gd name="connsiteX933" fmla="*/ 9541329 w 11164922"/>
              <a:gd name="connsiteY933" fmla="*/ 1748506 h 5421351"/>
              <a:gd name="connsiteX934" fmla="*/ 9536483 w 11164922"/>
              <a:gd name="connsiteY934" fmla="*/ 1754858 h 5421351"/>
              <a:gd name="connsiteX935" fmla="*/ 9532524 w 11164922"/>
              <a:gd name="connsiteY935" fmla="*/ 1755597 h 5421351"/>
              <a:gd name="connsiteX936" fmla="*/ 9530190 w 11164922"/>
              <a:gd name="connsiteY936" fmla="*/ 1754976 h 5421351"/>
              <a:gd name="connsiteX937" fmla="*/ 9514974 w 11164922"/>
              <a:gd name="connsiteY937" fmla="*/ 1748269 h 5421351"/>
              <a:gd name="connsiteX938" fmla="*/ 9509568 w 11164922"/>
              <a:gd name="connsiteY938" fmla="*/ 1758758 h 5421351"/>
              <a:gd name="connsiteX939" fmla="*/ 9502654 w 11164922"/>
              <a:gd name="connsiteY939" fmla="*/ 1764963 h 5421351"/>
              <a:gd name="connsiteX940" fmla="*/ 9492106 w 11164922"/>
              <a:gd name="connsiteY940" fmla="*/ 1764667 h 5421351"/>
              <a:gd name="connsiteX941" fmla="*/ 9490304 w 11164922"/>
              <a:gd name="connsiteY941" fmla="*/ 1764017 h 5421351"/>
              <a:gd name="connsiteX942" fmla="*/ 9489801 w 11164922"/>
              <a:gd name="connsiteY942" fmla="*/ 1763958 h 5421351"/>
              <a:gd name="connsiteX943" fmla="*/ 9488886 w 11164922"/>
              <a:gd name="connsiteY943" fmla="*/ 1764076 h 5421351"/>
              <a:gd name="connsiteX944" fmla="*/ 9487350 w 11164922"/>
              <a:gd name="connsiteY944" fmla="*/ 1764726 h 5421351"/>
              <a:gd name="connsiteX945" fmla="*/ 9485784 w 11164922"/>
              <a:gd name="connsiteY945" fmla="*/ 1766323 h 5421351"/>
              <a:gd name="connsiteX946" fmla="*/ 9484011 w 11164922"/>
              <a:gd name="connsiteY946" fmla="*/ 1769809 h 5421351"/>
              <a:gd name="connsiteX947" fmla="*/ 9477925 w 11164922"/>
              <a:gd name="connsiteY947" fmla="*/ 1776722 h 5421351"/>
              <a:gd name="connsiteX948" fmla="*/ 9459282 w 11164922"/>
              <a:gd name="connsiteY948" fmla="*/ 1779145 h 5421351"/>
              <a:gd name="connsiteX949" fmla="*/ 9446725 w 11164922"/>
              <a:gd name="connsiteY949" fmla="*/ 1776161 h 5421351"/>
              <a:gd name="connsiteX950" fmla="*/ 9422971 w 11164922"/>
              <a:gd name="connsiteY950" fmla="*/ 1816136 h 5421351"/>
              <a:gd name="connsiteX951" fmla="*/ 9417741 w 11164922"/>
              <a:gd name="connsiteY951" fmla="*/ 1819829 h 5421351"/>
              <a:gd name="connsiteX952" fmla="*/ 9414934 w 11164922"/>
              <a:gd name="connsiteY952" fmla="*/ 1820597 h 5421351"/>
              <a:gd name="connsiteX953" fmla="*/ 9398596 w 11164922"/>
              <a:gd name="connsiteY953" fmla="*/ 1812443 h 5421351"/>
              <a:gd name="connsiteX954" fmla="*/ 9376260 w 11164922"/>
              <a:gd name="connsiteY954" fmla="*/ 1783311 h 5421351"/>
              <a:gd name="connsiteX955" fmla="*/ 9367188 w 11164922"/>
              <a:gd name="connsiteY955" fmla="*/ 1776102 h 5421351"/>
              <a:gd name="connsiteX956" fmla="*/ 9345148 w 11164922"/>
              <a:gd name="connsiteY956" fmla="*/ 1775304 h 5421351"/>
              <a:gd name="connsiteX957" fmla="*/ 9316814 w 11164922"/>
              <a:gd name="connsiteY957" fmla="*/ 1786709 h 5421351"/>
              <a:gd name="connsiteX958" fmla="*/ 9305971 w 11164922"/>
              <a:gd name="connsiteY958" fmla="*/ 1796163 h 5421351"/>
              <a:gd name="connsiteX959" fmla="*/ 9303578 w 11164922"/>
              <a:gd name="connsiteY959" fmla="*/ 1799384 h 5421351"/>
              <a:gd name="connsiteX960" fmla="*/ 9257399 w 11164922"/>
              <a:gd name="connsiteY960" fmla="*/ 1806120 h 5421351"/>
              <a:gd name="connsiteX961" fmla="*/ 9255921 w 11164922"/>
              <a:gd name="connsiteY961" fmla="*/ 1809902 h 5421351"/>
              <a:gd name="connsiteX962" fmla="*/ 9296044 w 11164922"/>
              <a:gd name="connsiteY962" fmla="*/ 1826358 h 5421351"/>
              <a:gd name="connsiteX963" fmla="*/ 9303873 w 11164922"/>
              <a:gd name="connsiteY963" fmla="*/ 1799856 h 5421351"/>
              <a:gd name="connsiteX964" fmla="*/ 9335516 w 11164922"/>
              <a:gd name="connsiteY964" fmla="*/ 1786797 h 5421351"/>
              <a:gd name="connsiteX965" fmla="*/ 9359418 w 11164922"/>
              <a:gd name="connsiteY965" fmla="*/ 1787950 h 5421351"/>
              <a:gd name="connsiteX966" fmla="*/ 9372270 w 11164922"/>
              <a:gd name="connsiteY966" fmla="*/ 1798586 h 5421351"/>
              <a:gd name="connsiteX967" fmla="*/ 9372004 w 11164922"/>
              <a:gd name="connsiteY967" fmla="*/ 1811674 h 5421351"/>
              <a:gd name="connsiteX968" fmla="*/ 9363111 w 11164922"/>
              <a:gd name="connsiteY968" fmla="*/ 1822724 h 5421351"/>
              <a:gd name="connsiteX969" fmla="*/ 9359418 w 11164922"/>
              <a:gd name="connsiteY969" fmla="*/ 1824970 h 5421351"/>
              <a:gd name="connsiteX970" fmla="*/ 9355932 w 11164922"/>
              <a:gd name="connsiteY970" fmla="*/ 1826299 h 5421351"/>
              <a:gd name="connsiteX971" fmla="*/ 9348309 w 11164922"/>
              <a:gd name="connsiteY971" fmla="*/ 1827806 h 5421351"/>
              <a:gd name="connsiteX972" fmla="*/ 9346802 w 11164922"/>
              <a:gd name="connsiteY972" fmla="*/ 1828988 h 5421351"/>
              <a:gd name="connsiteX973" fmla="*/ 9345650 w 11164922"/>
              <a:gd name="connsiteY973" fmla="*/ 1830820 h 5421351"/>
              <a:gd name="connsiteX974" fmla="*/ 9328366 w 11164922"/>
              <a:gd name="connsiteY974" fmla="*/ 1842874 h 5421351"/>
              <a:gd name="connsiteX975" fmla="*/ 9302573 w 11164922"/>
              <a:gd name="connsiteY975" fmla="*/ 1834277 h 5421351"/>
              <a:gd name="connsiteX976" fmla="*/ 9301923 w 11164922"/>
              <a:gd name="connsiteY976" fmla="*/ 1894962 h 5421351"/>
              <a:gd name="connsiteX977" fmla="*/ 9276573 w 11164922"/>
              <a:gd name="connsiteY977" fmla="*/ 1918569 h 5421351"/>
              <a:gd name="connsiteX978" fmla="*/ 9254740 w 11164922"/>
              <a:gd name="connsiteY978" fmla="*/ 1897414 h 5421351"/>
              <a:gd name="connsiteX979" fmla="*/ 9249864 w 11164922"/>
              <a:gd name="connsiteY979" fmla="*/ 1874694 h 5421351"/>
              <a:gd name="connsiteX980" fmla="*/ 9247501 w 11164922"/>
              <a:gd name="connsiteY980" fmla="*/ 1869228 h 5421351"/>
              <a:gd name="connsiteX981" fmla="*/ 9237811 w 11164922"/>
              <a:gd name="connsiteY981" fmla="*/ 1860158 h 5421351"/>
              <a:gd name="connsiteX982" fmla="*/ 9230749 w 11164922"/>
              <a:gd name="connsiteY982" fmla="*/ 1855785 h 5421351"/>
              <a:gd name="connsiteX983" fmla="*/ 9212638 w 11164922"/>
              <a:gd name="connsiteY983" fmla="*/ 1838088 h 5421351"/>
              <a:gd name="connsiteX984" fmla="*/ 9237396 w 11164922"/>
              <a:gd name="connsiteY984" fmla="*/ 1791288 h 5421351"/>
              <a:gd name="connsiteX985" fmla="*/ 9237928 w 11164922"/>
              <a:gd name="connsiteY985" fmla="*/ 1783902 h 5421351"/>
              <a:gd name="connsiteX986" fmla="*/ 9238224 w 11164922"/>
              <a:gd name="connsiteY986" fmla="*/ 1783134 h 5421351"/>
              <a:gd name="connsiteX987" fmla="*/ 9239967 w 11164922"/>
              <a:gd name="connsiteY987" fmla="*/ 1780416 h 5421351"/>
              <a:gd name="connsiteX988" fmla="*/ 9271255 w 11164922"/>
              <a:gd name="connsiteY988" fmla="*/ 1746822 h 5421351"/>
              <a:gd name="connsiteX989" fmla="*/ 9302366 w 11164922"/>
              <a:gd name="connsiteY989" fmla="*/ 1729036 h 5421351"/>
              <a:gd name="connsiteX990" fmla="*/ 9320596 w 11164922"/>
              <a:gd name="connsiteY990" fmla="*/ 1729508 h 5421351"/>
              <a:gd name="connsiteX991" fmla="*/ 9373422 w 11164922"/>
              <a:gd name="connsiteY991" fmla="*/ 1721413 h 5421351"/>
              <a:gd name="connsiteX992" fmla="*/ 9391358 w 11164922"/>
              <a:gd name="connsiteY992" fmla="*/ 1662175 h 5421351"/>
              <a:gd name="connsiteX993" fmla="*/ 9412541 w 11164922"/>
              <a:gd name="connsiteY993" fmla="*/ 1674052 h 5421351"/>
              <a:gd name="connsiteX994" fmla="*/ 9420282 w 11164922"/>
              <a:gd name="connsiteY994" fmla="*/ 1668232 h 5421351"/>
              <a:gd name="connsiteX995" fmla="*/ 9441200 w 11164922"/>
              <a:gd name="connsiteY995" fmla="*/ 1640696 h 5421351"/>
              <a:gd name="connsiteX996" fmla="*/ 9445277 w 11164922"/>
              <a:gd name="connsiteY996" fmla="*/ 1600603 h 5421351"/>
              <a:gd name="connsiteX997" fmla="*/ 9433932 w 11164922"/>
              <a:gd name="connsiteY997" fmla="*/ 1558412 h 5421351"/>
              <a:gd name="connsiteX998" fmla="*/ 9424389 w 11164922"/>
              <a:gd name="connsiteY998" fmla="*/ 1534806 h 5421351"/>
              <a:gd name="connsiteX999" fmla="*/ 9421346 w 11164922"/>
              <a:gd name="connsiteY999" fmla="*/ 1512115 h 5421351"/>
              <a:gd name="connsiteX1000" fmla="*/ 9421523 w 11164922"/>
              <a:gd name="connsiteY1000" fmla="*/ 1511702 h 5421351"/>
              <a:gd name="connsiteX1001" fmla="*/ 5096734 w 11164922"/>
              <a:gd name="connsiteY1001" fmla="*/ 1440586 h 5421351"/>
              <a:gd name="connsiteX1002" fmla="*/ 5100575 w 11164922"/>
              <a:gd name="connsiteY1002" fmla="*/ 1448534 h 5421351"/>
              <a:gd name="connsiteX1003" fmla="*/ 5094961 w 11164922"/>
              <a:gd name="connsiteY1003" fmla="*/ 1486913 h 5421351"/>
              <a:gd name="connsiteX1004" fmla="*/ 5108050 w 11164922"/>
              <a:gd name="connsiteY1004" fmla="*/ 1568399 h 5421351"/>
              <a:gd name="connsiteX1005" fmla="*/ 5093484 w 11164922"/>
              <a:gd name="connsiteY1005" fmla="*/ 1592892 h 5421351"/>
              <a:gd name="connsiteX1006" fmla="*/ 5068016 w 11164922"/>
              <a:gd name="connsiteY1006" fmla="*/ 1594724 h 5421351"/>
              <a:gd name="connsiteX1007" fmla="*/ 5061369 w 11164922"/>
              <a:gd name="connsiteY1007" fmla="*/ 1574042 h 5421351"/>
              <a:gd name="connsiteX1008" fmla="*/ 5059064 w 11164922"/>
              <a:gd name="connsiteY1008" fmla="*/ 1528512 h 5421351"/>
              <a:gd name="connsiteX1009" fmla="*/ 5086571 w 11164922"/>
              <a:gd name="connsiteY1009" fmla="*/ 1500474 h 5421351"/>
              <a:gd name="connsiteX1010" fmla="*/ 5072625 w 11164922"/>
              <a:gd name="connsiteY1010" fmla="*/ 1478847 h 5421351"/>
              <a:gd name="connsiteX1011" fmla="*/ 5069759 w 11164922"/>
              <a:gd name="connsiteY1011" fmla="*/ 1452877 h 5421351"/>
              <a:gd name="connsiteX1012" fmla="*/ 9360925 w 11164922"/>
              <a:gd name="connsiteY1012" fmla="*/ 1336592 h 5421351"/>
              <a:gd name="connsiteX1013" fmla="*/ 9384915 w 11164922"/>
              <a:gd name="connsiteY1013" fmla="*/ 1339665 h 5421351"/>
              <a:gd name="connsiteX1014" fmla="*/ 9483656 w 11164922"/>
              <a:gd name="connsiteY1014" fmla="*/ 1383687 h 5421351"/>
              <a:gd name="connsiteX1015" fmla="*/ 9500496 w 11164922"/>
              <a:gd name="connsiteY1015" fmla="*/ 1384485 h 5421351"/>
              <a:gd name="connsiteX1016" fmla="*/ 9510926 w 11164922"/>
              <a:gd name="connsiteY1016" fmla="*/ 1380998 h 5421351"/>
              <a:gd name="connsiteX1017" fmla="*/ 9542805 w 11164922"/>
              <a:gd name="connsiteY1017" fmla="*/ 1422215 h 5421351"/>
              <a:gd name="connsiteX1018" fmla="*/ 9543839 w 11164922"/>
              <a:gd name="connsiteY1018" fmla="*/ 1431285 h 5421351"/>
              <a:gd name="connsiteX1019" fmla="*/ 9532671 w 11164922"/>
              <a:gd name="connsiteY1019" fmla="*/ 1441562 h 5421351"/>
              <a:gd name="connsiteX1020" fmla="*/ 9527914 w 11164922"/>
              <a:gd name="connsiteY1020" fmla="*/ 1441094 h 5421351"/>
              <a:gd name="connsiteX1021" fmla="*/ 9518784 w 11164922"/>
              <a:gd name="connsiteY1021" fmla="*/ 1441473 h 5421351"/>
              <a:gd name="connsiteX1022" fmla="*/ 9499580 w 11164922"/>
              <a:gd name="connsiteY1022" fmla="*/ 1465050 h 5421351"/>
              <a:gd name="connsiteX1023" fmla="*/ 9498369 w 11164922"/>
              <a:gd name="connsiteY1023" fmla="*/ 1472673 h 5421351"/>
              <a:gd name="connsiteX1024" fmla="*/ 9498044 w 11164922"/>
              <a:gd name="connsiteY1024" fmla="*/ 1473648 h 5421351"/>
              <a:gd name="connsiteX1025" fmla="*/ 9493317 w 11164922"/>
              <a:gd name="connsiteY1025" fmla="*/ 1479114 h 5421351"/>
              <a:gd name="connsiteX1026" fmla="*/ 9429351 w 11164922"/>
              <a:gd name="connsiteY1026" fmla="*/ 1457162 h 5421351"/>
              <a:gd name="connsiteX1027" fmla="*/ 9424034 w 11164922"/>
              <a:gd name="connsiteY1027" fmla="*/ 1455330 h 5421351"/>
              <a:gd name="connsiteX1028" fmla="*/ 9423295 w 11164922"/>
              <a:gd name="connsiteY1028" fmla="*/ 1489602 h 5421351"/>
              <a:gd name="connsiteX1029" fmla="*/ 9417179 w 11164922"/>
              <a:gd name="connsiteY1029" fmla="*/ 1494389 h 5421351"/>
              <a:gd name="connsiteX1030" fmla="*/ 9405213 w 11164922"/>
              <a:gd name="connsiteY1030" fmla="*/ 1497550 h 5421351"/>
              <a:gd name="connsiteX1031" fmla="*/ 9376673 w 11164922"/>
              <a:gd name="connsiteY1031" fmla="*/ 1458698 h 5421351"/>
              <a:gd name="connsiteX1032" fmla="*/ 9373097 w 11164922"/>
              <a:gd name="connsiteY1032" fmla="*/ 1435096 h 5421351"/>
              <a:gd name="connsiteX1033" fmla="*/ 9374368 w 11164922"/>
              <a:gd name="connsiteY1033" fmla="*/ 1417635 h 5421351"/>
              <a:gd name="connsiteX1034" fmla="*/ 9399097 w 11164922"/>
              <a:gd name="connsiteY1034" fmla="*/ 1415567 h 5421351"/>
              <a:gd name="connsiteX1035" fmla="*/ 6001792 w 11164922"/>
              <a:gd name="connsiteY1035" fmla="*/ 1285540 h 5421351"/>
              <a:gd name="connsiteX1036" fmla="*/ 5950323 w 11164922"/>
              <a:gd name="connsiteY1036" fmla="*/ 1295585 h 5421351"/>
              <a:gd name="connsiteX1037" fmla="*/ 5914101 w 11164922"/>
              <a:gd name="connsiteY1037" fmla="*/ 1317064 h 5421351"/>
              <a:gd name="connsiteX1038" fmla="*/ 5921606 w 11164922"/>
              <a:gd name="connsiteY1038" fmla="*/ 1324185 h 5421351"/>
              <a:gd name="connsiteX1039" fmla="*/ 5952007 w 11164922"/>
              <a:gd name="connsiteY1039" fmla="*/ 1333669 h 5421351"/>
              <a:gd name="connsiteX1040" fmla="*/ 5962348 w 11164922"/>
              <a:gd name="connsiteY1040" fmla="*/ 1334466 h 5421351"/>
              <a:gd name="connsiteX1041" fmla="*/ 5971774 w 11164922"/>
              <a:gd name="connsiteY1041" fmla="*/ 1340375 h 5421351"/>
              <a:gd name="connsiteX1042" fmla="*/ 5968465 w 11164922"/>
              <a:gd name="connsiteY1042" fmla="*/ 1355148 h 5421351"/>
              <a:gd name="connsiteX1043" fmla="*/ 5945123 w 11164922"/>
              <a:gd name="connsiteY1043" fmla="*/ 1361057 h 5421351"/>
              <a:gd name="connsiteX1044" fmla="*/ 5929051 w 11164922"/>
              <a:gd name="connsiteY1044" fmla="*/ 1359255 h 5421351"/>
              <a:gd name="connsiteX1045" fmla="*/ 5891144 w 11164922"/>
              <a:gd name="connsiteY1045" fmla="*/ 1379936 h 5421351"/>
              <a:gd name="connsiteX1046" fmla="*/ 5876904 w 11164922"/>
              <a:gd name="connsiteY1046" fmla="*/ 1366080 h 5421351"/>
              <a:gd name="connsiteX1047" fmla="*/ 5869606 w 11164922"/>
              <a:gd name="connsiteY1047" fmla="*/ 1354262 h 5421351"/>
              <a:gd name="connsiteX1048" fmla="*/ 5850076 w 11164922"/>
              <a:gd name="connsiteY1048" fmla="*/ 1336741 h 5421351"/>
              <a:gd name="connsiteX1049" fmla="*/ 5855986 w 11164922"/>
              <a:gd name="connsiteY1049" fmla="*/ 1320403 h 5421351"/>
              <a:gd name="connsiteX1050" fmla="*/ 5836988 w 11164922"/>
              <a:gd name="connsiteY1050" fmla="*/ 1313785 h 5421351"/>
              <a:gd name="connsiteX1051" fmla="*/ 5823131 w 11164922"/>
              <a:gd name="connsiteY1051" fmla="*/ 1305778 h 5421351"/>
              <a:gd name="connsiteX1052" fmla="*/ 5802804 w 11164922"/>
              <a:gd name="connsiteY1052" fmla="*/ 1297210 h 5421351"/>
              <a:gd name="connsiteX1053" fmla="*/ 5768473 w 11164922"/>
              <a:gd name="connsiteY1053" fmla="*/ 1319310 h 5421351"/>
              <a:gd name="connsiteX1054" fmla="*/ 5750066 w 11164922"/>
              <a:gd name="connsiteY1054" fmla="*/ 1356271 h 5421351"/>
              <a:gd name="connsiteX1055" fmla="*/ 5737598 w 11164922"/>
              <a:gd name="connsiteY1055" fmla="*/ 1366493 h 5421351"/>
              <a:gd name="connsiteX1056" fmla="*/ 5732812 w 11164922"/>
              <a:gd name="connsiteY1056" fmla="*/ 1371516 h 5421351"/>
              <a:gd name="connsiteX1057" fmla="*/ 5725012 w 11164922"/>
              <a:gd name="connsiteY1057" fmla="*/ 1401770 h 5421351"/>
              <a:gd name="connsiteX1058" fmla="*/ 5708319 w 11164922"/>
              <a:gd name="connsiteY1058" fmla="*/ 1432349 h 5421351"/>
              <a:gd name="connsiteX1059" fmla="*/ 5700283 w 11164922"/>
              <a:gd name="connsiteY1059" fmla="*/ 1452641 h 5421351"/>
              <a:gd name="connsiteX1060" fmla="*/ 5724214 w 11164922"/>
              <a:gd name="connsiteY1060" fmla="*/ 1490075 h 5421351"/>
              <a:gd name="connsiteX1061" fmla="*/ 5748914 w 11164922"/>
              <a:gd name="connsiteY1061" fmla="*/ 1507477 h 5421351"/>
              <a:gd name="connsiteX1062" fmla="*/ 5742001 w 11164922"/>
              <a:gd name="connsiteY1062" fmla="*/ 1517256 h 5421351"/>
              <a:gd name="connsiteX1063" fmla="*/ 5709944 w 11164922"/>
              <a:gd name="connsiteY1063" fmla="*/ 1522456 h 5421351"/>
              <a:gd name="connsiteX1064" fmla="*/ 5696294 w 11164922"/>
              <a:gd name="connsiteY1064" fmla="*/ 1532295 h 5421351"/>
              <a:gd name="connsiteX1065" fmla="*/ 5728439 w 11164922"/>
              <a:gd name="connsiteY1065" fmla="*/ 1532029 h 5421351"/>
              <a:gd name="connsiteX1066" fmla="*/ 5751307 w 11164922"/>
              <a:gd name="connsiteY1066" fmla="*/ 1522190 h 5421351"/>
              <a:gd name="connsiteX1067" fmla="*/ 5756064 w 11164922"/>
              <a:gd name="connsiteY1067" fmla="*/ 1513947 h 5421351"/>
              <a:gd name="connsiteX1068" fmla="*/ 5791311 w 11164922"/>
              <a:gd name="connsiteY1068" fmla="*/ 1503577 h 5421351"/>
              <a:gd name="connsiteX1069" fmla="*/ 5821152 w 11164922"/>
              <a:gd name="connsiteY1069" fmla="*/ 1501361 h 5421351"/>
              <a:gd name="connsiteX1070" fmla="*/ 5857759 w 11164922"/>
              <a:gd name="connsiteY1070" fmla="*/ 1483368 h 5421351"/>
              <a:gd name="connsiteX1071" fmla="*/ 5930203 w 11164922"/>
              <a:gd name="connsiteY1071" fmla="*/ 1466793 h 5421351"/>
              <a:gd name="connsiteX1072" fmla="*/ 5936496 w 11164922"/>
              <a:gd name="connsiteY1072" fmla="*/ 1467088 h 5421351"/>
              <a:gd name="connsiteX1073" fmla="*/ 6036950 w 11164922"/>
              <a:gd name="connsiteY1073" fmla="*/ 1502070 h 5421351"/>
              <a:gd name="connsiteX1074" fmla="*/ 6104904 w 11164922"/>
              <a:gd name="connsiteY1074" fmla="*/ 1509161 h 5421351"/>
              <a:gd name="connsiteX1075" fmla="*/ 6147833 w 11164922"/>
              <a:gd name="connsiteY1075" fmla="*/ 1481595 h 5421351"/>
              <a:gd name="connsiteX1076" fmla="*/ 6130343 w 11164922"/>
              <a:gd name="connsiteY1076" fmla="*/ 1445314 h 5421351"/>
              <a:gd name="connsiteX1077" fmla="*/ 6089925 w 11164922"/>
              <a:gd name="connsiteY1077" fmla="*/ 1414090 h 5421351"/>
              <a:gd name="connsiteX1078" fmla="*/ 5996326 w 11164922"/>
              <a:gd name="connsiteY1078" fmla="*/ 1361323 h 5421351"/>
              <a:gd name="connsiteX1079" fmla="*/ 5980549 w 11164922"/>
              <a:gd name="connsiteY1079" fmla="*/ 1337687 h 5421351"/>
              <a:gd name="connsiteX1080" fmla="*/ 6005071 w 11164922"/>
              <a:gd name="connsiteY1080" fmla="*/ 1330034 h 5421351"/>
              <a:gd name="connsiteX1081" fmla="*/ 6009267 w 11164922"/>
              <a:gd name="connsiteY1081" fmla="*/ 1315557 h 5421351"/>
              <a:gd name="connsiteX1082" fmla="*/ 2031408 w 11164922"/>
              <a:gd name="connsiteY1082" fmla="*/ 1209935 h 5421351"/>
              <a:gd name="connsiteX1083" fmla="*/ 1956156 w 11164922"/>
              <a:gd name="connsiteY1083" fmla="*/ 1239657 h 5421351"/>
              <a:gd name="connsiteX1084" fmla="*/ 1883060 w 11164922"/>
              <a:gd name="connsiteY1084" fmla="*/ 1276825 h 5421351"/>
              <a:gd name="connsiteX1085" fmla="*/ 1965434 w 11164922"/>
              <a:gd name="connsiteY1085" fmla="*/ 1267637 h 5421351"/>
              <a:gd name="connsiteX1086" fmla="*/ 1980856 w 11164922"/>
              <a:gd name="connsiteY1086" fmla="*/ 1268080 h 5421351"/>
              <a:gd name="connsiteX1087" fmla="*/ 1991669 w 11164922"/>
              <a:gd name="connsiteY1087" fmla="*/ 1275407 h 5421351"/>
              <a:gd name="connsiteX1088" fmla="*/ 2038943 w 11164922"/>
              <a:gd name="connsiteY1088" fmla="*/ 1277800 h 5421351"/>
              <a:gd name="connsiteX1089" fmla="*/ 2093600 w 11164922"/>
              <a:gd name="connsiteY1089" fmla="*/ 1294346 h 5421351"/>
              <a:gd name="connsiteX1090" fmla="*/ 2099066 w 11164922"/>
              <a:gd name="connsiteY1090" fmla="*/ 1298955 h 5421351"/>
              <a:gd name="connsiteX1091" fmla="*/ 2107368 w 11164922"/>
              <a:gd name="connsiteY1091" fmla="*/ 1300462 h 5421351"/>
              <a:gd name="connsiteX1092" fmla="*/ 2102140 w 11164922"/>
              <a:gd name="connsiteY1092" fmla="*/ 1306134 h 5421351"/>
              <a:gd name="connsiteX1093" fmla="*/ 2085949 w 11164922"/>
              <a:gd name="connsiteY1093" fmla="*/ 1311837 h 5421351"/>
              <a:gd name="connsiteX1094" fmla="*/ 2074337 w 11164922"/>
              <a:gd name="connsiteY1094" fmla="*/ 1309443 h 5421351"/>
              <a:gd name="connsiteX1095" fmla="*/ 2041009 w 11164922"/>
              <a:gd name="connsiteY1095" fmla="*/ 1314112 h 5421351"/>
              <a:gd name="connsiteX1096" fmla="*/ 1997904 w 11164922"/>
              <a:gd name="connsiteY1096" fmla="*/ 1328884 h 5421351"/>
              <a:gd name="connsiteX1097" fmla="*/ 1966202 w 11164922"/>
              <a:gd name="connsiteY1097" fmla="*/ 1357779 h 5421351"/>
              <a:gd name="connsiteX1098" fmla="*/ 1930096 w 11164922"/>
              <a:gd name="connsiteY1098" fmla="*/ 1400206 h 5421351"/>
              <a:gd name="connsiteX1099" fmla="*/ 1907998 w 11164922"/>
              <a:gd name="connsiteY1099" fmla="*/ 1459052 h 5421351"/>
              <a:gd name="connsiteX1100" fmla="*/ 1910184 w 11164922"/>
              <a:gd name="connsiteY1100" fmla="*/ 1482924 h 5421351"/>
              <a:gd name="connsiteX1101" fmla="*/ 1955919 w 11164922"/>
              <a:gd name="connsiteY1101" fmla="*/ 1443541 h 5421351"/>
              <a:gd name="connsiteX1102" fmla="*/ 1977134 w 11164922"/>
              <a:gd name="connsiteY1102" fmla="*/ 1394090 h 5421351"/>
              <a:gd name="connsiteX1103" fmla="*/ 2029783 w 11164922"/>
              <a:gd name="connsiteY1103" fmla="*/ 1340170 h 5421351"/>
              <a:gd name="connsiteX1104" fmla="*/ 2063906 w 11164922"/>
              <a:gd name="connsiteY1104" fmla="*/ 1316327 h 5421351"/>
              <a:gd name="connsiteX1105" fmla="*/ 2070909 w 11164922"/>
              <a:gd name="connsiteY1105" fmla="*/ 1319843 h 5421351"/>
              <a:gd name="connsiteX1106" fmla="*/ 2103882 w 11164922"/>
              <a:gd name="connsiteY1106" fmla="*/ 1346434 h 5421351"/>
              <a:gd name="connsiteX1107" fmla="*/ 2072948 w 11164922"/>
              <a:gd name="connsiteY1107" fmla="*/ 1387531 h 5421351"/>
              <a:gd name="connsiteX1108" fmla="*/ 2102701 w 11164922"/>
              <a:gd name="connsiteY1108" fmla="*/ 1392997 h 5421351"/>
              <a:gd name="connsiteX1109" fmla="*/ 2102701 w 11164922"/>
              <a:gd name="connsiteY1109" fmla="*/ 1424935 h 5421351"/>
              <a:gd name="connsiteX1110" fmla="*/ 2165721 w 11164922"/>
              <a:gd name="connsiteY1110" fmla="*/ 1348591 h 5421351"/>
              <a:gd name="connsiteX1111" fmla="*/ 2191750 w 11164922"/>
              <a:gd name="connsiteY1111" fmla="*/ 1363688 h 5421351"/>
              <a:gd name="connsiteX1112" fmla="*/ 2181054 w 11164922"/>
              <a:gd name="connsiteY1112" fmla="*/ 1321025 h 5421351"/>
              <a:gd name="connsiteX1113" fmla="*/ 2106659 w 11164922"/>
              <a:gd name="connsiteY1113" fmla="*/ 1297389 h 5421351"/>
              <a:gd name="connsiteX1114" fmla="*/ 2093541 w 11164922"/>
              <a:gd name="connsiteY1114" fmla="*/ 1236585 h 5421351"/>
              <a:gd name="connsiteX1115" fmla="*/ 2062046 w 11164922"/>
              <a:gd name="connsiteY1115" fmla="*/ 1210763 h 5421351"/>
              <a:gd name="connsiteX1116" fmla="*/ 4621205 w 11164922"/>
              <a:gd name="connsiteY1116" fmla="*/ 949520 h 5421351"/>
              <a:gd name="connsiteX1117" fmla="*/ 4644162 w 11164922"/>
              <a:gd name="connsiteY1117" fmla="*/ 981518 h 5421351"/>
              <a:gd name="connsiteX1118" fmla="*/ 4620821 w 11164922"/>
              <a:gd name="connsiteY1118" fmla="*/ 1013900 h 5421351"/>
              <a:gd name="connsiteX1119" fmla="*/ 4613198 w 11164922"/>
              <a:gd name="connsiteY1119" fmla="*/ 1050004 h 5421351"/>
              <a:gd name="connsiteX1120" fmla="*/ 4599371 w 11164922"/>
              <a:gd name="connsiteY1120" fmla="*/ 1067938 h 5421351"/>
              <a:gd name="connsiteX1121" fmla="*/ 4595560 w 11164922"/>
              <a:gd name="connsiteY1121" fmla="*/ 1069297 h 5421351"/>
              <a:gd name="connsiteX1122" fmla="*/ 4590655 w 11164922"/>
              <a:gd name="connsiteY1122" fmla="*/ 1070243 h 5421351"/>
              <a:gd name="connsiteX1123" fmla="*/ 4583594 w 11164922"/>
              <a:gd name="connsiteY1123" fmla="*/ 1070539 h 5421351"/>
              <a:gd name="connsiteX1124" fmla="*/ 4570092 w 11164922"/>
              <a:gd name="connsiteY1124" fmla="*/ 1073405 h 5421351"/>
              <a:gd name="connsiteX1125" fmla="*/ 4518122 w 11164922"/>
              <a:gd name="connsiteY1125" fmla="*/ 1098577 h 5421351"/>
              <a:gd name="connsiteX1126" fmla="*/ 4505152 w 11164922"/>
              <a:gd name="connsiteY1126" fmla="*/ 1097366 h 5421351"/>
              <a:gd name="connsiteX1127" fmla="*/ 4485179 w 11164922"/>
              <a:gd name="connsiteY1127" fmla="*/ 1067761 h 5421351"/>
              <a:gd name="connsiteX1128" fmla="*/ 4491797 w 11164922"/>
              <a:gd name="connsiteY1128" fmla="*/ 1055499 h 5421351"/>
              <a:gd name="connsiteX1129" fmla="*/ 4513070 w 11164922"/>
              <a:gd name="connsiteY1129" fmla="*/ 1039870 h 5421351"/>
              <a:gd name="connsiteX1130" fmla="*/ 4515551 w 11164922"/>
              <a:gd name="connsiteY1130" fmla="*/ 1034020 h 5421351"/>
              <a:gd name="connsiteX1131" fmla="*/ 4506304 w 11164922"/>
              <a:gd name="connsiteY1131" fmla="*/ 1019750 h 5421351"/>
              <a:gd name="connsiteX1132" fmla="*/ 4500159 w 11164922"/>
              <a:gd name="connsiteY1132" fmla="*/ 993602 h 5421351"/>
              <a:gd name="connsiteX1133" fmla="*/ 4517413 w 11164922"/>
              <a:gd name="connsiteY1133" fmla="*/ 981962 h 5421351"/>
              <a:gd name="connsiteX1134" fmla="*/ 4529645 w 11164922"/>
              <a:gd name="connsiteY1134" fmla="*/ 981282 h 5421351"/>
              <a:gd name="connsiteX1135" fmla="*/ 4554196 w 11164922"/>
              <a:gd name="connsiteY1135" fmla="*/ 966391 h 5421351"/>
              <a:gd name="connsiteX1136" fmla="*/ 4555999 w 11164922"/>
              <a:gd name="connsiteY1136" fmla="*/ 961398 h 5421351"/>
              <a:gd name="connsiteX1137" fmla="*/ 4567876 w 11164922"/>
              <a:gd name="connsiteY1137" fmla="*/ 950554 h 5421351"/>
              <a:gd name="connsiteX1138" fmla="*/ 4708306 w 11164922"/>
              <a:gd name="connsiteY1138" fmla="*/ 818754 h 5421351"/>
              <a:gd name="connsiteX1139" fmla="*/ 4734394 w 11164922"/>
              <a:gd name="connsiteY1139" fmla="*/ 827086 h 5421351"/>
              <a:gd name="connsiteX1140" fmla="*/ 4707478 w 11164922"/>
              <a:gd name="connsiteY1140" fmla="*/ 849599 h 5421351"/>
              <a:gd name="connsiteX1141" fmla="*/ 4755016 w 11164922"/>
              <a:gd name="connsiteY1141" fmla="*/ 849599 h 5421351"/>
              <a:gd name="connsiteX1142" fmla="*/ 4766037 w 11164922"/>
              <a:gd name="connsiteY1142" fmla="*/ 878494 h 5421351"/>
              <a:gd name="connsiteX1143" fmla="*/ 4763585 w 11164922"/>
              <a:gd name="connsiteY1143" fmla="*/ 883428 h 5421351"/>
              <a:gd name="connsiteX1144" fmla="*/ 4762935 w 11164922"/>
              <a:gd name="connsiteY1144" fmla="*/ 884256 h 5421351"/>
              <a:gd name="connsiteX1145" fmla="*/ 4750053 w 11164922"/>
              <a:gd name="connsiteY1145" fmla="*/ 895040 h 5421351"/>
              <a:gd name="connsiteX1146" fmla="*/ 4744705 w 11164922"/>
              <a:gd name="connsiteY1146" fmla="*/ 902130 h 5421351"/>
              <a:gd name="connsiteX1147" fmla="*/ 4747926 w 11164922"/>
              <a:gd name="connsiteY1147" fmla="*/ 914273 h 5421351"/>
              <a:gd name="connsiteX1148" fmla="*/ 4770173 w 11164922"/>
              <a:gd name="connsiteY1148" fmla="*/ 944439 h 5421351"/>
              <a:gd name="connsiteX1149" fmla="*/ 4776644 w 11164922"/>
              <a:gd name="connsiteY1149" fmla="*/ 962609 h 5421351"/>
              <a:gd name="connsiteX1150" fmla="*/ 4790086 w 11164922"/>
              <a:gd name="connsiteY1150" fmla="*/ 975225 h 5421351"/>
              <a:gd name="connsiteX1151" fmla="*/ 4793366 w 11164922"/>
              <a:gd name="connsiteY1151" fmla="*/ 977530 h 5421351"/>
              <a:gd name="connsiteX1152" fmla="*/ 4795168 w 11164922"/>
              <a:gd name="connsiteY1152" fmla="*/ 979243 h 5421351"/>
              <a:gd name="connsiteX1153" fmla="*/ 4797443 w 11164922"/>
              <a:gd name="connsiteY1153" fmla="*/ 982050 h 5421351"/>
              <a:gd name="connsiteX1154" fmla="*/ 4801343 w 11164922"/>
              <a:gd name="connsiteY1154" fmla="*/ 988993 h 5421351"/>
              <a:gd name="connsiteX1155" fmla="*/ 4812393 w 11164922"/>
              <a:gd name="connsiteY1155" fmla="*/ 1016530 h 5421351"/>
              <a:gd name="connsiteX1156" fmla="*/ 4840520 w 11164922"/>
              <a:gd name="connsiteY1156" fmla="*/ 1038837 h 5421351"/>
              <a:gd name="connsiteX1157" fmla="*/ 4846429 w 11164922"/>
              <a:gd name="connsiteY1157" fmla="*/ 1040697 h 5421351"/>
              <a:gd name="connsiteX1158" fmla="*/ 4856002 w 11164922"/>
              <a:gd name="connsiteY1158" fmla="*/ 1052782 h 5421351"/>
              <a:gd name="connsiteX1159" fmla="*/ 4845691 w 11164922"/>
              <a:gd name="connsiteY1159" fmla="*/ 1072547 h 5421351"/>
              <a:gd name="connsiteX1160" fmla="*/ 4827107 w 11164922"/>
              <a:gd name="connsiteY1160" fmla="*/ 1089123 h 5421351"/>
              <a:gd name="connsiteX1161" fmla="*/ 4828643 w 11164922"/>
              <a:gd name="connsiteY1161" fmla="*/ 1091723 h 5421351"/>
              <a:gd name="connsiteX1162" fmla="*/ 4831716 w 11164922"/>
              <a:gd name="connsiteY1162" fmla="*/ 1095150 h 5421351"/>
              <a:gd name="connsiteX1163" fmla="*/ 4844804 w 11164922"/>
              <a:gd name="connsiteY1163" fmla="*/ 1099582 h 5421351"/>
              <a:gd name="connsiteX1164" fmla="*/ 4846518 w 11164922"/>
              <a:gd name="connsiteY1164" fmla="*/ 1113231 h 5421351"/>
              <a:gd name="connsiteX1165" fmla="*/ 4836561 w 11164922"/>
              <a:gd name="connsiteY1165" fmla="*/ 1120204 h 5421351"/>
              <a:gd name="connsiteX1166" fmla="*/ 4716401 w 11164922"/>
              <a:gd name="connsiteY1166" fmla="*/ 1133322 h 5421351"/>
              <a:gd name="connsiteX1167" fmla="*/ 4675510 w 11164922"/>
              <a:gd name="connsiteY1167" fmla="*/ 1145967 h 5421351"/>
              <a:gd name="connsiteX1168" fmla="*/ 4632965 w 11164922"/>
              <a:gd name="connsiteY1168" fmla="*/ 1148922 h 5421351"/>
              <a:gd name="connsiteX1169" fmla="*/ 4691613 w 11164922"/>
              <a:gd name="connsiteY1169" fmla="*/ 1097750 h 5421351"/>
              <a:gd name="connsiteX1170" fmla="*/ 4689220 w 11164922"/>
              <a:gd name="connsiteY1170" fmla="*/ 1094116 h 5421351"/>
              <a:gd name="connsiteX1171" fmla="*/ 4679291 w 11164922"/>
              <a:gd name="connsiteY1171" fmla="*/ 1090954 h 5421351"/>
              <a:gd name="connsiteX1172" fmla="*/ 4674594 w 11164922"/>
              <a:gd name="connsiteY1172" fmla="*/ 1091132 h 5421351"/>
              <a:gd name="connsiteX1173" fmla="*/ 4664401 w 11164922"/>
              <a:gd name="connsiteY1173" fmla="*/ 1088502 h 5421351"/>
              <a:gd name="connsiteX1174" fmla="*/ 4652228 w 11164922"/>
              <a:gd name="connsiteY1174" fmla="*/ 1081323 h 5421351"/>
              <a:gd name="connsiteX1175" fmla="*/ 4657132 w 11164922"/>
              <a:gd name="connsiteY1175" fmla="*/ 1074645 h 5421351"/>
              <a:gd name="connsiteX1176" fmla="*/ 4667326 w 11164922"/>
              <a:gd name="connsiteY1176" fmla="*/ 1064275 h 5421351"/>
              <a:gd name="connsiteX1177" fmla="*/ 4677459 w 11164922"/>
              <a:gd name="connsiteY1177" fmla="*/ 1059962 h 5421351"/>
              <a:gd name="connsiteX1178" fmla="*/ 4663455 w 11164922"/>
              <a:gd name="connsiteY1178" fmla="*/ 1038452 h 5421351"/>
              <a:gd name="connsiteX1179" fmla="*/ 4680975 w 11164922"/>
              <a:gd name="connsiteY1179" fmla="*/ 1027372 h 5421351"/>
              <a:gd name="connsiteX1180" fmla="*/ 4691051 w 11164922"/>
              <a:gd name="connsiteY1180" fmla="*/ 1023828 h 5421351"/>
              <a:gd name="connsiteX1181" fmla="*/ 4697787 w 11164922"/>
              <a:gd name="connsiteY1181" fmla="*/ 1023001 h 5421351"/>
              <a:gd name="connsiteX1182" fmla="*/ 4715692 w 11164922"/>
              <a:gd name="connsiteY1182" fmla="*/ 1010769 h 5421351"/>
              <a:gd name="connsiteX1183" fmla="*/ 4707715 w 11164922"/>
              <a:gd name="connsiteY1183" fmla="*/ 988610 h 5421351"/>
              <a:gd name="connsiteX1184" fmla="*/ 4704967 w 11164922"/>
              <a:gd name="connsiteY1184" fmla="*/ 985477 h 5421351"/>
              <a:gd name="connsiteX1185" fmla="*/ 4699294 w 11164922"/>
              <a:gd name="connsiteY1185" fmla="*/ 973393 h 5421351"/>
              <a:gd name="connsiteX1186" fmla="*/ 4697551 w 11164922"/>
              <a:gd name="connsiteY1186" fmla="*/ 965830 h 5421351"/>
              <a:gd name="connsiteX1187" fmla="*/ 4683752 w 11164922"/>
              <a:gd name="connsiteY1187" fmla="*/ 966893 h 5421351"/>
              <a:gd name="connsiteX1188" fmla="*/ 4661032 w 11164922"/>
              <a:gd name="connsiteY1188" fmla="*/ 959802 h 5421351"/>
              <a:gd name="connsiteX1189" fmla="*/ 4631871 w 11164922"/>
              <a:gd name="connsiteY1189" fmla="*/ 930848 h 5421351"/>
              <a:gd name="connsiteX1190" fmla="*/ 4641001 w 11164922"/>
              <a:gd name="connsiteY1190" fmla="*/ 907567 h 5421351"/>
              <a:gd name="connsiteX1191" fmla="*/ 4626701 w 11164922"/>
              <a:gd name="connsiteY1191" fmla="*/ 873058 h 5421351"/>
              <a:gd name="connsiteX1192" fmla="*/ 4650367 w 11164922"/>
              <a:gd name="connsiteY1192" fmla="*/ 842715 h 5421351"/>
              <a:gd name="connsiteX1193" fmla="*/ 4674476 w 11164922"/>
              <a:gd name="connsiteY1193" fmla="*/ 822034 h 5421351"/>
              <a:gd name="connsiteX1194" fmla="*/ 5461410 w 11164922"/>
              <a:gd name="connsiteY1194" fmla="*/ 570309 h 5421351"/>
              <a:gd name="connsiteX1195" fmla="*/ 5432574 w 11164922"/>
              <a:gd name="connsiteY1195" fmla="*/ 588509 h 5421351"/>
              <a:gd name="connsiteX1196" fmla="*/ 5431156 w 11164922"/>
              <a:gd name="connsiteY1196" fmla="*/ 612352 h 5421351"/>
              <a:gd name="connsiteX1197" fmla="*/ 5351059 w 11164922"/>
              <a:gd name="connsiteY1197" fmla="*/ 661012 h 5421351"/>
              <a:gd name="connsiteX1198" fmla="*/ 5325444 w 11164922"/>
              <a:gd name="connsiteY1198" fmla="*/ 684973 h 5421351"/>
              <a:gd name="connsiteX1199" fmla="*/ 5331618 w 11164922"/>
              <a:gd name="connsiteY1199" fmla="*/ 736648 h 5421351"/>
              <a:gd name="connsiteX1200" fmla="*/ 5364502 w 11164922"/>
              <a:gd name="connsiteY1200" fmla="*/ 761141 h 5421351"/>
              <a:gd name="connsiteX1201" fmla="*/ 5371623 w 11164922"/>
              <a:gd name="connsiteY1201" fmla="*/ 774909 h 5421351"/>
              <a:gd name="connsiteX1202" fmla="*/ 5351325 w 11164922"/>
              <a:gd name="connsiteY1202" fmla="*/ 806906 h 5421351"/>
              <a:gd name="connsiteX1203" fmla="*/ 5319239 w 11164922"/>
              <a:gd name="connsiteY1203" fmla="*/ 824367 h 5421351"/>
              <a:gd name="connsiteX1204" fmla="*/ 5310730 w 11164922"/>
              <a:gd name="connsiteY1204" fmla="*/ 848004 h 5421351"/>
              <a:gd name="connsiteX1205" fmla="*/ 5302635 w 11164922"/>
              <a:gd name="connsiteY1205" fmla="*/ 893031 h 5421351"/>
              <a:gd name="connsiteX1206" fmla="*/ 5291083 w 11164922"/>
              <a:gd name="connsiteY1206" fmla="*/ 917701 h 5421351"/>
              <a:gd name="connsiteX1207" fmla="*/ 5273356 w 11164922"/>
              <a:gd name="connsiteY1207" fmla="*/ 920892 h 5421351"/>
              <a:gd name="connsiteX1208" fmla="*/ 5249454 w 11164922"/>
              <a:gd name="connsiteY1208" fmla="*/ 934660 h 5421351"/>
              <a:gd name="connsiteX1209" fmla="*/ 5243367 w 11164922"/>
              <a:gd name="connsiteY1209" fmla="*/ 944085 h 5421351"/>
              <a:gd name="connsiteX1210" fmla="*/ 5208681 w 11164922"/>
              <a:gd name="connsiteY1210" fmla="*/ 944853 h 5421351"/>
              <a:gd name="connsiteX1211" fmla="*/ 5191722 w 11164922"/>
              <a:gd name="connsiteY1211" fmla="*/ 922458 h 5421351"/>
              <a:gd name="connsiteX1212" fmla="*/ 5176566 w 11164922"/>
              <a:gd name="connsiteY1212" fmla="*/ 977944 h 5421351"/>
              <a:gd name="connsiteX1213" fmla="*/ 5228270 w 11164922"/>
              <a:gd name="connsiteY1213" fmla="*/ 985774 h 5421351"/>
              <a:gd name="connsiteX1214" fmla="*/ 5242156 w 11164922"/>
              <a:gd name="connsiteY1214" fmla="*/ 998980 h 5421351"/>
              <a:gd name="connsiteX1215" fmla="*/ 5364207 w 11164922"/>
              <a:gd name="connsiteY1215" fmla="*/ 964767 h 5421351"/>
              <a:gd name="connsiteX1216" fmla="*/ 5413488 w 11164922"/>
              <a:gd name="connsiteY1216" fmla="*/ 967721 h 5421351"/>
              <a:gd name="connsiteX1217" fmla="*/ 5440079 w 11164922"/>
              <a:gd name="connsiteY1217" fmla="*/ 943435 h 5421351"/>
              <a:gd name="connsiteX1218" fmla="*/ 5445072 w 11164922"/>
              <a:gd name="connsiteY1218" fmla="*/ 896340 h 5421351"/>
              <a:gd name="connsiteX1219" fmla="*/ 5464187 w 11164922"/>
              <a:gd name="connsiteY1219" fmla="*/ 857251 h 5421351"/>
              <a:gd name="connsiteX1220" fmla="*/ 5471633 w 11164922"/>
              <a:gd name="connsiteY1220" fmla="*/ 853795 h 5421351"/>
              <a:gd name="connsiteX1221" fmla="*/ 5473081 w 11164922"/>
              <a:gd name="connsiteY1221" fmla="*/ 847620 h 5421351"/>
              <a:gd name="connsiteX1222" fmla="*/ 5528301 w 11164922"/>
              <a:gd name="connsiteY1222" fmla="*/ 872970 h 5421351"/>
              <a:gd name="connsiteX1223" fmla="*/ 5534446 w 11164922"/>
              <a:gd name="connsiteY1223" fmla="*/ 836835 h 5421351"/>
              <a:gd name="connsiteX1224" fmla="*/ 5510662 w 11164922"/>
              <a:gd name="connsiteY1224" fmla="*/ 831311 h 5421351"/>
              <a:gd name="connsiteX1225" fmla="*/ 5473435 w 11164922"/>
              <a:gd name="connsiteY1225" fmla="*/ 847206 h 5421351"/>
              <a:gd name="connsiteX1226" fmla="*/ 5470215 w 11164922"/>
              <a:gd name="connsiteY1226" fmla="*/ 845227 h 5421351"/>
              <a:gd name="connsiteX1227" fmla="*/ 5466019 w 11164922"/>
              <a:gd name="connsiteY1227" fmla="*/ 829272 h 5421351"/>
              <a:gd name="connsiteX1228" fmla="*/ 5488858 w 11164922"/>
              <a:gd name="connsiteY1228" fmla="*/ 807261 h 5421351"/>
              <a:gd name="connsiteX1229" fmla="*/ 5580891 w 11164922"/>
              <a:gd name="connsiteY1229" fmla="*/ 781497 h 5421351"/>
              <a:gd name="connsiteX1230" fmla="*/ 5605502 w 11164922"/>
              <a:gd name="connsiteY1230" fmla="*/ 786372 h 5421351"/>
              <a:gd name="connsiteX1231" fmla="*/ 5639302 w 11164922"/>
              <a:gd name="connsiteY1231" fmla="*/ 779222 h 5421351"/>
              <a:gd name="connsiteX1232" fmla="*/ 5659008 w 11164922"/>
              <a:gd name="connsiteY1232" fmla="*/ 761584 h 5421351"/>
              <a:gd name="connsiteX1233" fmla="*/ 5641281 w 11164922"/>
              <a:gd name="connsiteY1233" fmla="*/ 751125 h 5421351"/>
              <a:gd name="connsiteX1234" fmla="*/ 5630852 w 11164922"/>
              <a:gd name="connsiteY1234" fmla="*/ 751391 h 5421351"/>
              <a:gd name="connsiteX1235" fmla="*/ 5523219 w 11164922"/>
              <a:gd name="connsiteY1235" fmla="*/ 772250 h 5421351"/>
              <a:gd name="connsiteX1236" fmla="*/ 5482564 w 11164922"/>
              <a:gd name="connsiteY1236" fmla="*/ 770300 h 5421351"/>
              <a:gd name="connsiteX1237" fmla="*/ 5441438 w 11164922"/>
              <a:gd name="connsiteY1237" fmla="*/ 742380 h 5421351"/>
              <a:gd name="connsiteX1238" fmla="*/ 5439783 w 11164922"/>
              <a:gd name="connsiteY1238" fmla="*/ 731803 h 5421351"/>
              <a:gd name="connsiteX1239" fmla="*/ 5430447 w 11164922"/>
              <a:gd name="connsiteY1239" fmla="*/ 703676 h 5421351"/>
              <a:gd name="connsiteX1240" fmla="*/ 5429117 w 11164922"/>
              <a:gd name="connsiteY1240" fmla="*/ 659594 h 5421351"/>
              <a:gd name="connsiteX1241" fmla="*/ 5524755 w 11164922"/>
              <a:gd name="connsiteY1241" fmla="*/ 579172 h 5421351"/>
              <a:gd name="connsiteX1242" fmla="*/ 4227132 w 11164922"/>
              <a:gd name="connsiteY1242" fmla="*/ 532491 h 5421351"/>
              <a:gd name="connsiteX1243" fmla="*/ 4263827 w 11164922"/>
              <a:gd name="connsiteY1243" fmla="*/ 546466 h 5421351"/>
              <a:gd name="connsiteX1244" fmla="*/ 4273134 w 11164922"/>
              <a:gd name="connsiteY1244" fmla="*/ 557575 h 5421351"/>
              <a:gd name="connsiteX1245" fmla="*/ 4297893 w 11164922"/>
              <a:gd name="connsiteY1245" fmla="*/ 542624 h 5421351"/>
              <a:gd name="connsiteX1246" fmla="*/ 4330008 w 11164922"/>
              <a:gd name="connsiteY1246" fmla="*/ 545461 h 5421351"/>
              <a:gd name="connsiteX1247" fmla="*/ 4344929 w 11164922"/>
              <a:gd name="connsiteY1247" fmla="*/ 542477 h 5421351"/>
              <a:gd name="connsiteX1248" fmla="*/ 4393855 w 11164922"/>
              <a:gd name="connsiteY1248" fmla="*/ 540852 h 5421351"/>
              <a:gd name="connsiteX1249" fmla="*/ 4418289 w 11164922"/>
              <a:gd name="connsiteY1249" fmla="*/ 536096 h 5421351"/>
              <a:gd name="connsiteX1250" fmla="*/ 4439680 w 11164922"/>
              <a:gd name="connsiteY1250" fmla="*/ 540970 h 5421351"/>
              <a:gd name="connsiteX1251" fmla="*/ 4466477 w 11164922"/>
              <a:gd name="connsiteY1251" fmla="*/ 568566 h 5421351"/>
              <a:gd name="connsiteX1252" fmla="*/ 4461957 w 11164922"/>
              <a:gd name="connsiteY1252" fmla="*/ 583574 h 5421351"/>
              <a:gd name="connsiteX1253" fmla="*/ 4438409 w 11164922"/>
              <a:gd name="connsiteY1253" fmla="*/ 600829 h 5421351"/>
              <a:gd name="connsiteX1254" fmla="*/ 4328560 w 11164922"/>
              <a:gd name="connsiteY1254" fmla="*/ 641129 h 5421351"/>
              <a:gd name="connsiteX1255" fmla="*/ 4287493 w 11164922"/>
              <a:gd name="connsiteY1255" fmla="*/ 640066 h 5421351"/>
              <a:gd name="connsiteX1256" fmla="*/ 4233868 w 11164922"/>
              <a:gd name="connsiteY1256" fmla="*/ 630730 h 5421351"/>
              <a:gd name="connsiteX1257" fmla="*/ 4216141 w 11164922"/>
              <a:gd name="connsiteY1257" fmla="*/ 625884 h 5421351"/>
              <a:gd name="connsiteX1258" fmla="*/ 4230825 w 11164922"/>
              <a:gd name="connsiteY1258" fmla="*/ 606945 h 5421351"/>
              <a:gd name="connsiteX1259" fmla="*/ 4211710 w 11164922"/>
              <a:gd name="connsiteY1259" fmla="*/ 597845 h 5421351"/>
              <a:gd name="connsiteX1260" fmla="*/ 4230352 w 11164922"/>
              <a:gd name="connsiteY1260" fmla="*/ 573559 h 5421351"/>
              <a:gd name="connsiteX1261" fmla="*/ 4209937 w 11164922"/>
              <a:gd name="connsiteY1261" fmla="*/ 567147 h 5421351"/>
              <a:gd name="connsiteX1262" fmla="*/ 4200246 w 11164922"/>
              <a:gd name="connsiteY1262" fmla="*/ 569925 h 5421351"/>
              <a:gd name="connsiteX1263" fmla="*/ 4181278 w 11164922"/>
              <a:gd name="connsiteY1263" fmla="*/ 566320 h 5421351"/>
              <a:gd name="connsiteX1264" fmla="*/ 4195076 w 11164922"/>
              <a:gd name="connsiteY1264" fmla="*/ 547145 h 5421351"/>
              <a:gd name="connsiteX1265" fmla="*/ 2305233 w 11164922"/>
              <a:gd name="connsiteY1265" fmla="*/ 414281 h 5421351"/>
              <a:gd name="connsiteX1266" fmla="*/ 2345828 w 11164922"/>
              <a:gd name="connsiteY1266" fmla="*/ 443000 h 5421351"/>
              <a:gd name="connsiteX1267" fmla="*/ 2316283 w 11164922"/>
              <a:gd name="connsiteY1267" fmla="*/ 457595 h 5421351"/>
              <a:gd name="connsiteX1268" fmla="*/ 2229242 w 11164922"/>
              <a:gd name="connsiteY1268" fmla="*/ 442676 h 5421351"/>
              <a:gd name="connsiteX1269" fmla="*/ 6730907 w 11164922"/>
              <a:gd name="connsiteY1269" fmla="*/ 368190 h 5421351"/>
              <a:gd name="connsiteX1270" fmla="*/ 6731014 w 11164922"/>
              <a:gd name="connsiteY1270" fmla="*/ 368230 h 5421351"/>
              <a:gd name="connsiteX1271" fmla="*/ 6731113 w 11164922"/>
              <a:gd name="connsiteY1271" fmla="*/ 368397 h 5421351"/>
              <a:gd name="connsiteX1272" fmla="*/ 6731030 w 11164922"/>
              <a:gd name="connsiteY1272" fmla="*/ 368365 h 5421351"/>
              <a:gd name="connsiteX1273" fmla="*/ 6730257 w 11164922"/>
              <a:gd name="connsiteY1273" fmla="*/ 366950 h 5421351"/>
              <a:gd name="connsiteX1274" fmla="*/ 6731522 w 11164922"/>
              <a:gd name="connsiteY1274" fmla="*/ 366950 h 5421351"/>
              <a:gd name="connsiteX1275" fmla="*/ 6732739 w 11164922"/>
              <a:gd name="connsiteY1275" fmla="*/ 368870 h 5421351"/>
              <a:gd name="connsiteX1276" fmla="*/ 6731014 w 11164922"/>
              <a:gd name="connsiteY1276" fmla="*/ 368230 h 5421351"/>
              <a:gd name="connsiteX1277" fmla="*/ 6731409 w 11164922"/>
              <a:gd name="connsiteY1277" fmla="*/ 366772 h 5421351"/>
              <a:gd name="connsiteX1278" fmla="*/ 6731559 w 11164922"/>
              <a:gd name="connsiteY1278" fmla="*/ 366950 h 5421351"/>
              <a:gd name="connsiteX1279" fmla="*/ 6731522 w 11164922"/>
              <a:gd name="connsiteY1279" fmla="*/ 366950 h 5421351"/>
              <a:gd name="connsiteX1280" fmla="*/ 2876134 w 11164922"/>
              <a:gd name="connsiteY1280" fmla="*/ 278316 h 5421351"/>
              <a:gd name="connsiteX1281" fmla="*/ 2918117 w 11164922"/>
              <a:gd name="connsiteY1281" fmla="*/ 279380 h 5421351"/>
              <a:gd name="connsiteX1282" fmla="*/ 2968344 w 11164922"/>
              <a:gd name="connsiteY1282" fmla="*/ 302218 h 5421351"/>
              <a:gd name="connsiteX1283" fmla="*/ 2947101 w 11164922"/>
              <a:gd name="connsiteY1283" fmla="*/ 316311 h 5421351"/>
              <a:gd name="connsiteX1284" fmla="*/ 3048618 w 11164922"/>
              <a:gd name="connsiteY1284" fmla="*/ 363583 h 5421351"/>
              <a:gd name="connsiteX1285" fmla="*/ 3101209 w 11164922"/>
              <a:gd name="connsiteY1285" fmla="*/ 402966 h 5421351"/>
              <a:gd name="connsiteX1286" fmla="*/ 3100264 w 11164922"/>
              <a:gd name="connsiteY1286" fmla="*/ 433664 h 5421351"/>
              <a:gd name="connsiteX1287" fmla="*/ 3072196 w 11164922"/>
              <a:gd name="connsiteY1287" fmla="*/ 450740 h 5421351"/>
              <a:gd name="connsiteX1288" fmla="*/ 3138791 w 11164922"/>
              <a:gd name="connsiteY1288" fmla="*/ 483388 h 5421351"/>
              <a:gd name="connsiteX1289" fmla="*/ 3170109 w 11164922"/>
              <a:gd name="connsiteY1289" fmla="*/ 520526 h 5421351"/>
              <a:gd name="connsiteX1290" fmla="*/ 3157403 w 11164922"/>
              <a:gd name="connsiteY1290" fmla="*/ 550071 h 5421351"/>
              <a:gd name="connsiteX1291" fmla="*/ 3115391 w 11164922"/>
              <a:gd name="connsiteY1291" fmla="*/ 584432 h 5421351"/>
              <a:gd name="connsiteX1292" fmla="*/ 3079611 w 11164922"/>
              <a:gd name="connsiteY1292" fmla="*/ 583989 h 5421351"/>
              <a:gd name="connsiteX1293" fmla="*/ 3070748 w 11164922"/>
              <a:gd name="connsiteY1293" fmla="*/ 575125 h 5421351"/>
              <a:gd name="connsiteX1294" fmla="*/ 3061885 w 11164922"/>
              <a:gd name="connsiteY1294" fmla="*/ 562451 h 5421351"/>
              <a:gd name="connsiteX1295" fmla="*/ 3059787 w 11164922"/>
              <a:gd name="connsiteY1295" fmla="*/ 556128 h 5421351"/>
              <a:gd name="connsiteX1296" fmla="*/ 3049770 w 11164922"/>
              <a:gd name="connsiteY1296" fmla="*/ 543365 h 5421351"/>
              <a:gd name="connsiteX1297" fmla="*/ 3021998 w 11164922"/>
              <a:gd name="connsiteY1297" fmla="*/ 539584 h 5421351"/>
              <a:gd name="connsiteX1298" fmla="*/ 2996472 w 11164922"/>
              <a:gd name="connsiteY1298" fmla="*/ 545670 h 5421351"/>
              <a:gd name="connsiteX1299" fmla="*/ 3006488 w 11164922"/>
              <a:gd name="connsiteY1299" fmla="*/ 558817 h 5421351"/>
              <a:gd name="connsiteX1300" fmla="*/ 3033283 w 11164922"/>
              <a:gd name="connsiteY1300" fmla="*/ 585733 h 5421351"/>
              <a:gd name="connsiteX1301" fmla="*/ 3040287 w 11164922"/>
              <a:gd name="connsiteY1301" fmla="*/ 634688 h 5421351"/>
              <a:gd name="connsiteX1302" fmla="*/ 3004508 w 11164922"/>
              <a:gd name="connsiteY1302" fmla="*/ 662372 h 5421351"/>
              <a:gd name="connsiteX1303" fmla="*/ 2983117 w 11164922"/>
              <a:gd name="connsiteY1303" fmla="*/ 661545 h 5421351"/>
              <a:gd name="connsiteX1304" fmla="*/ 2944473 w 11164922"/>
              <a:gd name="connsiteY1304" fmla="*/ 646418 h 5421351"/>
              <a:gd name="connsiteX1305" fmla="*/ 2962938 w 11164922"/>
              <a:gd name="connsiteY1305" fmla="*/ 692568 h 5421351"/>
              <a:gd name="connsiteX1306" fmla="*/ 2944502 w 11164922"/>
              <a:gd name="connsiteY1306" fmla="*/ 701698 h 5421351"/>
              <a:gd name="connsiteX1307" fmla="*/ 2934101 w 11164922"/>
              <a:gd name="connsiteY1307" fmla="*/ 699186 h 5421351"/>
              <a:gd name="connsiteX1308" fmla="*/ 2857107 w 11164922"/>
              <a:gd name="connsiteY1308" fmla="*/ 669256 h 5421351"/>
              <a:gd name="connsiteX1309" fmla="*/ 2848419 w 11164922"/>
              <a:gd name="connsiteY1309" fmla="*/ 662580 h 5421351"/>
              <a:gd name="connsiteX1310" fmla="*/ 2823868 w 11164922"/>
              <a:gd name="connsiteY1310" fmla="*/ 618114 h 5421351"/>
              <a:gd name="connsiteX1311" fmla="*/ 2800233 w 11164922"/>
              <a:gd name="connsiteY1311" fmla="*/ 609723 h 5421351"/>
              <a:gd name="connsiteX1312" fmla="*/ 2717329 w 11164922"/>
              <a:gd name="connsiteY1312" fmla="*/ 611259 h 5421351"/>
              <a:gd name="connsiteX1313" fmla="*/ 2702911 w 11164922"/>
              <a:gd name="connsiteY1313" fmla="*/ 608926 h 5421351"/>
              <a:gd name="connsiteX1314" fmla="*/ 2707460 w 11164922"/>
              <a:gd name="connsiteY1314" fmla="*/ 576988 h 5421351"/>
              <a:gd name="connsiteX1315" fmla="*/ 2761173 w 11164922"/>
              <a:gd name="connsiteY1315" fmla="*/ 566646 h 5421351"/>
              <a:gd name="connsiteX1316" fmla="*/ 2800764 w 11164922"/>
              <a:gd name="connsiteY1316" fmla="*/ 571049 h 5421351"/>
              <a:gd name="connsiteX1317" fmla="*/ 2828861 w 11164922"/>
              <a:gd name="connsiteY1317" fmla="*/ 564312 h 5421351"/>
              <a:gd name="connsiteX1318" fmla="*/ 2834150 w 11164922"/>
              <a:gd name="connsiteY1318" fmla="*/ 550486 h 5421351"/>
              <a:gd name="connsiteX1319" fmla="*/ 2860742 w 11164922"/>
              <a:gd name="connsiteY1319" fmla="*/ 529035 h 5421351"/>
              <a:gd name="connsiteX1320" fmla="*/ 2878231 w 11164922"/>
              <a:gd name="connsiteY1320" fmla="*/ 518103 h 5421351"/>
              <a:gd name="connsiteX1321" fmla="*/ 2902813 w 11164922"/>
              <a:gd name="connsiteY1321" fmla="*/ 495619 h 5421351"/>
              <a:gd name="connsiteX1322" fmla="*/ 2903404 w 11164922"/>
              <a:gd name="connsiteY1322" fmla="*/ 476445 h 5421351"/>
              <a:gd name="connsiteX1323" fmla="*/ 2902015 w 11164922"/>
              <a:gd name="connsiteY1323" fmla="*/ 474524 h 5421351"/>
              <a:gd name="connsiteX1324" fmla="*/ 2898204 w 11164922"/>
              <a:gd name="connsiteY1324" fmla="*/ 470655 h 5421351"/>
              <a:gd name="connsiteX1325" fmla="*/ 2878969 w 11164922"/>
              <a:gd name="connsiteY1325" fmla="*/ 458393 h 5421351"/>
              <a:gd name="connsiteX1326" fmla="*/ 2869250 w 11164922"/>
              <a:gd name="connsiteY1326" fmla="*/ 449529 h 5421351"/>
              <a:gd name="connsiteX1327" fmla="*/ 2857727 w 11164922"/>
              <a:gd name="connsiteY1327" fmla="*/ 434756 h 5421351"/>
              <a:gd name="connsiteX1328" fmla="*/ 2834534 w 11164922"/>
              <a:gd name="connsiteY1328" fmla="*/ 416114 h 5421351"/>
              <a:gd name="connsiteX1329" fmla="*/ 2821830 w 11164922"/>
              <a:gd name="connsiteY1329" fmla="*/ 413632 h 5421351"/>
              <a:gd name="connsiteX1330" fmla="*/ 2800705 w 11164922"/>
              <a:gd name="connsiteY1330" fmla="*/ 418329 h 5421351"/>
              <a:gd name="connsiteX1331" fmla="*/ 2699483 w 11164922"/>
              <a:gd name="connsiteY1331" fmla="*/ 413484 h 5421351"/>
              <a:gd name="connsiteX1332" fmla="*/ 2700695 w 11164922"/>
              <a:gd name="connsiteY1332" fmla="*/ 417768 h 5421351"/>
              <a:gd name="connsiteX1333" fmla="*/ 2702024 w 11164922"/>
              <a:gd name="connsiteY1333" fmla="*/ 419778 h 5421351"/>
              <a:gd name="connsiteX1334" fmla="*/ 2712335 w 11164922"/>
              <a:gd name="connsiteY1334" fmla="*/ 428138 h 5421351"/>
              <a:gd name="connsiteX1335" fmla="*/ 2710740 w 11164922"/>
              <a:gd name="connsiteY1335" fmla="*/ 458305 h 5421351"/>
              <a:gd name="connsiteX1336" fmla="*/ 2692423 w 11164922"/>
              <a:gd name="connsiteY1336" fmla="*/ 470299 h 5421351"/>
              <a:gd name="connsiteX1337" fmla="*/ 2681077 w 11164922"/>
              <a:gd name="connsiteY1337" fmla="*/ 488825 h 5421351"/>
              <a:gd name="connsiteX1338" fmla="*/ 2680604 w 11164922"/>
              <a:gd name="connsiteY1338" fmla="*/ 493020 h 5421351"/>
              <a:gd name="connsiteX1339" fmla="*/ 2660218 w 11164922"/>
              <a:gd name="connsiteY1339" fmla="*/ 511485 h 5421351"/>
              <a:gd name="connsiteX1340" fmla="*/ 2615339 w 11164922"/>
              <a:gd name="connsiteY1340" fmla="*/ 539731 h 5421351"/>
              <a:gd name="connsiteX1341" fmla="*/ 2591703 w 11164922"/>
              <a:gd name="connsiteY1341" fmla="*/ 544133 h 5421351"/>
              <a:gd name="connsiteX1342" fmla="*/ 2566530 w 11164922"/>
              <a:gd name="connsiteY1342" fmla="*/ 537545 h 5421351"/>
              <a:gd name="connsiteX1343" fmla="*/ 2541299 w 11164922"/>
              <a:gd name="connsiteY1343" fmla="*/ 545433 h 5421351"/>
              <a:gd name="connsiteX1344" fmla="*/ 2574036 w 11164922"/>
              <a:gd name="connsiteY1344" fmla="*/ 587091 h 5421351"/>
              <a:gd name="connsiteX1345" fmla="*/ 2593298 w 11164922"/>
              <a:gd name="connsiteY1345" fmla="*/ 621393 h 5421351"/>
              <a:gd name="connsiteX1346" fmla="*/ 2589014 w 11164922"/>
              <a:gd name="connsiteY1346" fmla="*/ 632119 h 5421351"/>
              <a:gd name="connsiteX1347" fmla="*/ 2577935 w 11164922"/>
              <a:gd name="connsiteY1347" fmla="*/ 637229 h 5421351"/>
              <a:gd name="connsiteX1348" fmla="*/ 2560209 w 11164922"/>
              <a:gd name="connsiteY1348" fmla="*/ 632088 h 5421351"/>
              <a:gd name="connsiteX1349" fmla="*/ 2549011 w 11164922"/>
              <a:gd name="connsiteY1349" fmla="*/ 624436 h 5421351"/>
              <a:gd name="connsiteX1350" fmla="*/ 2520794 w 11164922"/>
              <a:gd name="connsiteY1350" fmla="*/ 623669 h 5421351"/>
              <a:gd name="connsiteX1351" fmla="*/ 2462649 w 11164922"/>
              <a:gd name="connsiteY1351" fmla="*/ 653686 h 5421351"/>
              <a:gd name="connsiteX1352" fmla="*/ 2429853 w 11164922"/>
              <a:gd name="connsiteY1352" fmla="*/ 628160 h 5421351"/>
              <a:gd name="connsiteX1353" fmla="*/ 2458188 w 11164922"/>
              <a:gd name="connsiteY1353" fmla="*/ 600417 h 5421351"/>
              <a:gd name="connsiteX1354" fmla="*/ 2468027 w 11164922"/>
              <a:gd name="connsiteY1354" fmla="*/ 584020 h 5421351"/>
              <a:gd name="connsiteX1355" fmla="*/ 2472548 w 11164922"/>
              <a:gd name="connsiteY1355" fmla="*/ 569867 h 5421351"/>
              <a:gd name="connsiteX1356" fmla="*/ 2458661 w 11164922"/>
              <a:gd name="connsiteY1356" fmla="*/ 580976 h 5421351"/>
              <a:gd name="connsiteX1357" fmla="*/ 2288688 w 11164922"/>
              <a:gd name="connsiteY1357" fmla="*/ 668606 h 5421351"/>
              <a:gd name="connsiteX1358" fmla="*/ 2260028 w 11164922"/>
              <a:gd name="connsiteY1358" fmla="*/ 673983 h 5421351"/>
              <a:gd name="connsiteX1359" fmla="*/ 2227971 w 11164922"/>
              <a:gd name="connsiteY1359" fmla="*/ 684739 h 5421351"/>
              <a:gd name="connsiteX1360" fmla="*/ 2150150 w 11164922"/>
              <a:gd name="connsiteY1360" fmla="*/ 729470 h 5421351"/>
              <a:gd name="connsiteX1361" fmla="*/ 2108786 w 11164922"/>
              <a:gd name="connsiteY1361" fmla="*/ 765515 h 5421351"/>
              <a:gd name="connsiteX1362" fmla="*/ 2084087 w 11164922"/>
              <a:gd name="connsiteY1362" fmla="*/ 800201 h 5421351"/>
              <a:gd name="connsiteX1363" fmla="*/ 2083732 w 11164922"/>
              <a:gd name="connsiteY1363" fmla="*/ 802447 h 5421351"/>
              <a:gd name="connsiteX1364" fmla="*/ 2083732 w 11164922"/>
              <a:gd name="connsiteY1364" fmla="*/ 805579 h 5421351"/>
              <a:gd name="connsiteX1365" fmla="*/ 2107368 w 11164922"/>
              <a:gd name="connsiteY1365" fmla="*/ 814590 h 5421351"/>
              <a:gd name="connsiteX1366" fmla="*/ 2107606 w 11164922"/>
              <a:gd name="connsiteY1366" fmla="*/ 825049 h 5421351"/>
              <a:gd name="connsiteX1367" fmla="*/ 2097619 w 11164922"/>
              <a:gd name="connsiteY1367" fmla="*/ 859262 h 5421351"/>
              <a:gd name="connsiteX1368" fmla="*/ 2096290 w 11164922"/>
              <a:gd name="connsiteY1368" fmla="*/ 870548 h 5421351"/>
              <a:gd name="connsiteX1369" fmla="*/ 2106955 w 11164922"/>
              <a:gd name="connsiteY1369" fmla="*/ 870548 h 5421351"/>
              <a:gd name="connsiteX1370" fmla="*/ 2113131 w 11164922"/>
              <a:gd name="connsiteY1370" fmla="*/ 868924 h 5421351"/>
              <a:gd name="connsiteX1371" fmla="*/ 2136766 w 11164922"/>
              <a:gd name="connsiteY1371" fmla="*/ 866235 h 5421351"/>
              <a:gd name="connsiteX1372" fmla="*/ 2162973 w 11164922"/>
              <a:gd name="connsiteY1372" fmla="*/ 871583 h 5421351"/>
              <a:gd name="connsiteX1373" fmla="*/ 2170418 w 11164922"/>
              <a:gd name="connsiteY1373" fmla="*/ 875157 h 5421351"/>
              <a:gd name="connsiteX1374" fmla="*/ 2180906 w 11164922"/>
              <a:gd name="connsiteY1374" fmla="*/ 881717 h 5421351"/>
              <a:gd name="connsiteX1375" fmla="*/ 2206551 w 11164922"/>
              <a:gd name="connsiteY1375" fmla="*/ 906268 h 5421351"/>
              <a:gd name="connsiteX1376" fmla="*/ 2214706 w 11164922"/>
              <a:gd name="connsiteY1376" fmla="*/ 911558 h 5421351"/>
              <a:gd name="connsiteX1377" fmla="*/ 2272674 w 11164922"/>
              <a:gd name="connsiteY1377" fmla="*/ 938769 h 5421351"/>
              <a:gd name="connsiteX1378" fmla="*/ 2314362 w 11164922"/>
              <a:gd name="connsiteY1378" fmla="*/ 942757 h 5421351"/>
              <a:gd name="connsiteX1379" fmla="*/ 2348664 w 11164922"/>
              <a:gd name="connsiteY1379" fmla="*/ 952448 h 5421351"/>
              <a:gd name="connsiteX1380" fmla="*/ 2312058 w 11164922"/>
              <a:gd name="connsiteY1380" fmla="*/ 1014936 h 5421351"/>
              <a:gd name="connsiteX1381" fmla="*/ 2302722 w 11164922"/>
              <a:gd name="connsiteY1381" fmla="*/ 1045397 h 5421351"/>
              <a:gd name="connsiteX1382" fmla="*/ 2325471 w 11164922"/>
              <a:gd name="connsiteY1382" fmla="*/ 1091754 h 5421351"/>
              <a:gd name="connsiteX1383" fmla="*/ 2343937 w 11164922"/>
              <a:gd name="connsiteY1383" fmla="*/ 1085726 h 5421351"/>
              <a:gd name="connsiteX1384" fmla="*/ 2377619 w 11164922"/>
              <a:gd name="connsiteY1384" fmla="*/ 1064099 h 5421351"/>
              <a:gd name="connsiteX1385" fmla="*/ 2397059 w 11164922"/>
              <a:gd name="connsiteY1385" fmla="*/ 1023770 h 5421351"/>
              <a:gd name="connsiteX1386" fmla="*/ 2407192 w 11164922"/>
              <a:gd name="connsiteY1386" fmla="*/ 970589 h 5421351"/>
              <a:gd name="connsiteX1387" fmla="*/ 2509538 w 11164922"/>
              <a:gd name="connsiteY1387" fmla="*/ 919002 h 5421351"/>
              <a:gd name="connsiteX1388" fmla="*/ 2551138 w 11164922"/>
              <a:gd name="connsiteY1388" fmla="*/ 870489 h 5421351"/>
              <a:gd name="connsiteX1389" fmla="*/ 2549984 w 11164922"/>
              <a:gd name="connsiteY1389" fmla="*/ 840501 h 5421351"/>
              <a:gd name="connsiteX1390" fmla="*/ 2539320 w 11164922"/>
              <a:gd name="connsiteY1390" fmla="*/ 827058 h 5421351"/>
              <a:gd name="connsiteX1391" fmla="*/ 2549069 w 11164922"/>
              <a:gd name="connsiteY1391" fmla="*/ 802122 h 5421351"/>
              <a:gd name="connsiteX1392" fmla="*/ 2569455 w 11164922"/>
              <a:gd name="connsiteY1392" fmla="*/ 793583 h 5421351"/>
              <a:gd name="connsiteX1393" fmla="*/ 2599000 w 11164922"/>
              <a:gd name="connsiteY1393" fmla="*/ 744006 h 5421351"/>
              <a:gd name="connsiteX1394" fmla="*/ 2601956 w 11164922"/>
              <a:gd name="connsiteY1394" fmla="*/ 732838 h 5421351"/>
              <a:gd name="connsiteX1395" fmla="*/ 2636404 w 11164922"/>
              <a:gd name="connsiteY1395" fmla="*/ 676703 h 5421351"/>
              <a:gd name="connsiteX1396" fmla="*/ 2686838 w 11164922"/>
              <a:gd name="connsiteY1396" fmla="*/ 668666 h 5421351"/>
              <a:gd name="connsiteX1397" fmla="*/ 2731481 w 11164922"/>
              <a:gd name="connsiteY1397" fmla="*/ 679657 h 5421351"/>
              <a:gd name="connsiteX1398" fmla="*/ 2761028 w 11164922"/>
              <a:gd name="connsiteY1398" fmla="*/ 674989 h 5421351"/>
              <a:gd name="connsiteX1399" fmla="*/ 2808447 w 11164922"/>
              <a:gd name="connsiteY1399" fmla="*/ 718479 h 5421351"/>
              <a:gd name="connsiteX1400" fmla="*/ 2838669 w 11164922"/>
              <a:gd name="connsiteY1400" fmla="*/ 738363 h 5421351"/>
              <a:gd name="connsiteX1401" fmla="*/ 2825316 w 11164922"/>
              <a:gd name="connsiteY1401" fmla="*/ 769977 h 5421351"/>
              <a:gd name="connsiteX1402" fmla="*/ 2843634 w 11164922"/>
              <a:gd name="connsiteY1402" fmla="*/ 820203 h 5421351"/>
              <a:gd name="connsiteX1403" fmla="*/ 2914542 w 11164922"/>
              <a:gd name="connsiteY1403" fmla="*/ 792549 h 5421351"/>
              <a:gd name="connsiteX1404" fmla="*/ 2967725 w 11164922"/>
              <a:gd name="connsiteY1404" fmla="*/ 757568 h 5421351"/>
              <a:gd name="connsiteX1405" fmla="*/ 2997653 w 11164922"/>
              <a:gd name="connsiteY1405" fmla="*/ 854210 h 5421351"/>
              <a:gd name="connsiteX1406" fmla="*/ 2997653 w 11164922"/>
              <a:gd name="connsiteY1406" fmla="*/ 895308 h 5421351"/>
              <a:gd name="connsiteX1407" fmla="*/ 2995023 w 11164922"/>
              <a:gd name="connsiteY1407" fmla="*/ 901925 h 5421351"/>
              <a:gd name="connsiteX1408" fmla="*/ 3004655 w 11164922"/>
              <a:gd name="connsiteY1408" fmla="*/ 926980 h 5421351"/>
              <a:gd name="connsiteX1409" fmla="*/ 3027139 w 11164922"/>
              <a:gd name="connsiteY1409" fmla="*/ 951267 h 5421351"/>
              <a:gd name="connsiteX1410" fmla="*/ 3068945 w 11164922"/>
              <a:gd name="connsiteY1410" fmla="*/ 968166 h 5421351"/>
              <a:gd name="connsiteX1411" fmla="*/ 3075681 w 11164922"/>
              <a:gd name="connsiteY1411" fmla="*/ 992098 h 5421351"/>
              <a:gd name="connsiteX1412" fmla="*/ 3098136 w 11164922"/>
              <a:gd name="connsiteY1412" fmla="*/ 1017566 h 5421351"/>
              <a:gd name="connsiteX1413" fmla="*/ 3098579 w 11164922"/>
              <a:gd name="connsiteY1413" fmla="*/ 1036357 h 5421351"/>
              <a:gd name="connsiteX1414" fmla="*/ 3095004 w 11164922"/>
              <a:gd name="connsiteY1414" fmla="*/ 1056211 h 5421351"/>
              <a:gd name="connsiteX1415" fmla="*/ 3089332 w 11164922"/>
              <a:gd name="connsiteY1415" fmla="*/ 1073938 h 5421351"/>
              <a:gd name="connsiteX1416" fmla="*/ 3078814 w 11164922"/>
              <a:gd name="connsiteY1416" fmla="*/ 1085933 h 5421351"/>
              <a:gd name="connsiteX1417" fmla="*/ 3076362 w 11164922"/>
              <a:gd name="connsiteY1417" fmla="*/ 1089656 h 5421351"/>
              <a:gd name="connsiteX1418" fmla="*/ 3075417 w 11164922"/>
              <a:gd name="connsiteY1418" fmla="*/ 1100233 h 5421351"/>
              <a:gd name="connsiteX1419" fmla="*/ 3073141 w 11164922"/>
              <a:gd name="connsiteY1419" fmla="*/ 1106940 h 5421351"/>
              <a:gd name="connsiteX1420" fmla="*/ 3047378 w 11164922"/>
              <a:gd name="connsiteY1420" fmla="*/ 1146235 h 5421351"/>
              <a:gd name="connsiteX1421" fmla="*/ 3054528 w 11164922"/>
              <a:gd name="connsiteY1421" fmla="*/ 1160624 h 5421351"/>
              <a:gd name="connsiteX1422" fmla="*/ 3059166 w 11164922"/>
              <a:gd name="connsiteY1422" fmla="*/ 1166533 h 5421351"/>
              <a:gd name="connsiteX1423" fmla="*/ 3082388 w 11164922"/>
              <a:gd name="connsiteY1423" fmla="*/ 1166533 h 5421351"/>
              <a:gd name="connsiteX1424" fmla="*/ 3106556 w 11164922"/>
              <a:gd name="connsiteY1424" fmla="*/ 1162958 h 5421351"/>
              <a:gd name="connsiteX1425" fmla="*/ 3119852 w 11164922"/>
              <a:gd name="connsiteY1425" fmla="*/ 1173594 h 5421351"/>
              <a:gd name="connsiteX1426" fmla="*/ 3099023 w 11164922"/>
              <a:gd name="connsiteY1426" fmla="*/ 1238209 h 5421351"/>
              <a:gd name="connsiteX1427" fmla="*/ 3120680 w 11164922"/>
              <a:gd name="connsiteY1427" fmla="*/ 1250324 h 5421351"/>
              <a:gd name="connsiteX1428" fmla="*/ 3100854 w 11164922"/>
              <a:gd name="connsiteY1428" fmla="*/ 1276914 h 5421351"/>
              <a:gd name="connsiteX1429" fmla="*/ 3089569 w 11164922"/>
              <a:gd name="connsiteY1429" fmla="*/ 1281434 h 5421351"/>
              <a:gd name="connsiteX1430" fmla="*/ 3055827 w 11164922"/>
              <a:gd name="connsiteY1430" fmla="*/ 1270828 h 5421351"/>
              <a:gd name="connsiteX1431" fmla="*/ 3035944 w 11164922"/>
              <a:gd name="connsiteY1431" fmla="*/ 1260723 h 5421351"/>
              <a:gd name="connsiteX1432" fmla="*/ 3006664 w 11164922"/>
              <a:gd name="connsiteY1432" fmla="*/ 1253898 h 5421351"/>
              <a:gd name="connsiteX1433" fmla="*/ 2918295 w 11164922"/>
              <a:gd name="connsiteY1433" fmla="*/ 1256055 h 5421351"/>
              <a:gd name="connsiteX1434" fmla="*/ 2913421 w 11164922"/>
              <a:gd name="connsiteY1434" fmla="*/ 1254903 h 5421351"/>
              <a:gd name="connsiteX1435" fmla="*/ 2904557 w 11164922"/>
              <a:gd name="connsiteY1435" fmla="*/ 1249319 h 5421351"/>
              <a:gd name="connsiteX1436" fmla="*/ 2925888 w 11164922"/>
              <a:gd name="connsiteY1436" fmla="*/ 1225682 h 5421351"/>
              <a:gd name="connsiteX1437" fmla="*/ 2946126 w 11164922"/>
              <a:gd name="connsiteY1437" fmla="*/ 1208399 h 5421351"/>
              <a:gd name="connsiteX1438" fmla="*/ 3037864 w 11164922"/>
              <a:gd name="connsiteY1438" fmla="*/ 1102213 h 5421351"/>
              <a:gd name="connsiteX1439" fmla="*/ 3031068 w 11164922"/>
              <a:gd name="connsiteY1439" fmla="*/ 1100558 h 5421351"/>
              <a:gd name="connsiteX1440" fmla="*/ 3013135 w 11164922"/>
              <a:gd name="connsiteY1440" fmla="*/ 1099760 h 5421351"/>
              <a:gd name="connsiteX1441" fmla="*/ 3001317 w 11164922"/>
              <a:gd name="connsiteY1441" fmla="*/ 1102715 h 5421351"/>
              <a:gd name="connsiteX1442" fmla="*/ 2994433 w 11164922"/>
              <a:gd name="connsiteY1442" fmla="*/ 1105847 h 5421351"/>
              <a:gd name="connsiteX1443" fmla="*/ 2958446 w 11164922"/>
              <a:gd name="connsiteY1443" fmla="*/ 1130517 h 5421351"/>
              <a:gd name="connsiteX1444" fmla="*/ 2930557 w 11164922"/>
              <a:gd name="connsiteY1444" fmla="*/ 1144108 h 5421351"/>
              <a:gd name="connsiteX1445" fmla="*/ 2903404 w 11164922"/>
              <a:gd name="connsiteY1445" fmla="*/ 1150253 h 5421351"/>
              <a:gd name="connsiteX1446" fmla="*/ 2873653 w 11164922"/>
              <a:gd name="connsiteY1446" fmla="*/ 1150874 h 5421351"/>
              <a:gd name="connsiteX1447" fmla="*/ 2842510 w 11164922"/>
              <a:gd name="connsiteY1447" fmla="*/ 1147712 h 5421351"/>
              <a:gd name="connsiteX1448" fmla="*/ 2732160 w 11164922"/>
              <a:gd name="connsiteY1448" fmla="*/ 1151878 h 5421351"/>
              <a:gd name="connsiteX1449" fmla="*/ 2705334 w 11164922"/>
              <a:gd name="connsiteY1449" fmla="*/ 1158496 h 5421351"/>
              <a:gd name="connsiteX1450" fmla="*/ 2651296 w 11164922"/>
              <a:gd name="connsiteY1450" fmla="*/ 1183225 h 5421351"/>
              <a:gd name="connsiteX1451" fmla="*/ 2627335 w 11164922"/>
              <a:gd name="connsiteY1451" fmla="*/ 1198766 h 5421351"/>
              <a:gd name="connsiteX1452" fmla="*/ 2618264 w 11164922"/>
              <a:gd name="connsiteY1452" fmla="*/ 1210113 h 5421351"/>
              <a:gd name="connsiteX1453" fmla="*/ 2632741 w 11164922"/>
              <a:gd name="connsiteY1453" fmla="*/ 1208074 h 5421351"/>
              <a:gd name="connsiteX1454" fmla="*/ 2655727 w 11164922"/>
              <a:gd name="connsiteY1454" fmla="*/ 1193980 h 5421351"/>
              <a:gd name="connsiteX1455" fmla="*/ 2703591 w 11164922"/>
              <a:gd name="connsiteY1455" fmla="*/ 1179207 h 5421351"/>
              <a:gd name="connsiteX1456" fmla="*/ 2745308 w 11164922"/>
              <a:gd name="connsiteY1456" fmla="*/ 1177848 h 5421351"/>
              <a:gd name="connsiteX1457" fmla="*/ 2768501 w 11164922"/>
              <a:gd name="connsiteY1457" fmla="*/ 1210674 h 5421351"/>
              <a:gd name="connsiteX1458" fmla="*/ 2754733 w 11164922"/>
              <a:gd name="connsiteY1458" fmla="*/ 1222255 h 5421351"/>
              <a:gd name="connsiteX1459" fmla="*/ 2735618 w 11164922"/>
              <a:gd name="connsiteY1459" fmla="*/ 1273900 h 5421351"/>
              <a:gd name="connsiteX1460" fmla="*/ 2769801 w 11164922"/>
              <a:gd name="connsiteY1460" fmla="*/ 1312812 h 5421351"/>
              <a:gd name="connsiteX1461" fmla="*/ 2817546 w 11164922"/>
              <a:gd name="connsiteY1461" fmla="*/ 1328293 h 5421351"/>
              <a:gd name="connsiteX1462" fmla="*/ 2824902 w 11164922"/>
              <a:gd name="connsiteY1462" fmla="*/ 1337364 h 5421351"/>
              <a:gd name="connsiteX1463" fmla="*/ 2736267 w 11164922"/>
              <a:gd name="connsiteY1463" fmla="*/ 1371399 h 5421351"/>
              <a:gd name="connsiteX1464" fmla="*/ 2729088 w 11164922"/>
              <a:gd name="connsiteY1464" fmla="*/ 1371104 h 5421351"/>
              <a:gd name="connsiteX1465" fmla="*/ 2721110 w 11164922"/>
              <a:gd name="connsiteY1465" fmla="*/ 1369568 h 5421351"/>
              <a:gd name="connsiteX1466" fmla="*/ 2707018 w 11164922"/>
              <a:gd name="connsiteY1466" fmla="*/ 1372699 h 5421351"/>
              <a:gd name="connsiteX1467" fmla="*/ 2704861 w 11164922"/>
              <a:gd name="connsiteY1467" fmla="*/ 1373940 h 5421351"/>
              <a:gd name="connsiteX1468" fmla="*/ 2696736 w 11164922"/>
              <a:gd name="connsiteY1468" fmla="*/ 1380499 h 5421351"/>
              <a:gd name="connsiteX1469" fmla="*/ 2678064 w 11164922"/>
              <a:gd name="connsiteY1469" fmla="*/ 1400088 h 5421351"/>
              <a:gd name="connsiteX1470" fmla="*/ 2655876 w 11164922"/>
              <a:gd name="connsiteY1470" fmla="*/ 1414122 h 5421351"/>
              <a:gd name="connsiteX1471" fmla="*/ 2638149 w 11164922"/>
              <a:gd name="connsiteY1471" fmla="*/ 1400442 h 5421351"/>
              <a:gd name="connsiteX1472" fmla="*/ 2642728 w 11164922"/>
              <a:gd name="connsiteY1472" fmla="*/ 1384872 h 5421351"/>
              <a:gd name="connsiteX1473" fmla="*/ 2663409 w 11164922"/>
              <a:gd name="connsiteY1473" fmla="*/ 1363570 h 5421351"/>
              <a:gd name="connsiteX1474" fmla="*/ 2682702 w 11164922"/>
              <a:gd name="connsiteY1474" fmla="*/ 1348089 h 5421351"/>
              <a:gd name="connsiteX1475" fmla="*/ 2700193 w 11164922"/>
              <a:gd name="connsiteY1475" fmla="*/ 1339225 h 5421351"/>
              <a:gd name="connsiteX1476" fmla="*/ 2704506 w 11164922"/>
              <a:gd name="connsiteY1476" fmla="*/ 1332991 h 5421351"/>
              <a:gd name="connsiteX1477" fmla="*/ 2638060 w 11164922"/>
              <a:gd name="connsiteY1477" fmla="*/ 1352195 h 5421351"/>
              <a:gd name="connsiteX1478" fmla="*/ 2601956 w 11164922"/>
              <a:gd name="connsiteY1478" fmla="*/ 1369006 h 5421351"/>
              <a:gd name="connsiteX1479" fmla="*/ 2573681 w 11164922"/>
              <a:gd name="connsiteY1479" fmla="*/ 1378077 h 5421351"/>
              <a:gd name="connsiteX1480" fmla="*/ 2568924 w 11164922"/>
              <a:gd name="connsiteY1480" fmla="*/ 1378343 h 5421351"/>
              <a:gd name="connsiteX1481" fmla="*/ 2548626 w 11164922"/>
              <a:gd name="connsiteY1481" fmla="*/ 1393765 h 5421351"/>
              <a:gd name="connsiteX1482" fmla="*/ 2514235 w 11164922"/>
              <a:gd name="connsiteY1482" fmla="*/ 1408745 h 5421351"/>
              <a:gd name="connsiteX1483" fmla="*/ 2484336 w 11164922"/>
              <a:gd name="connsiteY1483" fmla="*/ 1432735 h 5421351"/>
              <a:gd name="connsiteX1484" fmla="*/ 2459518 w 11164922"/>
              <a:gd name="connsiteY1484" fmla="*/ 1484579 h 5421351"/>
              <a:gd name="connsiteX1485" fmla="*/ 2441348 w 11164922"/>
              <a:gd name="connsiteY1485" fmla="*/ 1493945 h 5421351"/>
              <a:gd name="connsiteX1486" fmla="*/ 2413162 w 11164922"/>
              <a:gd name="connsiteY1486" fmla="*/ 1502602 h 5421351"/>
              <a:gd name="connsiteX1487" fmla="*/ 2400162 w 11164922"/>
              <a:gd name="connsiteY1487" fmla="*/ 1504020 h 5421351"/>
              <a:gd name="connsiteX1488" fmla="*/ 2333921 w 11164922"/>
              <a:gd name="connsiteY1488" fmla="*/ 1532206 h 5421351"/>
              <a:gd name="connsiteX1489" fmla="*/ 2328012 w 11164922"/>
              <a:gd name="connsiteY1489" fmla="*/ 1537760 h 5421351"/>
              <a:gd name="connsiteX1490" fmla="*/ 2316608 w 11164922"/>
              <a:gd name="connsiteY1490" fmla="*/ 1557969 h 5421351"/>
              <a:gd name="connsiteX1491" fmla="*/ 2264727 w 11164922"/>
              <a:gd name="connsiteY1491" fmla="*/ 1608698 h 5421351"/>
              <a:gd name="connsiteX1492" fmla="*/ 2241090 w 11164922"/>
              <a:gd name="connsiteY1492" fmla="*/ 1645157 h 5421351"/>
              <a:gd name="connsiteX1493" fmla="*/ 2232905 w 11164922"/>
              <a:gd name="connsiteY1493" fmla="*/ 1637889 h 5421351"/>
              <a:gd name="connsiteX1494" fmla="*/ 2230305 w 11164922"/>
              <a:gd name="connsiteY1494" fmla="*/ 1629882 h 5421351"/>
              <a:gd name="connsiteX1495" fmla="*/ 2224397 w 11164922"/>
              <a:gd name="connsiteY1495" fmla="*/ 1633162 h 5421351"/>
              <a:gd name="connsiteX1496" fmla="*/ 2221737 w 11164922"/>
              <a:gd name="connsiteY1496" fmla="*/ 1665100 h 5421351"/>
              <a:gd name="connsiteX1497" fmla="*/ 2210244 w 11164922"/>
              <a:gd name="connsiteY1497" fmla="*/ 1719285 h 5421351"/>
              <a:gd name="connsiteX1498" fmla="*/ 2179725 w 11164922"/>
              <a:gd name="connsiteY1498" fmla="*/ 1758197 h 5421351"/>
              <a:gd name="connsiteX1499" fmla="*/ 2173521 w 11164922"/>
              <a:gd name="connsiteY1499" fmla="*/ 1772319 h 5421351"/>
              <a:gd name="connsiteX1500" fmla="*/ 2159368 w 11164922"/>
              <a:gd name="connsiteY1500" fmla="*/ 1777755 h 5421351"/>
              <a:gd name="connsiteX1501" fmla="*/ 2145392 w 11164922"/>
              <a:gd name="connsiteY1501" fmla="*/ 1780414 h 5421351"/>
              <a:gd name="connsiteX1502" fmla="*/ 2126691 w 11164922"/>
              <a:gd name="connsiteY1502" fmla="*/ 1788214 h 5421351"/>
              <a:gd name="connsiteX1503" fmla="*/ 2117354 w 11164922"/>
              <a:gd name="connsiteY1503" fmla="*/ 1796280 h 5421351"/>
              <a:gd name="connsiteX1504" fmla="*/ 2111150 w 11164922"/>
              <a:gd name="connsiteY1504" fmla="*/ 1804375 h 5421351"/>
              <a:gd name="connsiteX1505" fmla="*/ 2105832 w 11164922"/>
              <a:gd name="connsiteY1505" fmla="*/ 1808423 h 5421351"/>
              <a:gd name="connsiteX1506" fmla="*/ 2083200 w 11164922"/>
              <a:gd name="connsiteY1506" fmla="*/ 1817819 h 5421351"/>
              <a:gd name="connsiteX1507" fmla="*/ 1993619 w 11164922"/>
              <a:gd name="connsiteY1507" fmla="*/ 1880986 h 5421351"/>
              <a:gd name="connsiteX1508" fmla="*/ 1982362 w 11164922"/>
              <a:gd name="connsiteY1508" fmla="*/ 1895227 h 5421351"/>
              <a:gd name="connsiteX1509" fmla="*/ 1963484 w 11164922"/>
              <a:gd name="connsiteY1509" fmla="*/ 1930326 h 5421351"/>
              <a:gd name="connsiteX1510" fmla="*/ 1957042 w 11164922"/>
              <a:gd name="connsiteY1510" fmla="*/ 1959133 h 5421351"/>
              <a:gd name="connsiteX1511" fmla="*/ 1973882 w 11164922"/>
              <a:gd name="connsiteY1511" fmla="*/ 2054948 h 5421351"/>
              <a:gd name="connsiteX1512" fmla="*/ 1955417 w 11164922"/>
              <a:gd name="connsiteY1512" fmla="*/ 2142963 h 5421351"/>
              <a:gd name="connsiteX1513" fmla="*/ 1924719 w 11164922"/>
              <a:gd name="connsiteY1513" fmla="*/ 2157204 h 5421351"/>
              <a:gd name="connsiteX1514" fmla="*/ 1889649 w 11164922"/>
              <a:gd name="connsiteY1514" fmla="*/ 2090727 h 5421351"/>
              <a:gd name="connsiteX1515" fmla="*/ 1882323 w 11164922"/>
              <a:gd name="connsiteY1515" fmla="*/ 2060621 h 5421351"/>
              <a:gd name="connsiteX1516" fmla="*/ 1880224 w 11164922"/>
              <a:gd name="connsiteY1516" fmla="*/ 2037516 h 5421351"/>
              <a:gd name="connsiteX1517" fmla="*/ 1885071 w 11164922"/>
              <a:gd name="connsiteY1517" fmla="*/ 2005755 h 5421351"/>
              <a:gd name="connsiteX1518" fmla="*/ 1878245 w 11164922"/>
              <a:gd name="connsiteY1518" fmla="*/ 1992135 h 5421351"/>
              <a:gd name="connsiteX1519" fmla="*/ 1859632 w 11164922"/>
              <a:gd name="connsiteY1519" fmla="*/ 1970892 h 5421351"/>
              <a:gd name="connsiteX1520" fmla="*/ 1815047 w 11164922"/>
              <a:gd name="connsiteY1520" fmla="*/ 1980169 h 5421351"/>
              <a:gd name="connsiteX1521" fmla="*/ 1803467 w 11164922"/>
              <a:gd name="connsiteY1521" fmla="*/ 1960817 h 5421351"/>
              <a:gd name="connsiteX1522" fmla="*/ 1789964 w 11164922"/>
              <a:gd name="connsiteY1522" fmla="*/ 1949383 h 5421351"/>
              <a:gd name="connsiteX1523" fmla="*/ 1780155 w 11164922"/>
              <a:gd name="connsiteY1523" fmla="*/ 1946813 h 5421351"/>
              <a:gd name="connsiteX1524" fmla="*/ 1720266 w 11164922"/>
              <a:gd name="connsiteY1524" fmla="*/ 1954613 h 5421351"/>
              <a:gd name="connsiteX1525" fmla="*/ 1708242 w 11164922"/>
              <a:gd name="connsiteY1525" fmla="*/ 1959162 h 5421351"/>
              <a:gd name="connsiteX1526" fmla="*/ 1702747 w 11164922"/>
              <a:gd name="connsiteY1526" fmla="*/ 1959842 h 5421351"/>
              <a:gd name="connsiteX1527" fmla="*/ 1673584 w 11164922"/>
              <a:gd name="connsiteY1527" fmla="*/ 1958306 h 5421351"/>
              <a:gd name="connsiteX1528" fmla="*/ 1673584 w 11164922"/>
              <a:gd name="connsiteY1528" fmla="*/ 1999226 h 5421351"/>
              <a:gd name="connsiteX1529" fmla="*/ 1664191 w 11164922"/>
              <a:gd name="connsiteY1529" fmla="*/ 1995769 h 5421351"/>
              <a:gd name="connsiteX1530" fmla="*/ 1614318 w 11164922"/>
              <a:gd name="connsiteY1530" fmla="*/ 1992519 h 5421351"/>
              <a:gd name="connsiteX1531" fmla="*/ 1606400 w 11164922"/>
              <a:gd name="connsiteY1531" fmla="*/ 1990096 h 5421351"/>
              <a:gd name="connsiteX1532" fmla="*/ 1598365 w 11164922"/>
              <a:gd name="connsiteY1532" fmla="*/ 1985605 h 5421351"/>
              <a:gd name="connsiteX1533" fmla="*/ 1589796 w 11164922"/>
              <a:gd name="connsiteY1533" fmla="*/ 1986433 h 5421351"/>
              <a:gd name="connsiteX1534" fmla="*/ 1579159 w 11164922"/>
              <a:gd name="connsiteY1534" fmla="*/ 1985428 h 5421351"/>
              <a:gd name="connsiteX1535" fmla="*/ 1545240 w 11164922"/>
              <a:gd name="connsiteY1535" fmla="*/ 1975767 h 5421351"/>
              <a:gd name="connsiteX1536" fmla="*/ 1522698 w 11164922"/>
              <a:gd name="connsiteY1536" fmla="*/ 1977008 h 5421351"/>
              <a:gd name="connsiteX1537" fmla="*/ 1509137 w 11164922"/>
              <a:gd name="connsiteY1537" fmla="*/ 1982474 h 5421351"/>
              <a:gd name="connsiteX1538" fmla="*/ 1400500 w 11164922"/>
              <a:gd name="connsiteY1538" fmla="*/ 2043366 h 5421351"/>
              <a:gd name="connsiteX1539" fmla="*/ 1369182 w 11164922"/>
              <a:gd name="connsiteY1539" fmla="*/ 2091584 h 5421351"/>
              <a:gd name="connsiteX1540" fmla="*/ 1356536 w 11164922"/>
              <a:gd name="connsiteY1540" fmla="*/ 2147040 h 5421351"/>
              <a:gd name="connsiteX1541" fmla="*/ 1336622 w 11164922"/>
              <a:gd name="connsiteY1541" fmla="*/ 2194105 h 5421351"/>
              <a:gd name="connsiteX1542" fmla="*/ 1325809 w 11164922"/>
              <a:gd name="connsiteY1542" fmla="*/ 2242234 h 5421351"/>
              <a:gd name="connsiteX1543" fmla="*/ 1325484 w 11164922"/>
              <a:gd name="connsiteY1543" fmla="*/ 2276566 h 5421351"/>
              <a:gd name="connsiteX1544" fmla="*/ 1333787 w 11164922"/>
              <a:gd name="connsiteY1544" fmla="*/ 2348538 h 5421351"/>
              <a:gd name="connsiteX1545" fmla="*/ 1354881 w 11164922"/>
              <a:gd name="connsiteY1545" fmla="*/ 2397406 h 5421351"/>
              <a:gd name="connsiteX1546" fmla="*/ 1381266 w 11164922"/>
              <a:gd name="connsiteY1546" fmla="*/ 2415724 h 5421351"/>
              <a:gd name="connsiteX1547" fmla="*/ 1387441 w 11164922"/>
              <a:gd name="connsiteY1547" fmla="*/ 2417821 h 5421351"/>
              <a:gd name="connsiteX1548" fmla="*/ 1392168 w 11164922"/>
              <a:gd name="connsiteY1548" fmla="*/ 2424233 h 5421351"/>
              <a:gd name="connsiteX1549" fmla="*/ 1427297 w 11164922"/>
              <a:gd name="connsiteY1549" fmla="*/ 2429758 h 5421351"/>
              <a:gd name="connsiteX1550" fmla="*/ 1500155 w 11164922"/>
              <a:gd name="connsiteY1550" fmla="*/ 2425178 h 5421351"/>
              <a:gd name="connsiteX1551" fmla="*/ 1540219 w 11164922"/>
              <a:gd name="connsiteY1551" fmla="*/ 2396874 h 5421351"/>
              <a:gd name="connsiteX1552" fmla="*/ 1563204 w 11164922"/>
              <a:gd name="connsiteY1552" fmla="*/ 2328418 h 5421351"/>
              <a:gd name="connsiteX1553" fmla="*/ 1588436 w 11164922"/>
              <a:gd name="connsiteY1553" fmla="*/ 2314088 h 5421351"/>
              <a:gd name="connsiteX1554" fmla="*/ 1630774 w 11164922"/>
              <a:gd name="connsiteY1554" fmla="*/ 2302270 h 5421351"/>
              <a:gd name="connsiteX1555" fmla="*/ 1676806 w 11164922"/>
              <a:gd name="connsiteY1555" fmla="*/ 2301561 h 5421351"/>
              <a:gd name="connsiteX1556" fmla="*/ 1693647 w 11164922"/>
              <a:gd name="connsiteY1556" fmla="*/ 2311695 h 5421351"/>
              <a:gd name="connsiteX1557" fmla="*/ 1687738 w 11164922"/>
              <a:gd name="connsiteY1557" fmla="*/ 2336336 h 5421351"/>
              <a:gd name="connsiteX1558" fmla="*/ 1677308 w 11164922"/>
              <a:gd name="connsiteY1558" fmla="*/ 2350842 h 5421351"/>
              <a:gd name="connsiteX1559" fmla="*/ 1666937 w 11164922"/>
              <a:gd name="connsiteY1559" fmla="*/ 2398588 h 5421351"/>
              <a:gd name="connsiteX1560" fmla="*/ 1626284 w 11164922"/>
              <a:gd name="connsiteY1560" fmla="*/ 2478566 h 5421351"/>
              <a:gd name="connsiteX1561" fmla="*/ 1619902 w 11164922"/>
              <a:gd name="connsiteY1561" fmla="*/ 2507402 h 5421351"/>
              <a:gd name="connsiteX1562" fmla="*/ 1602972 w 11164922"/>
              <a:gd name="connsiteY1562" fmla="*/ 2532220 h 5421351"/>
              <a:gd name="connsiteX1563" fmla="*/ 1617568 w 11164922"/>
              <a:gd name="connsiteY1563" fmla="*/ 2540020 h 5421351"/>
              <a:gd name="connsiteX1564" fmla="*/ 1733592 w 11164922"/>
              <a:gd name="connsiteY1564" fmla="*/ 2534791 h 5421351"/>
              <a:gd name="connsiteX1565" fmla="*/ 1756401 w 11164922"/>
              <a:gd name="connsiteY1565" fmla="*/ 2543654 h 5421351"/>
              <a:gd name="connsiteX1566" fmla="*/ 1788516 w 11164922"/>
              <a:gd name="connsiteY1566" fmla="*/ 2567290 h 5421351"/>
              <a:gd name="connsiteX1567" fmla="*/ 1790084 w 11164922"/>
              <a:gd name="connsiteY1567" fmla="*/ 2583540 h 5421351"/>
              <a:gd name="connsiteX1568" fmla="*/ 1783877 w 11164922"/>
              <a:gd name="connsiteY1568" fmla="*/ 2618581 h 5421351"/>
              <a:gd name="connsiteX1569" fmla="*/ 1777969 w 11164922"/>
              <a:gd name="connsiteY1569" fmla="*/ 2634239 h 5421351"/>
              <a:gd name="connsiteX1570" fmla="*/ 1757938 w 11164922"/>
              <a:gd name="connsiteY1570" fmla="*/ 2733334 h 5421351"/>
              <a:gd name="connsiteX1571" fmla="*/ 1771381 w 11164922"/>
              <a:gd name="connsiteY1571" fmla="*/ 2775465 h 5421351"/>
              <a:gd name="connsiteX1572" fmla="*/ 1782520 w 11164922"/>
              <a:gd name="connsiteY1572" fmla="*/ 2786426 h 5421351"/>
              <a:gd name="connsiteX1573" fmla="*/ 1815019 w 11164922"/>
              <a:gd name="connsiteY1573" fmla="*/ 2811244 h 5421351"/>
              <a:gd name="connsiteX1574" fmla="*/ 1865925 w 11164922"/>
              <a:gd name="connsiteY1574" fmla="*/ 2810003 h 5421351"/>
              <a:gd name="connsiteX1575" fmla="*/ 1901203 w 11164922"/>
              <a:gd name="connsiteY1575" fmla="*/ 2796886 h 5421351"/>
              <a:gd name="connsiteX1576" fmla="*/ 1953202 w 11164922"/>
              <a:gd name="connsiteY1576" fmla="*/ 2806488 h 5421351"/>
              <a:gd name="connsiteX1577" fmla="*/ 1982748 w 11164922"/>
              <a:gd name="connsiteY1577" fmla="*/ 2838662 h 5421351"/>
              <a:gd name="connsiteX1578" fmla="*/ 2020476 w 11164922"/>
              <a:gd name="connsiteY1578" fmla="*/ 2803385 h 5421351"/>
              <a:gd name="connsiteX1579" fmla="*/ 2034452 w 11164922"/>
              <a:gd name="connsiteY1579" fmla="*/ 2780577 h 5421351"/>
              <a:gd name="connsiteX1580" fmla="*/ 2037199 w 11164922"/>
              <a:gd name="connsiteY1580" fmla="*/ 2768758 h 5421351"/>
              <a:gd name="connsiteX1581" fmla="*/ 2063553 w 11164922"/>
              <a:gd name="connsiteY1581" fmla="*/ 2734457 h 5421351"/>
              <a:gd name="connsiteX1582" fmla="*/ 2140370 w 11164922"/>
              <a:gd name="connsiteY1582" fmla="*/ 2707541 h 5421351"/>
              <a:gd name="connsiteX1583" fmla="*/ 2160136 w 11164922"/>
              <a:gd name="connsiteY1583" fmla="*/ 2695723 h 5421351"/>
              <a:gd name="connsiteX1584" fmla="*/ 2175914 w 11164922"/>
              <a:gd name="connsiteY1584" fmla="*/ 2680950 h 5421351"/>
              <a:gd name="connsiteX1585" fmla="*/ 2184098 w 11164922"/>
              <a:gd name="connsiteY1585" fmla="*/ 2677996 h 5421351"/>
              <a:gd name="connsiteX1586" fmla="*/ 2193965 w 11164922"/>
              <a:gd name="connsiteY1586" fmla="*/ 2678350 h 5421351"/>
              <a:gd name="connsiteX1587" fmla="*/ 2203745 w 11164922"/>
              <a:gd name="connsiteY1587" fmla="*/ 2681305 h 5421351"/>
              <a:gd name="connsiteX1588" fmla="*/ 2204719 w 11164922"/>
              <a:gd name="connsiteY1588" fmla="*/ 2681984 h 5421351"/>
              <a:gd name="connsiteX1589" fmla="*/ 2206877 w 11164922"/>
              <a:gd name="connsiteY1589" fmla="*/ 2685323 h 5421351"/>
              <a:gd name="connsiteX1590" fmla="*/ 2208621 w 11164922"/>
              <a:gd name="connsiteY1590" fmla="*/ 2695516 h 5421351"/>
              <a:gd name="connsiteX1591" fmla="*/ 2196449 w 11164922"/>
              <a:gd name="connsiteY1591" fmla="*/ 2710289 h 5421351"/>
              <a:gd name="connsiteX1592" fmla="*/ 2184807 w 11164922"/>
              <a:gd name="connsiteY1592" fmla="*/ 2721220 h 5421351"/>
              <a:gd name="connsiteX1593" fmla="*/ 2190715 w 11164922"/>
              <a:gd name="connsiteY1593" fmla="*/ 2735727 h 5421351"/>
              <a:gd name="connsiteX1594" fmla="*/ 2251755 w 11164922"/>
              <a:gd name="connsiteY1594" fmla="*/ 2693359 h 5421351"/>
              <a:gd name="connsiteX1595" fmla="*/ 2266764 w 11164922"/>
              <a:gd name="connsiteY1595" fmla="*/ 2712948 h 5421351"/>
              <a:gd name="connsiteX1596" fmla="*/ 2346302 w 11164922"/>
              <a:gd name="connsiteY1596" fmla="*/ 2743556 h 5421351"/>
              <a:gd name="connsiteX1597" fmla="*/ 2434788 w 11164922"/>
              <a:gd name="connsiteY1597" fmla="*/ 2762465 h 5421351"/>
              <a:gd name="connsiteX1598" fmla="*/ 2464156 w 11164922"/>
              <a:gd name="connsiteY1598" fmla="*/ 2746156 h 5421351"/>
              <a:gd name="connsiteX1599" fmla="*/ 2528003 w 11164922"/>
              <a:gd name="connsiteY1599" fmla="*/ 2745950 h 5421351"/>
              <a:gd name="connsiteX1600" fmla="*/ 2524134 w 11164922"/>
              <a:gd name="connsiteY1600" fmla="*/ 2769320 h 5421351"/>
              <a:gd name="connsiteX1601" fmla="*/ 2528092 w 11164922"/>
              <a:gd name="connsiteY1601" fmla="*/ 2774372 h 5421351"/>
              <a:gd name="connsiteX1602" fmla="*/ 2533647 w 11164922"/>
              <a:gd name="connsiteY1602" fmla="*/ 2778774 h 5421351"/>
              <a:gd name="connsiteX1603" fmla="*/ 2544637 w 11164922"/>
              <a:gd name="connsiteY1603" fmla="*/ 2746275 h 5421351"/>
              <a:gd name="connsiteX1604" fmla="*/ 2570135 w 11164922"/>
              <a:gd name="connsiteY1604" fmla="*/ 2745743 h 5421351"/>
              <a:gd name="connsiteX1605" fmla="*/ 2574095 w 11164922"/>
              <a:gd name="connsiteY1605" fmla="*/ 2762554 h 5421351"/>
              <a:gd name="connsiteX1606" fmla="*/ 2558464 w 11164922"/>
              <a:gd name="connsiteY1606" fmla="*/ 2785688 h 5421351"/>
              <a:gd name="connsiteX1607" fmla="*/ 2572056 w 11164922"/>
              <a:gd name="connsiteY1607" fmla="*/ 2798481 h 5421351"/>
              <a:gd name="connsiteX1608" fmla="*/ 2573001 w 11164922"/>
              <a:gd name="connsiteY1608" fmla="*/ 2827287 h 5421351"/>
              <a:gd name="connsiteX1609" fmla="*/ 2615013 w 11164922"/>
              <a:gd name="connsiteY1609" fmla="*/ 2842237 h 5421351"/>
              <a:gd name="connsiteX1610" fmla="*/ 2646420 w 11164922"/>
              <a:gd name="connsiteY1610" fmla="*/ 2866996 h 5421351"/>
              <a:gd name="connsiteX1611" fmla="*/ 2657499 w 11164922"/>
              <a:gd name="connsiteY1611" fmla="*/ 2892109 h 5421351"/>
              <a:gd name="connsiteX1612" fmla="*/ 2669851 w 11164922"/>
              <a:gd name="connsiteY1612" fmla="*/ 2905405 h 5421351"/>
              <a:gd name="connsiteX1613" fmla="*/ 2689527 w 11164922"/>
              <a:gd name="connsiteY1613" fmla="*/ 2920946 h 5421351"/>
              <a:gd name="connsiteX1614" fmla="*/ 2697121 w 11164922"/>
              <a:gd name="connsiteY1614" fmla="*/ 2928863 h 5421351"/>
              <a:gd name="connsiteX1615" fmla="*/ 2742058 w 11164922"/>
              <a:gd name="connsiteY1615" fmla="*/ 2939972 h 5421351"/>
              <a:gd name="connsiteX1616" fmla="*/ 2794796 w 11164922"/>
              <a:gd name="connsiteY1616" fmla="*/ 2943607 h 5421351"/>
              <a:gd name="connsiteX1617" fmla="*/ 2847358 w 11164922"/>
              <a:gd name="connsiteY1617" fmla="*/ 2957759 h 5421351"/>
              <a:gd name="connsiteX1618" fmla="*/ 2851374 w 11164922"/>
              <a:gd name="connsiteY1618" fmla="*/ 2959738 h 5421351"/>
              <a:gd name="connsiteX1619" fmla="*/ 2894244 w 11164922"/>
              <a:gd name="connsiteY1619" fmla="*/ 3001870 h 5421351"/>
              <a:gd name="connsiteX1620" fmla="*/ 2920392 w 11164922"/>
              <a:gd name="connsiteY1620" fmla="*/ 3038506 h 5421351"/>
              <a:gd name="connsiteX1621" fmla="*/ 2927808 w 11164922"/>
              <a:gd name="connsiteY1621" fmla="*/ 3074373 h 5421351"/>
              <a:gd name="connsiteX1622" fmla="*/ 2949937 w 11164922"/>
              <a:gd name="connsiteY1622" fmla="*/ 3115027 h 5421351"/>
              <a:gd name="connsiteX1623" fmla="*/ 2957709 w 11164922"/>
              <a:gd name="connsiteY1623" fmla="*/ 3162832 h 5421351"/>
              <a:gd name="connsiteX1624" fmla="*/ 2988287 w 11164922"/>
              <a:gd name="connsiteY1624" fmla="*/ 3185729 h 5421351"/>
              <a:gd name="connsiteX1625" fmla="*/ 3010032 w 11164922"/>
              <a:gd name="connsiteY1625" fmla="*/ 3191638 h 5421351"/>
              <a:gd name="connsiteX1626" fmla="*/ 3018217 w 11164922"/>
              <a:gd name="connsiteY1626" fmla="*/ 3214683 h 5421351"/>
              <a:gd name="connsiteX1627" fmla="*/ 3028527 w 11164922"/>
              <a:gd name="connsiteY1627" fmla="*/ 3210695 h 5421351"/>
              <a:gd name="connsiteX1628" fmla="*/ 3064779 w 11164922"/>
              <a:gd name="connsiteY1628" fmla="*/ 3214181 h 5421351"/>
              <a:gd name="connsiteX1629" fmla="*/ 3112791 w 11164922"/>
              <a:gd name="connsiteY1629" fmla="*/ 3234124 h 5421351"/>
              <a:gd name="connsiteX1630" fmla="*/ 3145290 w 11164922"/>
              <a:gd name="connsiteY1630" fmla="*/ 3256785 h 5421351"/>
              <a:gd name="connsiteX1631" fmla="*/ 3157109 w 11164922"/>
              <a:gd name="connsiteY1631" fmla="*/ 3281751 h 5421351"/>
              <a:gd name="connsiteX1632" fmla="*/ 3185738 w 11164922"/>
              <a:gd name="connsiteY1632" fmla="*/ 3276728 h 5421351"/>
              <a:gd name="connsiteX1633" fmla="*/ 3261315 w 11164922"/>
              <a:gd name="connsiteY1633" fmla="*/ 3300009 h 5421351"/>
              <a:gd name="connsiteX1634" fmla="*/ 3274963 w 11164922"/>
              <a:gd name="connsiteY1634" fmla="*/ 3300896 h 5421351"/>
              <a:gd name="connsiteX1635" fmla="*/ 3305426 w 11164922"/>
              <a:gd name="connsiteY1635" fmla="*/ 3297646 h 5421351"/>
              <a:gd name="connsiteX1636" fmla="*/ 3317243 w 11164922"/>
              <a:gd name="connsiteY1636" fmla="*/ 3299567 h 5421351"/>
              <a:gd name="connsiteX1637" fmla="*/ 3324571 w 11164922"/>
              <a:gd name="connsiteY1637" fmla="*/ 3302107 h 5421351"/>
              <a:gd name="connsiteX1638" fmla="*/ 3354428 w 11164922"/>
              <a:gd name="connsiteY1638" fmla="*/ 3319421 h 5421351"/>
              <a:gd name="connsiteX1639" fmla="*/ 3404655 w 11164922"/>
              <a:gd name="connsiteY1639" fmla="*/ 3366339 h 5421351"/>
              <a:gd name="connsiteX1640" fmla="*/ 3416975 w 11164922"/>
              <a:gd name="connsiteY1640" fmla="*/ 3375025 h 5421351"/>
              <a:gd name="connsiteX1641" fmla="*/ 3425661 w 11164922"/>
              <a:gd name="connsiteY1641" fmla="*/ 3379102 h 5421351"/>
              <a:gd name="connsiteX1642" fmla="*/ 3466315 w 11164922"/>
              <a:gd name="connsiteY1642" fmla="*/ 3389709 h 5421351"/>
              <a:gd name="connsiteX1643" fmla="*/ 3474499 w 11164922"/>
              <a:gd name="connsiteY1643" fmla="*/ 3394643 h 5421351"/>
              <a:gd name="connsiteX1644" fmla="*/ 3481118 w 11164922"/>
              <a:gd name="connsiteY1644" fmla="*/ 3400256 h 5421351"/>
              <a:gd name="connsiteX1645" fmla="*/ 3487027 w 11164922"/>
              <a:gd name="connsiteY1645" fmla="*/ 3407229 h 5421351"/>
              <a:gd name="connsiteX1646" fmla="*/ 3491517 w 11164922"/>
              <a:gd name="connsiteY1646" fmla="*/ 3415265 h 5421351"/>
              <a:gd name="connsiteX1647" fmla="*/ 3502242 w 11164922"/>
              <a:gd name="connsiteY1647" fmla="*/ 3446849 h 5421351"/>
              <a:gd name="connsiteX1648" fmla="*/ 3506142 w 11164922"/>
              <a:gd name="connsiteY1648" fmla="*/ 3470544 h 5421351"/>
              <a:gd name="connsiteX1649" fmla="*/ 3506467 w 11164922"/>
              <a:gd name="connsiteY1649" fmla="*/ 3493678 h 5421351"/>
              <a:gd name="connsiteX1650" fmla="*/ 3503099 w 11164922"/>
              <a:gd name="connsiteY1650" fmla="*/ 3518496 h 5421351"/>
              <a:gd name="connsiteX1651" fmla="*/ 3494531 w 11164922"/>
              <a:gd name="connsiteY1651" fmla="*/ 3547066 h 5421351"/>
              <a:gd name="connsiteX1652" fmla="*/ 3474352 w 11164922"/>
              <a:gd name="connsiteY1652" fmla="*/ 3586214 h 5421351"/>
              <a:gd name="connsiteX1653" fmla="*/ 3375021 w 11164922"/>
              <a:gd name="connsiteY1653" fmla="*/ 3726760 h 5421351"/>
              <a:gd name="connsiteX1654" fmla="*/ 3368787 w 11164922"/>
              <a:gd name="connsiteY1654" fmla="*/ 3743128 h 5421351"/>
              <a:gd name="connsiteX1655" fmla="*/ 3366512 w 11164922"/>
              <a:gd name="connsiteY1655" fmla="*/ 3760677 h 5421351"/>
              <a:gd name="connsiteX1656" fmla="*/ 3378330 w 11164922"/>
              <a:gd name="connsiteY1656" fmla="*/ 3846122 h 5421351"/>
              <a:gd name="connsiteX1657" fmla="*/ 3377503 w 11164922"/>
              <a:gd name="connsiteY1657" fmla="*/ 3852031 h 5421351"/>
              <a:gd name="connsiteX1658" fmla="*/ 3371801 w 11164922"/>
              <a:gd name="connsiteY1658" fmla="*/ 3871265 h 5421351"/>
              <a:gd name="connsiteX1659" fmla="*/ 3369082 w 11164922"/>
              <a:gd name="connsiteY1659" fmla="*/ 3908285 h 5421351"/>
              <a:gd name="connsiteX1660" fmla="*/ 3366335 w 11164922"/>
              <a:gd name="connsiteY1660" fmla="*/ 3918596 h 5421351"/>
              <a:gd name="connsiteX1661" fmla="*/ 3362494 w 11164922"/>
              <a:gd name="connsiteY1661" fmla="*/ 3927460 h 5421351"/>
              <a:gd name="connsiteX1662" fmla="*/ 3357087 w 11164922"/>
              <a:gd name="connsiteY1662" fmla="*/ 3936323 h 5421351"/>
              <a:gd name="connsiteX1663" fmla="*/ 3355817 w 11164922"/>
              <a:gd name="connsiteY1663" fmla="*/ 3939278 h 5421351"/>
              <a:gd name="connsiteX1664" fmla="*/ 3354664 w 11164922"/>
              <a:gd name="connsiteY1664" fmla="*/ 3944655 h 5421351"/>
              <a:gd name="connsiteX1665" fmla="*/ 3354398 w 11164922"/>
              <a:gd name="connsiteY1665" fmla="*/ 3951421 h 5421351"/>
              <a:gd name="connsiteX1666" fmla="*/ 3355994 w 11164922"/>
              <a:gd name="connsiteY1666" fmla="*/ 3969473 h 5421351"/>
              <a:gd name="connsiteX1667" fmla="*/ 3354694 w 11164922"/>
              <a:gd name="connsiteY1667" fmla="*/ 3982325 h 5421351"/>
              <a:gd name="connsiteX1668" fmla="*/ 3352064 w 11164922"/>
              <a:gd name="connsiteY1668" fmla="*/ 3992518 h 5421351"/>
              <a:gd name="connsiteX1669" fmla="*/ 3343792 w 11164922"/>
              <a:gd name="connsiteY1669" fmla="*/ 4011250 h 5421351"/>
              <a:gd name="connsiteX1670" fmla="*/ 3329297 w 11164922"/>
              <a:gd name="connsiteY1670" fmla="*/ 4035241 h 5421351"/>
              <a:gd name="connsiteX1671" fmla="*/ 3322442 w 11164922"/>
              <a:gd name="connsiteY1671" fmla="*/ 4070251 h 5421351"/>
              <a:gd name="connsiteX1672" fmla="*/ 3322237 w 11164922"/>
              <a:gd name="connsiteY1672" fmla="*/ 4074388 h 5421351"/>
              <a:gd name="connsiteX1673" fmla="*/ 3320670 w 11164922"/>
              <a:gd name="connsiteY1673" fmla="*/ 4080297 h 5421351"/>
              <a:gd name="connsiteX1674" fmla="*/ 3317715 w 11164922"/>
              <a:gd name="connsiteY1674" fmla="*/ 4086206 h 5421351"/>
              <a:gd name="connsiteX1675" fmla="*/ 3315234 w 11164922"/>
              <a:gd name="connsiteY1675" fmla="*/ 4089840 h 5421351"/>
              <a:gd name="connsiteX1676" fmla="*/ 3305750 w 11164922"/>
              <a:gd name="connsiteY1676" fmla="*/ 4098999 h 5421351"/>
              <a:gd name="connsiteX1677" fmla="*/ 3288229 w 11164922"/>
              <a:gd name="connsiteY1677" fmla="*/ 4120981 h 5421351"/>
              <a:gd name="connsiteX1678" fmla="*/ 3278775 w 11164922"/>
              <a:gd name="connsiteY1678" fmla="*/ 4127332 h 5421351"/>
              <a:gd name="connsiteX1679" fmla="*/ 3213598 w 11164922"/>
              <a:gd name="connsiteY1679" fmla="*/ 4136728 h 5421351"/>
              <a:gd name="connsiteX1680" fmla="*/ 3201780 w 11164922"/>
              <a:gd name="connsiteY1680" fmla="*/ 4140421 h 5421351"/>
              <a:gd name="connsiteX1681" fmla="*/ 3099111 w 11164922"/>
              <a:gd name="connsiteY1681" fmla="*/ 4194341 h 5421351"/>
              <a:gd name="connsiteX1682" fmla="*/ 3068858 w 11164922"/>
              <a:gd name="connsiteY1682" fmla="*/ 4266018 h 5421351"/>
              <a:gd name="connsiteX1683" fmla="*/ 3079169 w 11164922"/>
              <a:gd name="connsiteY1683" fmla="*/ 4328062 h 5421351"/>
              <a:gd name="connsiteX1684" fmla="*/ 3061145 w 11164922"/>
              <a:gd name="connsiteY1684" fmla="*/ 4372173 h 5421351"/>
              <a:gd name="connsiteX1685" fmla="*/ 3038368 w 11164922"/>
              <a:gd name="connsiteY1685" fmla="*/ 4398262 h 5421351"/>
              <a:gd name="connsiteX1686" fmla="*/ 3031807 w 11164922"/>
              <a:gd name="connsiteY1686" fmla="*/ 4419357 h 5421351"/>
              <a:gd name="connsiteX1687" fmla="*/ 3030892 w 11164922"/>
              <a:gd name="connsiteY1687" fmla="*/ 4428457 h 5421351"/>
              <a:gd name="connsiteX1688" fmla="*/ 3024628 w 11164922"/>
              <a:gd name="connsiteY1688" fmla="*/ 4438532 h 5421351"/>
              <a:gd name="connsiteX1689" fmla="*/ 3021673 w 11164922"/>
              <a:gd name="connsiteY1689" fmla="*/ 4440038 h 5421351"/>
              <a:gd name="connsiteX1690" fmla="*/ 3018187 w 11164922"/>
              <a:gd name="connsiteY1690" fmla="*/ 4441102 h 5421351"/>
              <a:gd name="connsiteX1691" fmla="*/ 3001997 w 11164922"/>
              <a:gd name="connsiteY1691" fmla="*/ 4443111 h 5421351"/>
              <a:gd name="connsiteX1692" fmla="*/ 2949524 w 11164922"/>
              <a:gd name="connsiteY1692" fmla="*/ 4575887 h 5421351"/>
              <a:gd name="connsiteX1693" fmla="*/ 2930231 w 11164922"/>
              <a:gd name="connsiteY1693" fmla="*/ 4602684 h 5421351"/>
              <a:gd name="connsiteX1694" fmla="*/ 2922668 w 11164922"/>
              <a:gd name="connsiteY1694" fmla="*/ 4609894 h 5421351"/>
              <a:gd name="connsiteX1695" fmla="*/ 2915577 w 11164922"/>
              <a:gd name="connsiteY1695" fmla="*/ 4613793 h 5421351"/>
              <a:gd name="connsiteX1696" fmla="*/ 2911292 w 11164922"/>
              <a:gd name="connsiteY1696" fmla="*/ 4615123 h 5421351"/>
              <a:gd name="connsiteX1697" fmla="*/ 2902605 w 11164922"/>
              <a:gd name="connsiteY1697" fmla="*/ 4616246 h 5421351"/>
              <a:gd name="connsiteX1698" fmla="*/ 2791486 w 11164922"/>
              <a:gd name="connsiteY1698" fmla="*/ 4598016 h 5421351"/>
              <a:gd name="connsiteX1699" fmla="*/ 2802625 w 11164922"/>
              <a:gd name="connsiteY1699" fmla="*/ 4605255 h 5421351"/>
              <a:gd name="connsiteX1700" fmla="*/ 2817751 w 11164922"/>
              <a:gd name="connsiteY1700" fmla="*/ 4611696 h 5421351"/>
              <a:gd name="connsiteX1701" fmla="*/ 2827384 w 11164922"/>
              <a:gd name="connsiteY1701" fmla="*/ 4617959 h 5421351"/>
              <a:gd name="connsiteX1702" fmla="*/ 2834770 w 11164922"/>
              <a:gd name="connsiteY1702" fmla="*/ 4625405 h 5421351"/>
              <a:gd name="connsiteX1703" fmla="*/ 2839143 w 11164922"/>
              <a:gd name="connsiteY1703" fmla="*/ 4632289 h 5421351"/>
              <a:gd name="connsiteX1704" fmla="*/ 2842510 w 11164922"/>
              <a:gd name="connsiteY1704" fmla="*/ 4641152 h 5421351"/>
              <a:gd name="connsiteX1705" fmla="*/ 2844078 w 11164922"/>
              <a:gd name="connsiteY1705" fmla="*/ 4649602 h 5421351"/>
              <a:gd name="connsiteX1706" fmla="*/ 2846677 w 11164922"/>
              <a:gd name="connsiteY1706" fmla="*/ 4655689 h 5421351"/>
              <a:gd name="connsiteX1707" fmla="*/ 2850016 w 11164922"/>
              <a:gd name="connsiteY1707" fmla="*/ 4659618 h 5421351"/>
              <a:gd name="connsiteX1708" fmla="*/ 2858259 w 11164922"/>
              <a:gd name="connsiteY1708" fmla="*/ 4665970 h 5421351"/>
              <a:gd name="connsiteX1709" fmla="*/ 2861922 w 11164922"/>
              <a:gd name="connsiteY1709" fmla="*/ 4670491 h 5421351"/>
              <a:gd name="connsiteX1710" fmla="*/ 2864375 w 11164922"/>
              <a:gd name="connsiteY1710" fmla="*/ 4675632 h 5421351"/>
              <a:gd name="connsiteX1711" fmla="*/ 2865202 w 11164922"/>
              <a:gd name="connsiteY1711" fmla="*/ 4678734 h 5421351"/>
              <a:gd name="connsiteX1712" fmla="*/ 2865822 w 11164922"/>
              <a:gd name="connsiteY1712" fmla="*/ 4683638 h 5421351"/>
              <a:gd name="connsiteX1713" fmla="*/ 2865822 w 11164922"/>
              <a:gd name="connsiteY1713" fmla="*/ 4688188 h 5421351"/>
              <a:gd name="connsiteX1714" fmla="*/ 2853384 w 11164922"/>
              <a:gd name="connsiteY1714" fmla="*/ 4736731 h 5421351"/>
              <a:gd name="connsiteX1715" fmla="*/ 2849543 w 11164922"/>
              <a:gd name="connsiteY1715" fmla="*/ 4745003 h 5421351"/>
              <a:gd name="connsiteX1716" fmla="*/ 2846915 w 11164922"/>
              <a:gd name="connsiteY1716" fmla="*/ 4748490 h 5421351"/>
              <a:gd name="connsiteX1717" fmla="*/ 2837134 w 11164922"/>
              <a:gd name="connsiteY1717" fmla="*/ 4756260 h 5421351"/>
              <a:gd name="connsiteX1718" fmla="*/ 2813498 w 11164922"/>
              <a:gd name="connsiteY1718" fmla="*/ 4770206 h 5421351"/>
              <a:gd name="connsiteX1719" fmla="*/ 2800586 w 11164922"/>
              <a:gd name="connsiteY1719" fmla="*/ 4774637 h 5421351"/>
              <a:gd name="connsiteX1720" fmla="*/ 2714227 w 11164922"/>
              <a:gd name="connsiteY1720" fmla="*/ 4783028 h 5421351"/>
              <a:gd name="connsiteX1721" fmla="*/ 2728703 w 11164922"/>
              <a:gd name="connsiteY1721" fmla="*/ 4849032 h 5421351"/>
              <a:gd name="connsiteX1722" fmla="*/ 2724716 w 11164922"/>
              <a:gd name="connsiteY1722" fmla="*/ 4854350 h 5421351"/>
              <a:gd name="connsiteX1723" fmla="*/ 2710917 w 11164922"/>
              <a:gd name="connsiteY1723" fmla="*/ 4865725 h 5421351"/>
              <a:gd name="connsiteX1724" fmla="*/ 2694284 w 11164922"/>
              <a:gd name="connsiteY1724" fmla="*/ 4870157 h 5421351"/>
              <a:gd name="connsiteX1725" fmla="*/ 2681549 w 11164922"/>
              <a:gd name="connsiteY1725" fmla="*/ 4869684 h 5421351"/>
              <a:gd name="connsiteX1726" fmla="*/ 2637233 w 11164922"/>
              <a:gd name="connsiteY1726" fmla="*/ 4860170 h 5421351"/>
              <a:gd name="connsiteX1727" fmla="*/ 2650144 w 11164922"/>
              <a:gd name="connsiteY1727" fmla="*/ 4890720 h 5421351"/>
              <a:gd name="connsiteX1728" fmla="*/ 2654634 w 11164922"/>
              <a:gd name="connsiteY1728" fmla="*/ 4896777 h 5421351"/>
              <a:gd name="connsiteX1729" fmla="*/ 2659628 w 11164922"/>
              <a:gd name="connsiteY1729" fmla="*/ 4899554 h 5421351"/>
              <a:gd name="connsiteX1730" fmla="*/ 2673455 w 11164922"/>
              <a:gd name="connsiteY1730" fmla="*/ 4903454 h 5421351"/>
              <a:gd name="connsiteX1731" fmla="*/ 2685273 w 11164922"/>
              <a:gd name="connsiteY1731" fmla="*/ 4904429 h 5421351"/>
              <a:gd name="connsiteX1732" fmla="*/ 2694639 w 11164922"/>
              <a:gd name="connsiteY1732" fmla="*/ 4908920 h 5421351"/>
              <a:gd name="connsiteX1733" fmla="*/ 2700016 w 11164922"/>
              <a:gd name="connsiteY1733" fmla="*/ 4918049 h 5421351"/>
              <a:gd name="connsiteX1734" fmla="*/ 2701345 w 11164922"/>
              <a:gd name="connsiteY1734" fmla="*/ 4923160 h 5421351"/>
              <a:gd name="connsiteX1735" fmla="*/ 2701492 w 11164922"/>
              <a:gd name="connsiteY1735" fmla="*/ 4926115 h 5421351"/>
              <a:gd name="connsiteX1736" fmla="*/ 2700666 w 11164922"/>
              <a:gd name="connsiteY1736" fmla="*/ 4928124 h 5421351"/>
              <a:gd name="connsiteX1737" fmla="*/ 2697031 w 11164922"/>
              <a:gd name="connsiteY1737" fmla="*/ 4931285 h 5421351"/>
              <a:gd name="connsiteX1738" fmla="*/ 2686662 w 11164922"/>
              <a:gd name="connsiteY1738" fmla="*/ 4936840 h 5421351"/>
              <a:gd name="connsiteX1739" fmla="*/ 2683174 w 11164922"/>
              <a:gd name="connsiteY1739" fmla="*/ 4937342 h 5421351"/>
              <a:gd name="connsiteX1740" fmla="*/ 2674488 w 11164922"/>
              <a:gd name="connsiteY1740" fmla="*/ 4935924 h 5421351"/>
              <a:gd name="connsiteX1741" fmla="*/ 2676881 w 11164922"/>
              <a:gd name="connsiteY1741" fmla="*/ 4949279 h 5421351"/>
              <a:gd name="connsiteX1742" fmla="*/ 2676232 w 11164922"/>
              <a:gd name="connsiteY1742" fmla="*/ 4953474 h 5421351"/>
              <a:gd name="connsiteX1743" fmla="*/ 2674016 w 11164922"/>
              <a:gd name="connsiteY1743" fmla="*/ 4958733 h 5421351"/>
              <a:gd name="connsiteX1744" fmla="*/ 2672863 w 11164922"/>
              <a:gd name="connsiteY1744" fmla="*/ 4969960 h 5421351"/>
              <a:gd name="connsiteX1745" fmla="*/ 2675079 w 11164922"/>
              <a:gd name="connsiteY1745" fmla="*/ 4979710 h 5421351"/>
              <a:gd name="connsiteX1746" fmla="*/ 2678034 w 11164922"/>
              <a:gd name="connsiteY1746" fmla="*/ 4986771 h 5421351"/>
              <a:gd name="connsiteX1747" fmla="*/ 2680339 w 11164922"/>
              <a:gd name="connsiteY1747" fmla="*/ 4995635 h 5421351"/>
              <a:gd name="connsiteX1748" fmla="*/ 2679098 w 11164922"/>
              <a:gd name="connsiteY1748" fmla="*/ 5003346 h 5421351"/>
              <a:gd name="connsiteX1749" fmla="*/ 2675612 w 11164922"/>
              <a:gd name="connsiteY1749" fmla="*/ 5008694 h 5421351"/>
              <a:gd name="connsiteX1750" fmla="*/ 2640158 w 11164922"/>
              <a:gd name="connsiteY1750" fmla="*/ 5036053 h 5421351"/>
              <a:gd name="connsiteX1751" fmla="*/ 2633776 w 11164922"/>
              <a:gd name="connsiteY1751" fmla="*/ 5043232 h 5421351"/>
              <a:gd name="connsiteX1752" fmla="*/ 2631649 w 11164922"/>
              <a:gd name="connsiteY1752" fmla="*/ 5047250 h 5421351"/>
              <a:gd name="connsiteX1753" fmla="*/ 2630378 w 11164922"/>
              <a:gd name="connsiteY1753" fmla="*/ 5051268 h 5421351"/>
              <a:gd name="connsiteX1754" fmla="*/ 2629903 w 11164922"/>
              <a:gd name="connsiteY1754" fmla="*/ 5055966 h 5421351"/>
              <a:gd name="connsiteX1755" fmla="*/ 2630349 w 11164922"/>
              <a:gd name="connsiteY1755" fmla="*/ 5059659 h 5421351"/>
              <a:gd name="connsiteX1756" fmla="*/ 2631796 w 11164922"/>
              <a:gd name="connsiteY1756" fmla="*/ 5063914 h 5421351"/>
              <a:gd name="connsiteX1757" fmla="*/ 2632417 w 11164922"/>
              <a:gd name="connsiteY1757" fmla="*/ 5065095 h 5421351"/>
              <a:gd name="connsiteX1758" fmla="*/ 2635371 w 11164922"/>
              <a:gd name="connsiteY1758" fmla="*/ 5069084 h 5421351"/>
              <a:gd name="connsiteX1759" fmla="*/ 2657383 w 11164922"/>
              <a:gd name="connsiteY1759" fmla="*/ 5086339 h 5421351"/>
              <a:gd name="connsiteX1760" fmla="*/ 2670648 w 11164922"/>
              <a:gd name="connsiteY1760" fmla="*/ 5093784 h 5421351"/>
              <a:gd name="connsiteX1761" fmla="*/ 2690384 w 11164922"/>
              <a:gd name="connsiteY1761" fmla="*/ 5101643 h 5421351"/>
              <a:gd name="connsiteX1762" fmla="*/ 2697889 w 11164922"/>
              <a:gd name="connsiteY1762" fmla="*/ 5105897 h 5421351"/>
              <a:gd name="connsiteX1763" fmla="*/ 2702941 w 11164922"/>
              <a:gd name="connsiteY1763" fmla="*/ 5110300 h 5421351"/>
              <a:gd name="connsiteX1764" fmla="*/ 2705540 w 11164922"/>
              <a:gd name="connsiteY1764" fmla="*/ 5113609 h 5421351"/>
              <a:gd name="connsiteX1765" fmla="*/ 2707076 w 11164922"/>
              <a:gd name="connsiteY1765" fmla="*/ 5116149 h 5421351"/>
              <a:gd name="connsiteX1766" fmla="*/ 2709854 w 11164922"/>
              <a:gd name="connsiteY1766" fmla="*/ 5122974 h 5421351"/>
              <a:gd name="connsiteX1767" fmla="*/ 2711154 w 11164922"/>
              <a:gd name="connsiteY1767" fmla="*/ 5128883 h 5421351"/>
              <a:gd name="connsiteX1768" fmla="*/ 2711390 w 11164922"/>
              <a:gd name="connsiteY1768" fmla="*/ 5136417 h 5421351"/>
              <a:gd name="connsiteX1769" fmla="*/ 2709972 w 11164922"/>
              <a:gd name="connsiteY1769" fmla="*/ 5143301 h 5421351"/>
              <a:gd name="connsiteX1770" fmla="*/ 2708465 w 11164922"/>
              <a:gd name="connsiteY1770" fmla="*/ 5146994 h 5421351"/>
              <a:gd name="connsiteX1771" fmla="*/ 2705512 w 11164922"/>
              <a:gd name="connsiteY1771" fmla="*/ 5152194 h 5421351"/>
              <a:gd name="connsiteX1772" fmla="*/ 2682555 w 11164922"/>
              <a:gd name="connsiteY1772" fmla="*/ 5175269 h 5421351"/>
              <a:gd name="connsiteX1773" fmla="*/ 2678034 w 11164922"/>
              <a:gd name="connsiteY1773" fmla="*/ 5182981 h 5421351"/>
              <a:gd name="connsiteX1774" fmla="*/ 2675996 w 11164922"/>
              <a:gd name="connsiteY1774" fmla="*/ 5188890 h 5421351"/>
              <a:gd name="connsiteX1775" fmla="*/ 2674902 w 11164922"/>
              <a:gd name="connsiteY1775" fmla="*/ 5197753 h 5421351"/>
              <a:gd name="connsiteX1776" fmla="*/ 2674902 w 11164922"/>
              <a:gd name="connsiteY1776" fmla="*/ 5205346 h 5421351"/>
              <a:gd name="connsiteX1777" fmla="*/ 2666539 w 11164922"/>
              <a:gd name="connsiteY1777" fmla="*/ 5221862 h 5421351"/>
              <a:gd name="connsiteX1778" fmla="*/ 2660839 w 11164922"/>
              <a:gd name="connsiteY1778" fmla="*/ 5237787 h 5421351"/>
              <a:gd name="connsiteX1779" fmla="*/ 2660071 w 11164922"/>
              <a:gd name="connsiteY1779" fmla="*/ 5243873 h 5421351"/>
              <a:gd name="connsiteX1780" fmla="*/ 2660395 w 11164922"/>
              <a:gd name="connsiteY1780" fmla="*/ 5250314 h 5421351"/>
              <a:gd name="connsiteX1781" fmla="*/ 2661606 w 11164922"/>
              <a:gd name="connsiteY1781" fmla="*/ 5255218 h 5421351"/>
              <a:gd name="connsiteX1782" fmla="*/ 2663734 w 11164922"/>
              <a:gd name="connsiteY1782" fmla="*/ 5260271 h 5421351"/>
              <a:gd name="connsiteX1783" fmla="*/ 2669851 w 11164922"/>
              <a:gd name="connsiteY1783" fmla="*/ 5269341 h 5421351"/>
              <a:gd name="connsiteX1784" fmla="*/ 2699100 w 11164922"/>
              <a:gd name="connsiteY1784" fmla="*/ 5302077 h 5421351"/>
              <a:gd name="connsiteX1785" fmla="*/ 2725690 w 11164922"/>
              <a:gd name="connsiteY1785" fmla="*/ 5343204 h 5421351"/>
              <a:gd name="connsiteX1786" fmla="*/ 2733342 w 11164922"/>
              <a:gd name="connsiteY1786" fmla="*/ 5351713 h 5421351"/>
              <a:gd name="connsiteX1787" fmla="*/ 2751069 w 11164922"/>
              <a:gd name="connsiteY1787" fmla="*/ 5365983 h 5421351"/>
              <a:gd name="connsiteX1788" fmla="*/ 2850635 w 11164922"/>
              <a:gd name="connsiteY1788" fmla="*/ 5411039 h 5421351"/>
              <a:gd name="connsiteX1789" fmla="*/ 2847682 w 11164922"/>
              <a:gd name="connsiteY1789" fmla="*/ 5412842 h 5421351"/>
              <a:gd name="connsiteX1790" fmla="*/ 2838404 w 11164922"/>
              <a:gd name="connsiteY1790" fmla="*/ 5417274 h 5421351"/>
              <a:gd name="connsiteX1791" fmla="*/ 2826764 w 11164922"/>
              <a:gd name="connsiteY1791" fmla="*/ 5420464 h 5421351"/>
              <a:gd name="connsiteX1792" fmla="*/ 2816984 w 11164922"/>
              <a:gd name="connsiteY1792" fmla="*/ 5421351 h 5421351"/>
              <a:gd name="connsiteX1793" fmla="*/ 2713044 w 11164922"/>
              <a:gd name="connsiteY1793" fmla="*/ 5414467 h 5421351"/>
              <a:gd name="connsiteX1794" fmla="*/ 2707135 w 11164922"/>
              <a:gd name="connsiteY1794" fmla="*/ 5412812 h 5421351"/>
              <a:gd name="connsiteX1795" fmla="*/ 2704564 w 11164922"/>
              <a:gd name="connsiteY1795" fmla="*/ 5411571 h 5421351"/>
              <a:gd name="connsiteX1796" fmla="*/ 2702497 w 11164922"/>
              <a:gd name="connsiteY1796" fmla="*/ 5410271 h 5421351"/>
              <a:gd name="connsiteX1797" fmla="*/ 2700134 w 11164922"/>
              <a:gd name="connsiteY1797" fmla="*/ 5408174 h 5421351"/>
              <a:gd name="connsiteX1798" fmla="*/ 2698450 w 11164922"/>
              <a:gd name="connsiteY1798" fmla="*/ 5406017 h 5421351"/>
              <a:gd name="connsiteX1799" fmla="*/ 2697238 w 11164922"/>
              <a:gd name="connsiteY1799" fmla="*/ 5403801 h 5421351"/>
              <a:gd name="connsiteX1800" fmla="*/ 2691832 w 11164922"/>
              <a:gd name="connsiteY1800" fmla="*/ 5386074 h 5421351"/>
              <a:gd name="connsiteX1801" fmla="*/ 2687133 w 11164922"/>
              <a:gd name="connsiteY1801" fmla="*/ 5377860 h 5421351"/>
              <a:gd name="connsiteX1802" fmla="*/ 2683146 w 11164922"/>
              <a:gd name="connsiteY1802" fmla="*/ 5373340 h 5421351"/>
              <a:gd name="connsiteX1803" fmla="*/ 2670087 w 11164922"/>
              <a:gd name="connsiteY1803" fmla="*/ 5364476 h 5421351"/>
              <a:gd name="connsiteX1804" fmla="*/ 2665418 w 11164922"/>
              <a:gd name="connsiteY1804" fmla="*/ 5359631 h 5421351"/>
              <a:gd name="connsiteX1805" fmla="*/ 2663321 w 11164922"/>
              <a:gd name="connsiteY1805" fmla="*/ 5356410 h 5421351"/>
              <a:gd name="connsiteX1806" fmla="*/ 2661282 w 11164922"/>
              <a:gd name="connsiteY1806" fmla="*/ 5351329 h 5421351"/>
              <a:gd name="connsiteX1807" fmla="*/ 2660426 w 11164922"/>
              <a:gd name="connsiteY1807" fmla="*/ 5345833 h 5421351"/>
              <a:gd name="connsiteX1808" fmla="*/ 2660604 w 11164922"/>
              <a:gd name="connsiteY1808" fmla="*/ 5340693 h 5421351"/>
              <a:gd name="connsiteX1809" fmla="*/ 2661312 w 11164922"/>
              <a:gd name="connsiteY1809" fmla="*/ 5336320 h 5421351"/>
              <a:gd name="connsiteX1810" fmla="*/ 2655195 w 11164922"/>
              <a:gd name="connsiteY1810" fmla="*/ 5335108 h 5421351"/>
              <a:gd name="connsiteX1811" fmla="*/ 2652241 w 11164922"/>
              <a:gd name="connsiteY1811" fmla="*/ 5335108 h 5421351"/>
              <a:gd name="connsiteX1812" fmla="*/ 2649286 w 11164922"/>
              <a:gd name="connsiteY1812" fmla="*/ 5335522 h 5421351"/>
              <a:gd name="connsiteX1813" fmla="*/ 2645269 w 11164922"/>
              <a:gd name="connsiteY1813" fmla="*/ 5336852 h 5421351"/>
              <a:gd name="connsiteX1814" fmla="*/ 2642313 w 11164922"/>
              <a:gd name="connsiteY1814" fmla="*/ 5338506 h 5421351"/>
              <a:gd name="connsiteX1815" fmla="*/ 2618204 w 11164922"/>
              <a:gd name="connsiteY1815" fmla="*/ 5357592 h 5421351"/>
              <a:gd name="connsiteX1816" fmla="*/ 2612560 w 11164922"/>
              <a:gd name="connsiteY1816" fmla="*/ 5360547 h 5421351"/>
              <a:gd name="connsiteX1817" fmla="*/ 2609756 w 11164922"/>
              <a:gd name="connsiteY1817" fmla="*/ 5361433 h 5421351"/>
              <a:gd name="connsiteX1818" fmla="*/ 2606801 w 11164922"/>
              <a:gd name="connsiteY1818" fmla="*/ 5361877 h 5421351"/>
              <a:gd name="connsiteX1819" fmla="*/ 2605058 w 11164922"/>
              <a:gd name="connsiteY1819" fmla="*/ 5361877 h 5421351"/>
              <a:gd name="connsiteX1820" fmla="*/ 2601660 w 11164922"/>
              <a:gd name="connsiteY1820" fmla="*/ 5361522 h 5421351"/>
              <a:gd name="connsiteX1821" fmla="*/ 2595042 w 11164922"/>
              <a:gd name="connsiteY1821" fmla="*/ 5359631 h 5421351"/>
              <a:gd name="connsiteX1822" fmla="*/ 2569219 w 11164922"/>
              <a:gd name="connsiteY1822" fmla="*/ 5346631 h 5421351"/>
              <a:gd name="connsiteX1823" fmla="*/ 2528151 w 11164922"/>
              <a:gd name="connsiteY1823" fmla="*/ 5306095 h 5421351"/>
              <a:gd name="connsiteX1824" fmla="*/ 2527826 w 11164922"/>
              <a:gd name="connsiteY1824" fmla="*/ 5305357 h 5421351"/>
              <a:gd name="connsiteX1825" fmla="*/ 2522834 w 11164922"/>
              <a:gd name="connsiteY1825" fmla="*/ 5287630 h 5421351"/>
              <a:gd name="connsiteX1826" fmla="*/ 2474112 w 11164922"/>
              <a:gd name="connsiteY1826" fmla="*/ 5207858 h 5421351"/>
              <a:gd name="connsiteX1827" fmla="*/ 2458513 w 11164922"/>
              <a:gd name="connsiteY1827" fmla="*/ 5170513 h 5421351"/>
              <a:gd name="connsiteX1828" fmla="*/ 2458336 w 11164922"/>
              <a:gd name="connsiteY1828" fmla="*/ 5169272 h 5421351"/>
              <a:gd name="connsiteX1829" fmla="*/ 2459755 w 11164922"/>
              <a:gd name="connsiteY1829" fmla="*/ 5154499 h 5421351"/>
              <a:gd name="connsiteX1830" fmla="*/ 2459281 w 11164922"/>
              <a:gd name="connsiteY1830" fmla="*/ 5147526 h 5421351"/>
              <a:gd name="connsiteX1831" fmla="*/ 2456061 w 11164922"/>
              <a:gd name="connsiteY1831" fmla="*/ 5133699 h 5421351"/>
              <a:gd name="connsiteX1832" fmla="*/ 2417179 w 11164922"/>
              <a:gd name="connsiteY1832" fmla="*/ 5028253 h 5421351"/>
              <a:gd name="connsiteX1833" fmla="*/ 2416884 w 11164922"/>
              <a:gd name="connsiteY1833" fmla="*/ 5022344 h 5421351"/>
              <a:gd name="connsiteX1834" fmla="*/ 2391239 w 11164922"/>
              <a:gd name="connsiteY1834" fmla="*/ 4911017 h 5421351"/>
              <a:gd name="connsiteX1835" fmla="*/ 2380072 w 11164922"/>
              <a:gd name="connsiteY1835" fmla="*/ 4900204 h 5421351"/>
              <a:gd name="connsiteX1836" fmla="*/ 2360542 w 11164922"/>
              <a:gd name="connsiteY1836" fmla="*/ 4897693 h 5421351"/>
              <a:gd name="connsiteX1837" fmla="*/ 2353037 w 11164922"/>
              <a:gd name="connsiteY1837" fmla="*/ 4890070 h 5421351"/>
              <a:gd name="connsiteX1838" fmla="*/ 2348458 w 11164922"/>
              <a:gd name="connsiteY1838" fmla="*/ 4879759 h 5421351"/>
              <a:gd name="connsiteX1839" fmla="*/ 2301184 w 11164922"/>
              <a:gd name="connsiteY1839" fmla="*/ 4710554 h 5421351"/>
              <a:gd name="connsiteX1840" fmla="*/ 2301184 w 11164922"/>
              <a:gd name="connsiteY1840" fmla="*/ 4706831 h 5421351"/>
              <a:gd name="connsiteX1841" fmla="*/ 2302071 w 11164922"/>
              <a:gd name="connsiteY1841" fmla="*/ 4703167 h 5421351"/>
              <a:gd name="connsiteX1842" fmla="*/ 2308188 w 11164922"/>
              <a:gd name="connsiteY1842" fmla="*/ 4691172 h 5421351"/>
              <a:gd name="connsiteX1843" fmla="*/ 2310403 w 11164922"/>
              <a:gd name="connsiteY1843" fmla="*/ 4681097 h 5421351"/>
              <a:gd name="connsiteX1844" fmla="*/ 2309546 w 11164922"/>
              <a:gd name="connsiteY1844" fmla="*/ 4625641 h 5421351"/>
              <a:gd name="connsiteX1845" fmla="*/ 2316814 w 11164922"/>
              <a:gd name="connsiteY1845" fmla="*/ 4584101 h 5421351"/>
              <a:gd name="connsiteX1846" fmla="*/ 2317198 w 11164922"/>
              <a:gd name="connsiteY1846" fmla="*/ 4555471 h 5421351"/>
              <a:gd name="connsiteX1847" fmla="*/ 2294656 w 11164922"/>
              <a:gd name="connsiteY1847" fmla="*/ 4437852 h 5421351"/>
              <a:gd name="connsiteX1848" fmla="*/ 2294863 w 11164922"/>
              <a:gd name="connsiteY1848" fmla="*/ 4409282 h 5421351"/>
              <a:gd name="connsiteX1849" fmla="*/ 2290814 w 11164922"/>
              <a:gd name="connsiteY1849" fmla="*/ 4394184 h 5421351"/>
              <a:gd name="connsiteX1850" fmla="*/ 2287535 w 11164922"/>
              <a:gd name="connsiteY1850" fmla="*/ 4364816 h 5421351"/>
              <a:gd name="connsiteX1851" fmla="*/ 2292056 w 11164922"/>
              <a:gd name="connsiteY1851" fmla="*/ 4274408 h 5421351"/>
              <a:gd name="connsiteX1852" fmla="*/ 2265760 w 11164922"/>
              <a:gd name="connsiteY1852" fmla="*/ 3968173 h 5421351"/>
              <a:gd name="connsiteX1853" fmla="*/ 2258522 w 11164922"/>
              <a:gd name="connsiteY1853" fmla="*/ 3942262 h 5421351"/>
              <a:gd name="connsiteX1854" fmla="*/ 2255567 w 11164922"/>
              <a:gd name="connsiteY1854" fmla="*/ 3936914 h 5421351"/>
              <a:gd name="connsiteX1855" fmla="*/ 2248890 w 11164922"/>
              <a:gd name="connsiteY1855" fmla="*/ 3927578 h 5421351"/>
              <a:gd name="connsiteX1856" fmla="*/ 2237071 w 11164922"/>
              <a:gd name="connsiteY1856" fmla="*/ 3914932 h 5421351"/>
              <a:gd name="connsiteX1857" fmla="*/ 2192222 w 11164922"/>
              <a:gd name="connsiteY1857" fmla="*/ 3877794 h 5421351"/>
              <a:gd name="connsiteX1858" fmla="*/ 2144950 w 11164922"/>
              <a:gd name="connsiteY1858" fmla="*/ 3850199 h 5421351"/>
              <a:gd name="connsiteX1859" fmla="*/ 2093393 w 11164922"/>
              <a:gd name="connsiteY1859" fmla="*/ 3830168 h 5421351"/>
              <a:gd name="connsiteX1860" fmla="*/ 2084766 w 11164922"/>
              <a:gd name="connsiteY1860" fmla="*/ 3825529 h 5421351"/>
              <a:gd name="connsiteX1861" fmla="*/ 2076050 w 11164922"/>
              <a:gd name="connsiteY1861" fmla="*/ 3818084 h 5421351"/>
              <a:gd name="connsiteX1862" fmla="*/ 2031230 w 11164922"/>
              <a:gd name="connsiteY1862" fmla="*/ 3762273 h 5421351"/>
              <a:gd name="connsiteX1863" fmla="*/ 2027921 w 11164922"/>
              <a:gd name="connsiteY1863" fmla="*/ 3755034 h 5421351"/>
              <a:gd name="connsiteX1864" fmla="*/ 2025676 w 11164922"/>
              <a:gd name="connsiteY1864" fmla="*/ 3745609 h 5421351"/>
              <a:gd name="connsiteX1865" fmla="*/ 2025321 w 11164922"/>
              <a:gd name="connsiteY1865" fmla="*/ 3738637 h 5421351"/>
              <a:gd name="connsiteX1866" fmla="*/ 2024996 w 11164922"/>
              <a:gd name="connsiteY1866" fmla="*/ 3737544 h 5421351"/>
              <a:gd name="connsiteX1867" fmla="*/ 2024435 w 11164922"/>
              <a:gd name="connsiteY1867" fmla="*/ 3736391 h 5421351"/>
              <a:gd name="connsiteX1868" fmla="*/ 2006383 w 11164922"/>
              <a:gd name="connsiteY1868" fmla="*/ 3711337 h 5421351"/>
              <a:gd name="connsiteX1869" fmla="*/ 1877064 w 11164922"/>
              <a:gd name="connsiteY1869" fmla="*/ 3475153 h 5421351"/>
              <a:gd name="connsiteX1870" fmla="*/ 1872572 w 11164922"/>
              <a:gd name="connsiteY1870" fmla="*/ 3469953 h 5421351"/>
              <a:gd name="connsiteX1871" fmla="*/ 1867342 w 11164922"/>
              <a:gd name="connsiteY1871" fmla="*/ 3465256 h 5421351"/>
              <a:gd name="connsiteX1872" fmla="*/ 1861759 w 11164922"/>
              <a:gd name="connsiteY1872" fmla="*/ 3461385 h 5421351"/>
              <a:gd name="connsiteX1873" fmla="*/ 1844326 w 11164922"/>
              <a:gd name="connsiteY1873" fmla="*/ 3453172 h 5421351"/>
              <a:gd name="connsiteX1874" fmla="*/ 1839955 w 11164922"/>
              <a:gd name="connsiteY1874" fmla="*/ 3449892 h 5421351"/>
              <a:gd name="connsiteX1875" fmla="*/ 1838300 w 11164922"/>
              <a:gd name="connsiteY1875" fmla="*/ 3448149 h 5421351"/>
              <a:gd name="connsiteX1876" fmla="*/ 1835906 w 11164922"/>
              <a:gd name="connsiteY1876" fmla="*/ 3444544 h 5421351"/>
              <a:gd name="connsiteX1877" fmla="*/ 1834460 w 11164922"/>
              <a:gd name="connsiteY1877" fmla="*/ 3440851 h 5421351"/>
              <a:gd name="connsiteX1878" fmla="*/ 1833751 w 11164922"/>
              <a:gd name="connsiteY1878" fmla="*/ 3437188 h 5421351"/>
              <a:gd name="connsiteX1879" fmla="*/ 1834105 w 11164922"/>
              <a:gd name="connsiteY1879" fmla="*/ 3425370 h 5421351"/>
              <a:gd name="connsiteX1880" fmla="*/ 1833455 w 11164922"/>
              <a:gd name="connsiteY1880" fmla="*/ 3419874 h 5421351"/>
              <a:gd name="connsiteX1881" fmla="*/ 1832066 w 11164922"/>
              <a:gd name="connsiteY1881" fmla="*/ 3414911 h 5421351"/>
              <a:gd name="connsiteX1882" fmla="*/ 1820247 w 11164922"/>
              <a:gd name="connsiteY1882" fmla="*/ 3388822 h 5421351"/>
              <a:gd name="connsiteX1883" fmla="*/ 1819361 w 11164922"/>
              <a:gd name="connsiteY1883" fmla="*/ 3385159 h 5421351"/>
              <a:gd name="connsiteX1884" fmla="*/ 1819008 w 11164922"/>
              <a:gd name="connsiteY1884" fmla="*/ 3379486 h 5421351"/>
              <a:gd name="connsiteX1885" fmla="*/ 1819538 w 11164922"/>
              <a:gd name="connsiteY1885" fmla="*/ 3374552 h 5421351"/>
              <a:gd name="connsiteX1886" fmla="*/ 1821933 w 11164922"/>
              <a:gd name="connsiteY1886" fmla="*/ 3367048 h 5421351"/>
              <a:gd name="connsiteX1887" fmla="*/ 1824355 w 11164922"/>
              <a:gd name="connsiteY1887" fmla="*/ 3362468 h 5421351"/>
              <a:gd name="connsiteX1888" fmla="*/ 1862232 w 11164922"/>
              <a:gd name="connsiteY1888" fmla="*/ 3317087 h 5421351"/>
              <a:gd name="connsiteX1889" fmla="*/ 1864418 w 11164922"/>
              <a:gd name="connsiteY1889" fmla="*/ 3313453 h 5421351"/>
              <a:gd name="connsiteX1890" fmla="*/ 1864861 w 11164922"/>
              <a:gd name="connsiteY1890" fmla="*/ 3312153 h 5421351"/>
              <a:gd name="connsiteX1891" fmla="*/ 1865068 w 11164922"/>
              <a:gd name="connsiteY1891" fmla="*/ 3310912 h 5421351"/>
              <a:gd name="connsiteX1892" fmla="*/ 1865068 w 11164922"/>
              <a:gd name="connsiteY1892" fmla="*/ 3309937 h 5421351"/>
              <a:gd name="connsiteX1893" fmla="*/ 1864802 w 11164922"/>
              <a:gd name="connsiteY1893" fmla="*/ 3308696 h 5421351"/>
              <a:gd name="connsiteX1894" fmla="*/ 1864094 w 11164922"/>
              <a:gd name="connsiteY1894" fmla="*/ 3307041 h 5421351"/>
              <a:gd name="connsiteX1895" fmla="*/ 1862971 w 11164922"/>
              <a:gd name="connsiteY1895" fmla="*/ 3305476 h 5421351"/>
              <a:gd name="connsiteX1896" fmla="*/ 1848199 w 11164922"/>
              <a:gd name="connsiteY1896" fmla="*/ 3292682 h 5421351"/>
              <a:gd name="connsiteX1897" fmla="*/ 1841462 w 11164922"/>
              <a:gd name="connsiteY1897" fmla="*/ 3283523 h 5421351"/>
              <a:gd name="connsiteX1898" fmla="*/ 1836646 w 11164922"/>
              <a:gd name="connsiteY1898" fmla="*/ 3272296 h 5421351"/>
              <a:gd name="connsiteX1899" fmla="*/ 1834606 w 11164922"/>
              <a:gd name="connsiteY1899" fmla="*/ 3262665 h 5421351"/>
              <a:gd name="connsiteX1900" fmla="*/ 1834193 w 11164922"/>
              <a:gd name="connsiteY1900" fmla="*/ 3251437 h 5421351"/>
              <a:gd name="connsiteX1901" fmla="*/ 1836054 w 11164922"/>
              <a:gd name="connsiteY1901" fmla="*/ 3237699 h 5421351"/>
              <a:gd name="connsiteX1902" fmla="*/ 1842230 w 11164922"/>
              <a:gd name="connsiteY1902" fmla="*/ 3219736 h 5421351"/>
              <a:gd name="connsiteX1903" fmla="*/ 1859336 w 11164922"/>
              <a:gd name="connsiteY1903" fmla="*/ 3189274 h 5421351"/>
              <a:gd name="connsiteX1904" fmla="*/ 1861522 w 11164922"/>
              <a:gd name="connsiteY1904" fmla="*/ 3182509 h 5421351"/>
              <a:gd name="connsiteX1905" fmla="*/ 1862467 w 11164922"/>
              <a:gd name="connsiteY1905" fmla="*/ 3175832 h 5421351"/>
              <a:gd name="connsiteX1906" fmla="*/ 1862202 w 11164922"/>
              <a:gd name="connsiteY1906" fmla="*/ 3169154 h 5421351"/>
              <a:gd name="connsiteX1907" fmla="*/ 1860606 w 11164922"/>
              <a:gd name="connsiteY1907" fmla="*/ 3161473 h 5421351"/>
              <a:gd name="connsiteX1908" fmla="*/ 1860606 w 11164922"/>
              <a:gd name="connsiteY1908" fmla="*/ 3159818 h 5421351"/>
              <a:gd name="connsiteX1909" fmla="*/ 1860606 w 11164922"/>
              <a:gd name="connsiteY1909" fmla="*/ 3158016 h 5421351"/>
              <a:gd name="connsiteX1910" fmla="*/ 1861228 w 11164922"/>
              <a:gd name="connsiteY1910" fmla="*/ 3155889 h 5421351"/>
              <a:gd name="connsiteX1911" fmla="*/ 1862024 w 11164922"/>
              <a:gd name="connsiteY1911" fmla="*/ 3154263 h 5421351"/>
              <a:gd name="connsiteX1912" fmla="*/ 1863030 w 11164922"/>
              <a:gd name="connsiteY1912" fmla="*/ 3152816 h 5421351"/>
              <a:gd name="connsiteX1913" fmla="*/ 1864153 w 11164922"/>
              <a:gd name="connsiteY1913" fmla="*/ 3151516 h 5421351"/>
              <a:gd name="connsiteX1914" fmla="*/ 1866220 w 11164922"/>
              <a:gd name="connsiteY1914" fmla="*/ 3149743 h 5421351"/>
              <a:gd name="connsiteX1915" fmla="*/ 1870091 w 11164922"/>
              <a:gd name="connsiteY1915" fmla="*/ 3147409 h 5421351"/>
              <a:gd name="connsiteX1916" fmla="*/ 1891246 w 11164922"/>
              <a:gd name="connsiteY1916" fmla="*/ 3141204 h 5421351"/>
              <a:gd name="connsiteX1917" fmla="*/ 1896001 w 11164922"/>
              <a:gd name="connsiteY1917" fmla="*/ 3139048 h 5421351"/>
              <a:gd name="connsiteX1918" fmla="*/ 1899517 w 11164922"/>
              <a:gd name="connsiteY1918" fmla="*/ 3136714 h 5421351"/>
              <a:gd name="connsiteX1919" fmla="*/ 1902236 w 11164922"/>
              <a:gd name="connsiteY1919" fmla="*/ 3134202 h 5421351"/>
              <a:gd name="connsiteX1920" fmla="*/ 1904511 w 11164922"/>
              <a:gd name="connsiteY1920" fmla="*/ 3131248 h 5421351"/>
              <a:gd name="connsiteX1921" fmla="*/ 1906402 w 11164922"/>
              <a:gd name="connsiteY1921" fmla="*/ 3127643 h 5421351"/>
              <a:gd name="connsiteX1922" fmla="*/ 1907792 w 11164922"/>
              <a:gd name="connsiteY1922" fmla="*/ 3123596 h 5421351"/>
              <a:gd name="connsiteX1923" fmla="*/ 1910538 w 11164922"/>
              <a:gd name="connsiteY1923" fmla="*/ 3105248 h 5421351"/>
              <a:gd name="connsiteX1924" fmla="*/ 1913700 w 11164922"/>
              <a:gd name="connsiteY1924" fmla="*/ 3098128 h 5421351"/>
              <a:gd name="connsiteX1925" fmla="*/ 1916861 w 11164922"/>
              <a:gd name="connsiteY1925" fmla="*/ 3093371 h 5421351"/>
              <a:gd name="connsiteX1926" fmla="*/ 1921203 w 11164922"/>
              <a:gd name="connsiteY1926" fmla="*/ 3088614 h 5421351"/>
              <a:gd name="connsiteX1927" fmla="*/ 1939109 w 11164922"/>
              <a:gd name="connsiteY1927" fmla="*/ 3075053 h 5421351"/>
              <a:gd name="connsiteX1928" fmla="*/ 1946998 w 11164922"/>
              <a:gd name="connsiteY1928" fmla="*/ 3066190 h 5421351"/>
              <a:gd name="connsiteX1929" fmla="*/ 1954236 w 11164922"/>
              <a:gd name="connsiteY1929" fmla="*/ 3053958 h 5421351"/>
              <a:gd name="connsiteX1930" fmla="*/ 1958402 w 11164922"/>
              <a:gd name="connsiteY1930" fmla="*/ 3043883 h 5421351"/>
              <a:gd name="connsiteX1931" fmla="*/ 1965020 w 11164922"/>
              <a:gd name="connsiteY1931" fmla="*/ 3018415 h 5421351"/>
              <a:gd name="connsiteX1932" fmla="*/ 1970279 w 11164922"/>
              <a:gd name="connsiteY1932" fmla="*/ 2957286 h 5421351"/>
              <a:gd name="connsiteX1933" fmla="*/ 1968269 w 11164922"/>
              <a:gd name="connsiteY1933" fmla="*/ 2935866 h 5421351"/>
              <a:gd name="connsiteX1934" fmla="*/ 1961031 w 11164922"/>
              <a:gd name="connsiteY1934" fmla="*/ 2912584 h 5421351"/>
              <a:gd name="connsiteX1935" fmla="*/ 1941324 w 11164922"/>
              <a:gd name="connsiteY1935" fmla="*/ 2873850 h 5421351"/>
              <a:gd name="connsiteX1936" fmla="*/ 1940555 w 11164922"/>
              <a:gd name="connsiteY1936" fmla="*/ 2869596 h 5421351"/>
              <a:gd name="connsiteX1937" fmla="*/ 1942595 w 11164922"/>
              <a:gd name="connsiteY1937" fmla="*/ 2851869 h 5421351"/>
              <a:gd name="connsiteX1938" fmla="*/ 1917068 w 11164922"/>
              <a:gd name="connsiteY1938" fmla="*/ 2831512 h 5421351"/>
              <a:gd name="connsiteX1939" fmla="*/ 1911779 w 11164922"/>
              <a:gd name="connsiteY1939" fmla="*/ 2829090 h 5421351"/>
              <a:gd name="connsiteX1940" fmla="*/ 1908057 w 11164922"/>
              <a:gd name="connsiteY1940" fmla="*/ 2828351 h 5421351"/>
              <a:gd name="connsiteX1941" fmla="*/ 1904511 w 11164922"/>
              <a:gd name="connsiteY1941" fmla="*/ 2828558 h 5421351"/>
              <a:gd name="connsiteX1942" fmla="*/ 1901112 w 11164922"/>
              <a:gd name="connsiteY1942" fmla="*/ 2829533 h 5421351"/>
              <a:gd name="connsiteX1943" fmla="*/ 1897301 w 11164922"/>
              <a:gd name="connsiteY1943" fmla="*/ 2831483 h 5421351"/>
              <a:gd name="connsiteX1944" fmla="*/ 1874582 w 11164922"/>
              <a:gd name="connsiteY1944" fmla="*/ 2850835 h 5421351"/>
              <a:gd name="connsiteX1945" fmla="*/ 1874257 w 11164922"/>
              <a:gd name="connsiteY1945" fmla="*/ 2857837 h 5421351"/>
              <a:gd name="connsiteX1946" fmla="*/ 1876443 w 11164922"/>
              <a:gd name="connsiteY1946" fmla="*/ 2866317 h 5421351"/>
              <a:gd name="connsiteX1947" fmla="*/ 1876797 w 11164922"/>
              <a:gd name="connsiteY1947" fmla="*/ 2869773 h 5421351"/>
              <a:gd name="connsiteX1948" fmla="*/ 1876649 w 11164922"/>
              <a:gd name="connsiteY1948" fmla="*/ 2872226 h 5421351"/>
              <a:gd name="connsiteX1949" fmla="*/ 1876206 w 11164922"/>
              <a:gd name="connsiteY1949" fmla="*/ 2874530 h 5421351"/>
              <a:gd name="connsiteX1950" fmla="*/ 1875616 w 11164922"/>
              <a:gd name="connsiteY1950" fmla="*/ 2876155 h 5421351"/>
              <a:gd name="connsiteX1951" fmla="*/ 1874405 w 11164922"/>
              <a:gd name="connsiteY1951" fmla="*/ 2878400 h 5421351"/>
              <a:gd name="connsiteX1952" fmla="*/ 1872572 w 11164922"/>
              <a:gd name="connsiteY1952" fmla="*/ 2880646 h 5421351"/>
              <a:gd name="connsiteX1953" fmla="*/ 1869322 w 11164922"/>
              <a:gd name="connsiteY1953" fmla="*/ 2883335 h 5421351"/>
              <a:gd name="connsiteX1954" fmla="*/ 1867224 w 11164922"/>
              <a:gd name="connsiteY1954" fmla="*/ 2884457 h 5421351"/>
              <a:gd name="connsiteX1955" fmla="*/ 1863708 w 11164922"/>
              <a:gd name="connsiteY1955" fmla="*/ 2885551 h 5421351"/>
              <a:gd name="connsiteX1956" fmla="*/ 1857799 w 11164922"/>
              <a:gd name="connsiteY1956" fmla="*/ 2886260 h 5421351"/>
              <a:gd name="connsiteX1957" fmla="*/ 1851624 w 11164922"/>
              <a:gd name="connsiteY1957" fmla="*/ 2885935 h 5421351"/>
              <a:gd name="connsiteX1958" fmla="*/ 1845036 w 11164922"/>
              <a:gd name="connsiteY1958" fmla="*/ 2884309 h 5421351"/>
              <a:gd name="connsiteX1959" fmla="*/ 1841815 w 11164922"/>
              <a:gd name="connsiteY1959" fmla="*/ 2882773 h 5421351"/>
              <a:gd name="connsiteX1960" fmla="*/ 1840131 w 11164922"/>
              <a:gd name="connsiteY1960" fmla="*/ 2881621 h 5421351"/>
              <a:gd name="connsiteX1961" fmla="*/ 1838831 w 11164922"/>
              <a:gd name="connsiteY1961" fmla="*/ 2880410 h 5421351"/>
              <a:gd name="connsiteX1962" fmla="*/ 1834784 w 11164922"/>
              <a:gd name="connsiteY1962" fmla="*/ 2875121 h 5421351"/>
              <a:gd name="connsiteX1963" fmla="*/ 1827221 w 11164922"/>
              <a:gd name="connsiteY1963" fmla="*/ 2868030 h 5421351"/>
              <a:gd name="connsiteX1964" fmla="*/ 1820838 w 11164922"/>
              <a:gd name="connsiteY1964" fmla="*/ 2864101 h 5421351"/>
              <a:gd name="connsiteX1965" fmla="*/ 1813748 w 11164922"/>
              <a:gd name="connsiteY1965" fmla="*/ 2861146 h 5421351"/>
              <a:gd name="connsiteX1966" fmla="*/ 1786241 w 11164922"/>
              <a:gd name="connsiteY1966" fmla="*/ 2855237 h 5421351"/>
              <a:gd name="connsiteX1967" fmla="*/ 1774424 w 11164922"/>
              <a:gd name="connsiteY1967" fmla="*/ 2851071 h 5421351"/>
              <a:gd name="connsiteX1968" fmla="*/ 1767421 w 11164922"/>
              <a:gd name="connsiteY1968" fmla="*/ 2847053 h 5421351"/>
              <a:gd name="connsiteX1969" fmla="*/ 1759533 w 11164922"/>
              <a:gd name="connsiteY1969" fmla="*/ 2840317 h 5421351"/>
              <a:gd name="connsiteX1970" fmla="*/ 1754718 w 11164922"/>
              <a:gd name="connsiteY1970" fmla="*/ 2834408 h 5421351"/>
              <a:gd name="connsiteX1971" fmla="*/ 1743430 w 11164922"/>
              <a:gd name="connsiteY1971" fmla="*/ 2815972 h 5421351"/>
              <a:gd name="connsiteX1972" fmla="*/ 1737936 w 11164922"/>
              <a:gd name="connsiteY1972" fmla="*/ 2810535 h 5421351"/>
              <a:gd name="connsiteX1973" fmla="*/ 1729869 w 11164922"/>
              <a:gd name="connsiteY1973" fmla="*/ 2804626 h 5421351"/>
              <a:gd name="connsiteX1974" fmla="*/ 1694031 w 11164922"/>
              <a:gd name="connsiteY1974" fmla="*/ 2786367 h 5421351"/>
              <a:gd name="connsiteX1975" fmla="*/ 1689244 w 11164922"/>
              <a:gd name="connsiteY1975" fmla="*/ 2782379 h 5421351"/>
              <a:gd name="connsiteX1976" fmla="*/ 1684961 w 11164922"/>
              <a:gd name="connsiteY1976" fmla="*/ 2777356 h 5421351"/>
              <a:gd name="connsiteX1977" fmla="*/ 1682391 w 11164922"/>
              <a:gd name="connsiteY1977" fmla="*/ 2773131 h 5421351"/>
              <a:gd name="connsiteX1978" fmla="*/ 1679968 w 11164922"/>
              <a:gd name="connsiteY1978" fmla="*/ 2766838 h 5421351"/>
              <a:gd name="connsiteX1979" fmla="*/ 1679169 w 11164922"/>
              <a:gd name="connsiteY1979" fmla="*/ 2762820 h 5421351"/>
              <a:gd name="connsiteX1980" fmla="*/ 1678903 w 11164922"/>
              <a:gd name="connsiteY1980" fmla="*/ 2758566 h 5421351"/>
              <a:gd name="connsiteX1981" fmla="*/ 1679464 w 11164922"/>
              <a:gd name="connsiteY1981" fmla="*/ 2752657 h 5421351"/>
              <a:gd name="connsiteX1982" fmla="*/ 1681091 w 11164922"/>
              <a:gd name="connsiteY1982" fmla="*/ 2746748 h 5421351"/>
              <a:gd name="connsiteX1983" fmla="*/ 1683690 w 11164922"/>
              <a:gd name="connsiteY1983" fmla="*/ 2740838 h 5421351"/>
              <a:gd name="connsiteX1984" fmla="*/ 1686644 w 11164922"/>
              <a:gd name="connsiteY1984" fmla="*/ 2736259 h 5421351"/>
              <a:gd name="connsiteX1985" fmla="*/ 1689244 w 11164922"/>
              <a:gd name="connsiteY1985" fmla="*/ 2733541 h 5421351"/>
              <a:gd name="connsiteX1986" fmla="*/ 1706410 w 11164922"/>
              <a:gd name="connsiteY1986" fmla="*/ 2723613 h 5421351"/>
              <a:gd name="connsiteX1987" fmla="*/ 1697251 w 11164922"/>
              <a:gd name="connsiteY1987" fmla="*/ 2711382 h 5421351"/>
              <a:gd name="connsiteX1988" fmla="*/ 1682125 w 11164922"/>
              <a:gd name="connsiteY1988" fmla="*/ 2718384 h 5421351"/>
              <a:gd name="connsiteX1989" fmla="*/ 1676216 w 11164922"/>
              <a:gd name="connsiteY1989" fmla="*/ 2719891 h 5421351"/>
              <a:gd name="connsiteX1990" fmla="*/ 1672551 w 11164922"/>
              <a:gd name="connsiteY1990" fmla="*/ 2720127 h 5421351"/>
              <a:gd name="connsiteX1991" fmla="*/ 1669597 w 11164922"/>
              <a:gd name="connsiteY1991" fmla="*/ 2719773 h 5421351"/>
              <a:gd name="connsiteX1992" fmla="*/ 1667085 w 11164922"/>
              <a:gd name="connsiteY1992" fmla="*/ 2718975 h 5421351"/>
              <a:gd name="connsiteX1993" fmla="*/ 1664131 w 11164922"/>
              <a:gd name="connsiteY1993" fmla="*/ 2717350 h 5421351"/>
              <a:gd name="connsiteX1994" fmla="*/ 1662211 w 11164922"/>
              <a:gd name="connsiteY1994" fmla="*/ 2715754 h 5421351"/>
              <a:gd name="connsiteX1995" fmla="*/ 1659937 w 11164922"/>
              <a:gd name="connsiteY1995" fmla="*/ 2713184 h 5421351"/>
              <a:gd name="connsiteX1996" fmla="*/ 1658075 w 11164922"/>
              <a:gd name="connsiteY1996" fmla="*/ 2710525 h 5421351"/>
              <a:gd name="connsiteX1997" fmla="*/ 1648207 w 11164922"/>
              <a:gd name="connsiteY1997" fmla="*/ 2689312 h 5421351"/>
              <a:gd name="connsiteX1998" fmla="*/ 1638930 w 11164922"/>
              <a:gd name="connsiteY1998" fmla="*/ 2675928 h 5421351"/>
              <a:gd name="connsiteX1999" fmla="*/ 1619134 w 11164922"/>
              <a:gd name="connsiteY1999" fmla="*/ 2657787 h 5421351"/>
              <a:gd name="connsiteX2000" fmla="*/ 1616535 w 11164922"/>
              <a:gd name="connsiteY2000" fmla="*/ 2656428 h 5421351"/>
              <a:gd name="connsiteX2001" fmla="*/ 1611954 w 11164922"/>
              <a:gd name="connsiteY2001" fmla="*/ 2654921 h 5421351"/>
              <a:gd name="connsiteX2002" fmla="*/ 1581552 w 11164922"/>
              <a:gd name="connsiteY2002" fmla="*/ 2651966 h 5421351"/>
              <a:gd name="connsiteX2003" fmla="*/ 1564800 w 11164922"/>
              <a:gd name="connsiteY2003" fmla="*/ 2646323 h 5421351"/>
              <a:gd name="connsiteX2004" fmla="*/ 1534899 w 11164922"/>
              <a:gd name="connsiteY2004" fmla="*/ 2631255 h 5421351"/>
              <a:gd name="connsiteX2005" fmla="*/ 1533865 w 11164922"/>
              <a:gd name="connsiteY2005" fmla="*/ 2630517 h 5421351"/>
              <a:gd name="connsiteX2006" fmla="*/ 1532360 w 11164922"/>
              <a:gd name="connsiteY2006" fmla="*/ 2628921 h 5421351"/>
              <a:gd name="connsiteX2007" fmla="*/ 1526598 w 11164922"/>
              <a:gd name="connsiteY2007" fmla="*/ 2618728 h 5421351"/>
              <a:gd name="connsiteX2008" fmla="*/ 1523378 w 11164922"/>
              <a:gd name="connsiteY2008" fmla="*/ 2617428 h 5421351"/>
              <a:gd name="connsiteX2009" fmla="*/ 1521960 w 11164922"/>
              <a:gd name="connsiteY2009" fmla="*/ 2617221 h 5421351"/>
              <a:gd name="connsiteX2010" fmla="*/ 1504232 w 11164922"/>
              <a:gd name="connsiteY2010" fmla="*/ 2617901 h 5421351"/>
              <a:gd name="connsiteX2011" fmla="*/ 1491469 w 11164922"/>
              <a:gd name="connsiteY2011" fmla="*/ 2615390 h 5421351"/>
              <a:gd name="connsiteX2012" fmla="*/ 1482931 w 11164922"/>
              <a:gd name="connsiteY2012" fmla="*/ 2611992 h 5421351"/>
              <a:gd name="connsiteX2013" fmla="*/ 1470787 w 11164922"/>
              <a:gd name="connsiteY2013" fmla="*/ 2604428 h 5421351"/>
              <a:gd name="connsiteX2014" fmla="*/ 1406438 w 11164922"/>
              <a:gd name="connsiteY2014" fmla="*/ 2539429 h 5421351"/>
              <a:gd name="connsiteX2015" fmla="*/ 1398726 w 11164922"/>
              <a:gd name="connsiteY2015" fmla="*/ 2535352 h 5421351"/>
              <a:gd name="connsiteX2016" fmla="*/ 1390069 w 11164922"/>
              <a:gd name="connsiteY2016" fmla="*/ 2533106 h 5421351"/>
              <a:gd name="connsiteX2017" fmla="*/ 1381974 w 11164922"/>
              <a:gd name="connsiteY2017" fmla="*/ 2532722 h 5421351"/>
              <a:gd name="connsiteX2018" fmla="*/ 1374766 w 11164922"/>
              <a:gd name="connsiteY2018" fmla="*/ 2533520 h 5421351"/>
              <a:gd name="connsiteX2019" fmla="*/ 1328143 w 11164922"/>
              <a:gd name="connsiteY2019" fmla="*/ 2544836 h 5421351"/>
              <a:gd name="connsiteX2020" fmla="*/ 1318068 w 11164922"/>
              <a:gd name="connsiteY2020" fmla="*/ 2545220 h 5421351"/>
              <a:gd name="connsiteX2021" fmla="*/ 1304477 w 11164922"/>
              <a:gd name="connsiteY2021" fmla="*/ 2543506 h 5421351"/>
              <a:gd name="connsiteX2022" fmla="*/ 1159175 w 11164922"/>
              <a:gd name="connsiteY2022" fmla="*/ 2481875 h 5421351"/>
              <a:gd name="connsiteX2023" fmla="*/ 1138729 w 11164922"/>
              <a:gd name="connsiteY2023" fmla="*/ 2463410 h 5421351"/>
              <a:gd name="connsiteX2024" fmla="*/ 1133499 w 11164922"/>
              <a:gd name="connsiteY2024" fmla="*/ 2459923 h 5421351"/>
              <a:gd name="connsiteX2025" fmla="*/ 1109538 w 11164922"/>
              <a:gd name="connsiteY2025" fmla="*/ 2451060 h 5421351"/>
              <a:gd name="connsiteX2026" fmla="*/ 1091397 w 11164922"/>
              <a:gd name="connsiteY2026" fmla="*/ 2441339 h 5421351"/>
              <a:gd name="connsiteX2027" fmla="*/ 1082268 w 11164922"/>
              <a:gd name="connsiteY2027" fmla="*/ 2433539 h 5421351"/>
              <a:gd name="connsiteX2028" fmla="*/ 1073818 w 11164922"/>
              <a:gd name="connsiteY2028" fmla="*/ 2422992 h 5421351"/>
              <a:gd name="connsiteX2029" fmla="*/ 1065782 w 11164922"/>
              <a:gd name="connsiteY2029" fmla="*/ 2416403 h 5421351"/>
              <a:gd name="connsiteX2030" fmla="*/ 1044301 w 11164922"/>
              <a:gd name="connsiteY2030" fmla="*/ 2404585 h 5421351"/>
              <a:gd name="connsiteX2031" fmla="*/ 1032278 w 11164922"/>
              <a:gd name="connsiteY2031" fmla="*/ 2390669 h 5421351"/>
              <a:gd name="connsiteX2032" fmla="*/ 1023148 w 11164922"/>
              <a:gd name="connsiteY2032" fmla="*/ 2366620 h 5421351"/>
              <a:gd name="connsiteX2033" fmla="*/ 1022528 w 11164922"/>
              <a:gd name="connsiteY2033" fmla="*/ 2350577 h 5421351"/>
              <a:gd name="connsiteX2034" fmla="*/ 1036177 w 11164922"/>
              <a:gd name="connsiteY2034" fmla="*/ 2312079 h 5421351"/>
              <a:gd name="connsiteX2035" fmla="*/ 1034050 w 11164922"/>
              <a:gd name="connsiteY2035" fmla="*/ 2287557 h 5421351"/>
              <a:gd name="connsiteX2036" fmla="*/ 990678 w 11164922"/>
              <a:gd name="connsiteY2036" fmla="*/ 2203944 h 5421351"/>
              <a:gd name="connsiteX2037" fmla="*/ 975905 w 11164922"/>
              <a:gd name="connsiteY2037" fmla="*/ 2183972 h 5421351"/>
              <a:gd name="connsiteX2038" fmla="*/ 934334 w 11164922"/>
              <a:gd name="connsiteY2038" fmla="*/ 2143140 h 5421351"/>
              <a:gd name="connsiteX2039" fmla="*/ 932887 w 11164922"/>
              <a:gd name="connsiteY2039" fmla="*/ 2111084 h 5421351"/>
              <a:gd name="connsiteX2040" fmla="*/ 909695 w 11164922"/>
              <a:gd name="connsiteY2040" fmla="*/ 2067652 h 5421351"/>
              <a:gd name="connsiteX2041" fmla="*/ 904523 w 11164922"/>
              <a:gd name="connsiteY2041" fmla="*/ 2048566 h 5421351"/>
              <a:gd name="connsiteX2042" fmla="*/ 883517 w 11164922"/>
              <a:gd name="connsiteY2042" fmla="*/ 2022921 h 5421351"/>
              <a:gd name="connsiteX2043" fmla="*/ 870812 w 11164922"/>
              <a:gd name="connsiteY2043" fmla="*/ 1997926 h 5421351"/>
              <a:gd name="connsiteX2044" fmla="*/ 865140 w 11164922"/>
              <a:gd name="connsiteY2044" fmla="*/ 1973374 h 5421351"/>
              <a:gd name="connsiteX2045" fmla="*/ 863160 w 11164922"/>
              <a:gd name="connsiteY2045" fmla="*/ 1951924 h 5421351"/>
              <a:gd name="connsiteX2046" fmla="*/ 864460 w 11164922"/>
              <a:gd name="connsiteY2046" fmla="*/ 1925008 h 5421351"/>
              <a:gd name="connsiteX2047" fmla="*/ 855597 w 11164922"/>
              <a:gd name="connsiteY2047" fmla="*/ 1909881 h 5421351"/>
              <a:gd name="connsiteX2048" fmla="*/ 840825 w 11164922"/>
              <a:gd name="connsiteY2048" fmla="*/ 1904563 h 5421351"/>
              <a:gd name="connsiteX2049" fmla="*/ 818281 w 11164922"/>
              <a:gd name="connsiteY2049" fmla="*/ 1900249 h 5421351"/>
              <a:gd name="connsiteX2050" fmla="*/ 811811 w 11164922"/>
              <a:gd name="connsiteY2050" fmla="*/ 1917977 h 5421351"/>
              <a:gd name="connsiteX2051" fmla="*/ 807114 w 11164922"/>
              <a:gd name="connsiteY2051" fmla="*/ 1940195 h 5421351"/>
              <a:gd name="connsiteX2052" fmla="*/ 807852 w 11164922"/>
              <a:gd name="connsiteY2052" fmla="*/ 1960019 h 5421351"/>
              <a:gd name="connsiteX2053" fmla="*/ 808531 w 11164922"/>
              <a:gd name="connsiteY2053" fmla="*/ 1962413 h 5421351"/>
              <a:gd name="connsiteX2054" fmla="*/ 808531 w 11164922"/>
              <a:gd name="connsiteY2054" fmla="*/ 1962265 h 5421351"/>
              <a:gd name="connsiteX2055" fmla="*/ 808710 w 11164922"/>
              <a:gd name="connsiteY2055" fmla="*/ 1962885 h 5421351"/>
              <a:gd name="connsiteX2056" fmla="*/ 817129 w 11164922"/>
              <a:gd name="connsiteY2056" fmla="*/ 1982030 h 5421351"/>
              <a:gd name="connsiteX2057" fmla="*/ 832641 w 11164922"/>
              <a:gd name="connsiteY2057" fmla="*/ 2004987 h 5421351"/>
              <a:gd name="connsiteX2058" fmla="*/ 836955 w 11164922"/>
              <a:gd name="connsiteY2058" fmla="*/ 2015328 h 5421351"/>
              <a:gd name="connsiteX2059" fmla="*/ 838815 w 11164922"/>
              <a:gd name="connsiteY2059" fmla="*/ 2025314 h 5421351"/>
              <a:gd name="connsiteX2060" fmla="*/ 838815 w 11164922"/>
              <a:gd name="connsiteY2060" fmla="*/ 2034621 h 5421351"/>
              <a:gd name="connsiteX2061" fmla="*/ 839821 w 11164922"/>
              <a:gd name="connsiteY2061" fmla="*/ 2037575 h 5421351"/>
              <a:gd name="connsiteX2062" fmla="*/ 842155 w 11164922"/>
              <a:gd name="connsiteY2062" fmla="*/ 2042362 h 5421351"/>
              <a:gd name="connsiteX2063" fmla="*/ 887830 w 11164922"/>
              <a:gd name="connsiteY2063" fmla="*/ 2183912 h 5421351"/>
              <a:gd name="connsiteX2064" fmla="*/ 902958 w 11164922"/>
              <a:gd name="connsiteY2064" fmla="*/ 2208346 h 5421351"/>
              <a:gd name="connsiteX2065" fmla="*/ 905322 w 11164922"/>
              <a:gd name="connsiteY2065" fmla="*/ 2214255 h 5421351"/>
              <a:gd name="connsiteX2066" fmla="*/ 905942 w 11164922"/>
              <a:gd name="connsiteY2066" fmla="*/ 2221848 h 5421351"/>
              <a:gd name="connsiteX2067" fmla="*/ 904495 w 11164922"/>
              <a:gd name="connsiteY2067" fmla="*/ 2227403 h 5421351"/>
              <a:gd name="connsiteX2068" fmla="*/ 902515 w 11164922"/>
              <a:gd name="connsiteY2068" fmla="*/ 2231096 h 5421351"/>
              <a:gd name="connsiteX2069" fmla="*/ 899177 w 11164922"/>
              <a:gd name="connsiteY2069" fmla="*/ 2235321 h 5421351"/>
              <a:gd name="connsiteX2070" fmla="*/ 888539 w 11164922"/>
              <a:gd name="connsiteY2070" fmla="*/ 2243771 h 5421351"/>
              <a:gd name="connsiteX2071" fmla="*/ 865140 w 11164922"/>
              <a:gd name="connsiteY2071" fmla="*/ 2205599 h 5421351"/>
              <a:gd name="connsiteX2072" fmla="*/ 857458 w 11164922"/>
              <a:gd name="connsiteY2072" fmla="*/ 2197592 h 5421351"/>
              <a:gd name="connsiteX2073" fmla="*/ 849275 w 11164922"/>
              <a:gd name="connsiteY2073" fmla="*/ 2191683 h 5421351"/>
              <a:gd name="connsiteX2074" fmla="*/ 833261 w 11164922"/>
              <a:gd name="connsiteY2074" fmla="*/ 2183085 h 5421351"/>
              <a:gd name="connsiteX2075" fmla="*/ 827766 w 11164922"/>
              <a:gd name="connsiteY2075" fmla="*/ 2176733 h 5421351"/>
              <a:gd name="connsiteX2076" fmla="*/ 825728 w 11164922"/>
              <a:gd name="connsiteY2076" fmla="*/ 2167278 h 5421351"/>
              <a:gd name="connsiteX2077" fmla="*/ 830276 w 11164922"/>
              <a:gd name="connsiteY2077" fmla="*/ 2137970 h 5421351"/>
              <a:gd name="connsiteX2078" fmla="*/ 830100 w 11164922"/>
              <a:gd name="connsiteY2078" fmla="*/ 2133508 h 5421351"/>
              <a:gd name="connsiteX2079" fmla="*/ 829095 w 11164922"/>
              <a:gd name="connsiteY2079" fmla="*/ 2128633 h 5421351"/>
              <a:gd name="connsiteX2080" fmla="*/ 827411 w 11164922"/>
              <a:gd name="connsiteY2080" fmla="*/ 2124438 h 5421351"/>
              <a:gd name="connsiteX2081" fmla="*/ 825520 w 11164922"/>
              <a:gd name="connsiteY2081" fmla="*/ 2121483 h 5421351"/>
              <a:gd name="connsiteX2082" fmla="*/ 815150 w 11164922"/>
              <a:gd name="connsiteY2082" fmla="*/ 2111084 h 5421351"/>
              <a:gd name="connsiteX2083" fmla="*/ 813082 w 11164922"/>
              <a:gd name="connsiteY2083" fmla="*/ 2110020 h 5421351"/>
              <a:gd name="connsiteX2084" fmla="*/ 811546 w 11164922"/>
              <a:gd name="connsiteY2084" fmla="*/ 2109813 h 5421351"/>
              <a:gd name="connsiteX2085" fmla="*/ 810423 w 11164922"/>
              <a:gd name="connsiteY2085" fmla="*/ 2109813 h 5421351"/>
              <a:gd name="connsiteX2086" fmla="*/ 802357 w 11164922"/>
              <a:gd name="connsiteY2086" fmla="*/ 2109104 h 5421351"/>
              <a:gd name="connsiteX2087" fmla="*/ 792695 w 11164922"/>
              <a:gd name="connsiteY2087" fmla="*/ 2105263 h 5421351"/>
              <a:gd name="connsiteX2088" fmla="*/ 783508 w 11164922"/>
              <a:gd name="connsiteY2088" fmla="*/ 2097907 h 5421351"/>
              <a:gd name="connsiteX2089" fmla="*/ 764894 w 11164922"/>
              <a:gd name="connsiteY2089" fmla="*/ 2076811 h 5421351"/>
              <a:gd name="connsiteX2090" fmla="*/ 761141 w 11164922"/>
              <a:gd name="connsiteY2090" fmla="*/ 2067741 h 5421351"/>
              <a:gd name="connsiteX2091" fmla="*/ 761643 w 11164922"/>
              <a:gd name="connsiteY2091" fmla="*/ 2059793 h 5421351"/>
              <a:gd name="connsiteX2092" fmla="*/ 765071 w 11164922"/>
              <a:gd name="connsiteY2092" fmla="*/ 2053116 h 5421351"/>
              <a:gd name="connsiteX2093" fmla="*/ 773935 w 11164922"/>
              <a:gd name="connsiteY2093" fmla="*/ 2044932 h 5421351"/>
              <a:gd name="connsiteX2094" fmla="*/ 779548 w 11164922"/>
              <a:gd name="connsiteY2094" fmla="*/ 2041209 h 5421351"/>
              <a:gd name="connsiteX2095" fmla="*/ 789269 w 11164922"/>
              <a:gd name="connsiteY2095" fmla="*/ 2027028 h 5421351"/>
              <a:gd name="connsiteX2096" fmla="*/ 787082 w 11164922"/>
              <a:gd name="connsiteY2096" fmla="*/ 2016835 h 5421351"/>
              <a:gd name="connsiteX2097" fmla="*/ 782561 w 11164922"/>
              <a:gd name="connsiteY2097" fmla="*/ 2007203 h 5421351"/>
              <a:gd name="connsiteX2098" fmla="*/ 768174 w 11164922"/>
              <a:gd name="connsiteY2098" fmla="*/ 1988058 h 5421351"/>
              <a:gd name="connsiteX2099" fmla="*/ 760255 w 11164922"/>
              <a:gd name="connsiteY2099" fmla="*/ 1968499 h 5421351"/>
              <a:gd name="connsiteX2100" fmla="*/ 743710 w 11164922"/>
              <a:gd name="connsiteY2100" fmla="*/ 1837171 h 5421351"/>
              <a:gd name="connsiteX2101" fmla="*/ 738481 w 11164922"/>
              <a:gd name="connsiteY2101" fmla="*/ 1823255 h 5421351"/>
              <a:gd name="connsiteX2102" fmla="*/ 715258 w 11164922"/>
              <a:gd name="connsiteY2102" fmla="*/ 1799294 h 5421351"/>
              <a:gd name="connsiteX2103" fmla="*/ 688283 w 11164922"/>
              <a:gd name="connsiteY2103" fmla="*/ 1786323 h 5421351"/>
              <a:gd name="connsiteX2104" fmla="*/ 668547 w 11164922"/>
              <a:gd name="connsiteY2104" fmla="*/ 1779942 h 5421351"/>
              <a:gd name="connsiteX2105" fmla="*/ 662253 w 11164922"/>
              <a:gd name="connsiteY2105" fmla="*/ 1757694 h 5421351"/>
              <a:gd name="connsiteX2106" fmla="*/ 657053 w 11164922"/>
              <a:gd name="connsiteY2106" fmla="*/ 1679370 h 5421351"/>
              <a:gd name="connsiteX2107" fmla="*/ 660009 w 11164922"/>
              <a:gd name="connsiteY2107" fmla="*/ 1651214 h 5421351"/>
              <a:gd name="connsiteX2108" fmla="*/ 648191 w 11164922"/>
              <a:gd name="connsiteY2108" fmla="*/ 1600810 h 5421351"/>
              <a:gd name="connsiteX2109" fmla="*/ 652828 w 11164922"/>
              <a:gd name="connsiteY2109" fmla="*/ 1553153 h 5421351"/>
              <a:gd name="connsiteX2110" fmla="*/ 690943 w 11164922"/>
              <a:gd name="connsiteY2110" fmla="*/ 1491256 h 5421351"/>
              <a:gd name="connsiteX2111" fmla="*/ 699421 w 11164922"/>
              <a:gd name="connsiteY2111" fmla="*/ 1462922 h 5421351"/>
              <a:gd name="connsiteX2112" fmla="*/ 830483 w 11164922"/>
              <a:gd name="connsiteY2112" fmla="*/ 1279307 h 5421351"/>
              <a:gd name="connsiteX2113" fmla="*/ 856602 w 11164922"/>
              <a:gd name="connsiteY2113" fmla="*/ 1214543 h 5421351"/>
              <a:gd name="connsiteX2114" fmla="*/ 850929 w 11164922"/>
              <a:gd name="connsiteY2114" fmla="*/ 1204617 h 5421351"/>
              <a:gd name="connsiteX2115" fmla="*/ 823097 w 11164922"/>
              <a:gd name="connsiteY2115" fmla="*/ 1170964 h 5421351"/>
              <a:gd name="connsiteX2116" fmla="*/ 817188 w 11164922"/>
              <a:gd name="connsiteY2116" fmla="*/ 1159501 h 5421351"/>
              <a:gd name="connsiteX2117" fmla="*/ 814824 w 11164922"/>
              <a:gd name="connsiteY2117" fmla="*/ 1145644 h 5421351"/>
              <a:gd name="connsiteX2118" fmla="*/ 817779 w 11164922"/>
              <a:gd name="connsiteY2118" fmla="*/ 1129719 h 5421351"/>
              <a:gd name="connsiteX2119" fmla="*/ 867652 w 11164922"/>
              <a:gd name="connsiteY2119" fmla="*/ 1133796 h 5421351"/>
              <a:gd name="connsiteX2120" fmla="*/ 865732 w 11164922"/>
              <a:gd name="connsiteY2120" fmla="*/ 1131492 h 5421351"/>
              <a:gd name="connsiteX2121" fmla="*/ 870548 w 11164922"/>
              <a:gd name="connsiteY2121" fmla="*/ 1128538 h 5421351"/>
              <a:gd name="connsiteX2122" fmla="*/ 871972 w 11164922"/>
              <a:gd name="connsiteY2122" fmla="*/ 1130561 h 5421351"/>
              <a:gd name="connsiteX2123" fmla="*/ 871936 w 11164922"/>
              <a:gd name="connsiteY2123" fmla="*/ 1130635 h 5421351"/>
              <a:gd name="connsiteX2124" fmla="*/ 871988 w 11164922"/>
              <a:gd name="connsiteY2124" fmla="*/ 1130711 h 5421351"/>
              <a:gd name="connsiteX2125" fmla="*/ 870341 w 11164922"/>
              <a:gd name="connsiteY2125" fmla="*/ 1134151 h 5421351"/>
              <a:gd name="connsiteX2126" fmla="*/ 867652 w 11164922"/>
              <a:gd name="connsiteY2126" fmla="*/ 1133944 h 5421351"/>
              <a:gd name="connsiteX2127" fmla="*/ 911970 w 11164922"/>
              <a:gd name="connsiteY2127" fmla="*/ 1209492 h 5421351"/>
              <a:gd name="connsiteX2128" fmla="*/ 885999 w 11164922"/>
              <a:gd name="connsiteY2128" fmla="*/ 1150785 h 5421351"/>
              <a:gd name="connsiteX2129" fmla="*/ 871988 w 11164922"/>
              <a:gd name="connsiteY2129" fmla="*/ 1130711 h 5421351"/>
              <a:gd name="connsiteX2130" fmla="*/ 872024 w 11164922"/>
              <a:gd name="connsiteY2130" fmla="*/ 1130635 h 5421351"/>
              <a:gd name="connsiteX2131" fmla="*/ 871972 w 11164922"/>
              <a:gd name="connsiteY2131" fmla="*/ 1130561 h 5421351"/>
              <a:gd name="connsiteX2132" fmla="*/ 872527 w 11164922"/>
              <a:gd name="connsiteY2132" fmla="*/ 1129424 h 5421351"/>
              <a:gd name="connsiteX2133" fmla="*/ 860944 w 11164922"/>
              <a:gd name="connsiteY2133" fmla="*/ 1120945 h 5421351"/>
              <a:gd name="connsiteX2134" fmla="*/ 846172 w 11164922"/>
              <a:gd name="connsiteY2134" fmla="*/ 1113026 h 5421351"/>
              <a:gd name="connsiteX2135" fmla="*/ 839525 w 11164922"/>
              <a:gd name="connsiteY2135" fmla="*/ 1103749 h 5421351"/>
              <a:gd name="connsiteX2136" fmla="*/ 842627 w 11164922"/>
              <a:gd name="connsiteY2136" fmla="*/ 1087588 h 5421351"/>
              <a:gd name="connsiteX2137" fmla="*/ 849717 w 11164922"/>
              <a:gd name="connsiteY2137" fmla="*/ 1070688 h 5421351"/>
              <a:gd name="connsiteX2138" fmla="*/ 850870 w 11164922"/>
              <a:gd name="connsiteY2138" fmla="*/ 991478 h 5421351"/>
              <a:gd name="connsiteX2139" fmla="*/ 873471 w 11164922"/>
              <a:gd name="connsiteY2139" fmla="*/ 957972 h 5421351"/>
              <a:gd name="connsiteX2140" fmla="*/ 860502 w 11164922"/>
              <a:gd name="connsiteY2140" fmla="*/ 930999 h 5421351"/>
              <a:gd name="connsiteX2141" fmla="*/ 859616 w 11164922"/>
              <a:gd name="connsiteY2141" fmla="*/ 926241 h 5421351"/>
              <a:gd name="connsiteX2142" fmla="*/ 858610 w 11164922"/>
              <a:gd name="connsiteY2142" fmla="*/ 903432 h 5421351"/>
              <a:gd name="connsiteX2143" fmla="*/ 853884 w 11164922"/>
              <a:gd name="connsiteY2143" fmla="*/ 887035 h 5421351"/>
              <a:gd name="connsiteX2144" fmla="*/ 846585 w 11164922"/>
              <a:gd name="connsiteY2144" fmla="*/ 875424 h 5421351"/>
              <a:gd name="connsiteX2145" fmla="*/ 846822 w 11164922"/>
              <a:gd name="connsiteY2145" fmla="*/ 871198 h 5421351"/>
              <a:gd name="connsiteX2146" fmla="*/ 856218 w 11164922"/>
              <a:gd name="connsiteY2146" fmla="*/ 851375 h 5421351"/>
              <a:gd name="connsiteX2147" fmla="*/ 812314 w 11164922"/>
              <a:gd name="connsiteY2147" fmla="*/ 814885 h 5421351"/>
              <a:gd name="connsiteX2148" fmla="*/ 796655 w 11164922"/>
              <a:gd name="connsiteY2148" fmla="*/ 782947 h 5421351"/>
              <a:gd name="connsiteX2149" fmla="*/ 701401 w 11164922"/>
              <a:gd name="connsiteY2149" fmla="*/ 760374 h 5421351"/>
              <a:gd name="connsiteX2150" fmla="*/ 671708 w 11164922"/>
              <a:gd name="connsiteY2150" fmla="*/ 757420 h 5421351"/>
              <a:gd name="connsiteX2151" fmla="*/ 627391 w 11164922"/>
              <a:gd name="connsiteY2151" fmla="*/ 727048 h 5421351"/>
              <a:gd name="connsiteX2152" fmla="*/ 572997 w 11164922"/>
              <a:gd name="connsiteY2152" fmla="*/ 744331 h 5421351"/>
              <a:gd name="connsiteX2153" fmla="*/ 565701 w 11164922"/>
              <a:gd name="connsiteY2153" fmla="*/ 762915 h 5421351"/>
              <a:gd name="connsiteX2154" fmla="*/ 530393 w 11164922"/>
              <a:gd name="connsiteY2154" fmla="*/ 779992 h 5421351"/>
              <a:gd name="connsiteX2155" fmla="*/ 433279 w 11164922"/>
              <a:gd name="connsiteY2155" fmla="*/ 803776 h 5421351"/>
              <a:gd name="connsiteX2156" fmla="*/ 432717 w 11164922"/>
              <a:gd name="connsiteY2156" fmla="*/ 793701 h 5421351"/>
              <a:gd name="connsiteX2157" fmla="*/ 440016 w 11164922"/>
              <a:gd name="connsiteY2157" fmla="*/ 780140 h 5421351"/>
              <a:gd name="connsiteX2158" fmla="*/ 457300 w 11164922"/>
              <a:gd name="connsiteY2158" fmla="*/ 765781 h 5421351"/>
              <a:gd name="connsiteX2159" fmla="*/ 461819 w 11164922"/>
              <a:gd name="connsiteY2159" fmla="*/ 758927 h 5421351"/>
              <a:gd name="connsiteX2160" fmla="*/ 44585 w 11164922"/>
              <a:gd name="connsiteY2160" fmla="*/ 936346 h 5421351"/>
              <a:gd name="connsiteX2161" fmla="*/ 10223 w 11164922"/>
              <a:gd name="connsiteY2161" fmla="*/ 931205 h 5421351"/>
              <a:gd name="connsiteX2162" fmla="*/ 1152 w 11164922"/>
              <a:gd name="connsiteY2162" fmla="*/ 931884 h 5421351"/>
              <a:gd name="connsiteX2163" fmla="*/ 0 w 11164922"/>
              <a:gd name="connsiteY2163" fmla="*/ 926625 h 5421351"/>
              <a:gd name="connsiteX2164" fmla="*/ 216093 w 11164922"/>
              <a:gd name="connsiteY2164" fmla="*/ 829717 h 5421351"/>
              <a:gd name="connsiteX2165" fmla="*/ 193580 w 11164922"/>
              <a:gd name="connsiteY2165" fmla="*/ 818992 h 5421351"/>
              <a:gd name="connsiteX2166" fmla="*/ 161612 w 11164922"/>
              <a:gd name="connsiteY2166" fmla="*/ 817840 h 5421351"/>
              <a:gd name="connsiteX2167" fmla="*/ 142083 w 11164922"/>
              <a:gd name="connsiteY2167" fmla="*/ 821356 h 5421351"/>
              <a:gd name="connsiteX2168" fmla="*/ 122643 w 11164922"/>
              <a:gd name="connsiteY2168" fmla="*/ 818785 h 5421351"/>
              <a:gd name="connsiteX2169" fmla="*/ 112833 w 11164922"/>
              <a:gd name="connsiteY2169" fmla="*/ 814176 h 5421351"/>
              <a:gd name="connsiteX2170" fmla="*/ 141846 w 11164922"/>
              <a:gd name="connsiteY2170" fmla="*/ 783804 h 5421351"/>
              <a:gd name="connsiteX2171" fmla="*/ 126513 w 11164922"/>
              <a:gd name="connsiteY2171" fmla="*/ 783095 h 5421351"/>
              <a:gd name="connsiteX2172" fmla="*/ 113749 w 11164922"/>
              <a:gd name="connsiteY2172" fmla="*/ 787586 h 5421351"/>
              <a:gd name="connsiteX2173" fmla="*/ 96967 w 11164922"/>
              <a:gd name="connsiteY2173" fmla="*/ 782947 h 5421351"/>
              <a:gd name="connsiteX2174" fmla="*/ 89729 w 11164922"/>
              <a:gd name="connsiteY2174" fmla="*/ 765486 h 5421351"/>
              <a:gd name="connsiteX2175" fmla="*/ 94810 w 11164922"/>
              <a:gd name="connsiteY2175" fmla="*/ 752190 h 5421351"/>
              <a:gd name="connsiteX2176" fmla="*/ 102463 w 11164922"/>
              <a:gd name="connsiteY2176" fmla="*/ 744834 h 5421351"/>
              <a:gd name="connsiteX2177" fmla="*/ 107486 w 11164922"/>
              <a:gd name="connsiteY2177" fmla="*/ 734404 h 5421351"/>
              <a:gd name="connsiteX2178" fmla="*/ 111857 w 11164922"/>
              <a:gd name="connsiteY2178" fmla="*/ 721493 h 5421351"/>
              <a:gd name="connsiteX2179" fmla="*/ 128610 w 11164922"/>
              <a:gd name="connsiteY2179" fmla="*/ 701964 h 5421351"/>
              <a:gd name="connsiteX2180" fmla="*/ 368221 w 11164922"/>
              <a:gd name="connsiteY2180" fmla="*/ 617729 h 5421351"/>
              <a:gd name="connsiteX2181" fmla="*/ 384619 w 11164922"/>
              <a:gd name="connsiteY2181" fmla="*/ 604849 h 5421351"/>
              <a:gd name="connsiteX2182" fmla="*/ 266172 w 11164922"/>
              <a:gd name="connsiteY2182" fmla="*/ 604849 h 5421351"/>
              <a:gd name="connsiteX2183" fmla="*/ 269865 w 11164922"/>
              <a:gd name="connsiteY2183" fmla="*/ 581981 h 5421351"/>
              <a:gd name="connsiteX2184" fmla="*/ 275774 w 11164922"/>
              <a:gd name="connsiteY2184" fmla="*/ 561948 h 5421351"/>
              <a:gd name="connsiteX2185" fmla="*/ 294416 w 11164922"/>
              <a:gd name="connsiteY2185" fmla="*/ 548890 h 5421351"/>
              <a:gd name="connsiteX2186" fmla="*/ 394871 w 11164922"/>
              <a:gd name="connsiteY2186" fmla="*/ 531162 h 5421351"/>
              <a:gd name="connsiteX2187" fmla="*/ 403734 w 11164922"/>
              <a:gd name="connsiteY2187" fmla="*/ 531162 h 5421351"/>
              <a:gd name="connsiteX2188" fmla="*/ 414489 w 11164922"/>
              <a:gd name="connsiteY2188" fmla="*/ 535417 h 5421351"/>
              <a:gd name="connsiteX2189" fmla="*/ 424475 w 11164922"/>
              <a:gd name="connsiteY2189" fmla="*/ 537455 h 5421351"/>
              <a:gd name="connsiteX2190" fmla="*/ 457861 w 11164922"/>
              <a:gd name="connsiteY2190" fmla="*/ 537455 h 5421351"/>
              <a:gd name="connsiteX2191" fmla="*/ 491748 w 11164922"/>
              <a:gd name="connsiteY2191" fmla="*/ 526288 h 5421351"/>
              <a:gd name="connsiteX2192" fmla="*/ 480817 w 11164922"/>
              <a:gd name="connsiteY2192" fmla="*/ 518931 h 5421351"/>
              <a:gd name="connsiteX2193" fmla="*/ 468999 w 11164922"/>
              <a:gd name="connsiteY2193" fmla="*/ 505223 h 5421351"/>
              <a:gd name="connsiteX2194" fmla="*/ 447934 w 11164922"/>
              <a:gd name="connsiteY2194" fmla="*/ 466813 h 5421351"/>
              <a:gd name="connsiteX2195" fmla="*/ 455941 w 11164922"/>
              <a:gd name="connsiteY2195" fmla="*/ 459457 h 5421351"/>
              <a:gd name="connsiteX2196" fmla="*/ 467906 w 11164922"/>
              <a:gd name="connsiteY2196" fmla="*/ 452041 h 5421351"/>
              <a:gd name="connsiteX2197" fmla="*/ 717059 w 11164922"/>
              <a:gd name="connsiteY2197" fmla="*/ 380040 h 5421351"/>
              <a:gd name="connsiteX2198" fmla="*/ 823275 w 11164922"/>
              <a:gd name="connsiteY2198" fmla="*/ 373067 h 5421351"/>
              <a:gd name="connsiteX2199" fmla="*/ 860029 w 11164922"/>
              <a:gd name="connsiteY2199" fmla="*/ 364026 h 5421351"/>
              <a:gd name="connsiteX2200" fmla="*/ 883666 w 11164922"/>
              <a:gd name="connsiteY2200" fmla="*/ 364795 h 5421351"/>
              <a:gd name="connsiteX2201" fmla="*/ 1053077 w 11164922"/>
              <a:gd name="connsiteY2201" fmla="*/ 395609 h 5421351"/>
              <a:gd name="connsiteX2202" fmla="*/ 1160976 w 11164922"/>
              <a:gd name="connsiteY2202" fmla="*/ 399805 h 5421351"/>
              <a:gd name="connsiteX2203" fmla="*/ 1204143 w 11164922"/>
              <a:gd name="connsiteY2203" fmla="*/ 416586 h 5421351"/>
              <a:gd name="connsiteX2204" fmla="*/ 1246363 w 11164922"/>
              <a:gd name="connsiteY2204" fmla="*/ 426219 h 5421351"/>
              <a:gd name="connsiteX2205" fmla="*/ 1271564 w 11164922"/>
              <a:gd name="connsiteY2205" fmla="*/ 436234 h 5421351"/>
              <a:gd name="connsiteX2206" fmla="*/ 1299159 w 11164922"/>
              <a:gd name="connsiteY2206" fmla="*/ 433280 h 5421351"/>
              <a:gd name="connsiteX2207" fmla="*/ 1310237 w 11164922"/>
              <a:gd name="connsiteY2207" fmla="*/ 428227 h 5421351"/>
              <a:gd name="connsiteX2208" fmla="*/ 1327109 w 11164922"/>
              <a:gd name="connsiteY2208" fmla="*/ 423796 h 5421351"/>
              <a:gd name="connsiteX2209" fmla="*/ 1527188 w 11164922"/>
              <a:gd name="connsiteY2209" fmla="*/ 400514 h 5421351"/>
              <a:gd name="connsiteX2210" fmla="*/ 1550649 w 11164922"/>
              <a:gd name="connsiteY2210" fmla="*/ 394368 h 5421351"/>
              <a:gd name="connsiteX2211" fmla="*/ 1563884 w 11164922"/>
              <a:gd name="connsiteY2211" fmla="*/ 394368 h 5421351"/>
              <a:gd name="connsiteX2212" fmla="*/ 1569793 w 11164922"/>
              <a:gd name="connsiteY2212" fmla="*/ 402848 h 5421351"/>
              <a:gd name="connsiteX2213" fmla="*/ 1577977 w 11164922"/>
              <a:gd name="connsiteY2213" fmla="*/ 422496 h 5421351"/>
              <a:gd name="connsiteX2214" fmla="*/ 1600610 w 11164922"/>
              <a:gd name="connsiteY2214" fmla="*/ 422792 h 5421351"/>
              <a:gd name="connsiteX2215" fmla="*/ 1619400 w 11164922"/>
              <a:gd name="connsiteY2215" fmla="*/ 416439 h 5421351"/>
              <a:gd name="connsiteX2216" fmla="*/ 1695272 w 11164922"/>
              <a:gd name="connsiteY2216" fmla="*/ 414962 h 5421351"/>
              <a:gd name="connsiteX2217" fmla="*/ 1781337 w 11164922"/>
              <a:gd name="connsiteY2217" fmla="*/ 441906 h 5421351"/>
              <a:gd name="connsiteX2218" fmla="*/ 1796110 w 11164922"/>
              <a:gd name="connsiteY2218" fmla="*/ 440429 h 5421351"/>
              <a:gd name="connsiteX2219" fmla="*/ 1821311 w 11164922"/>
              <a:gd name="connsiteY2219" fmla="*/ 447964 h 5421351"/>
              <a:gd name="connsiteX2220" fmla="*/ 1837561 w 11164922"/>
              <a:gd name="connsiteY2220" fmla="*/ 462382 h 5421351"/>
              <a:gd name="connsiteX2221" fmla="*/ 1815786 w 11164922"/>
              <a:gd name="connsiteY2221" fmla="*/ 481350 h 5421351"/>
              <a:gd name="connsiteX2222" fmla="*/ 1823941 w 11164922"/>
              <a:gd name="connsiteY2222" fmla="*/ 482621 h 5421351"/>
              <a:gd name="connsiteX2223" fmla="*/ 1868259 w 11164922"/>
              <a:gd name="connsiteY2223" fmla="*/ 484009 h 5421351"/>
              <a:gd name="connsiteX2224" fmla="*/ 1914026 w 11164922"/>
              <a:gd name="connsiteY2224" fmla="*/ 477833 h 5421351"/>
              <a:gd name="connsiteX2225" fmla="*/ 1954413 w 11164922"/>
              <a:gd name="connsiteY2225" fmla="*/ 477833 h 5421351"/>
              <a:gd name="connsiteX2226" fmla="*/ 2007594 w 11164922"/>
              <a:gd name="connsiteY2226" fmla="*/ 455114 h 5421351"/>
              <a:gd name="connsiteX2227" fmla="*/ 2040568 w 11164922"/>
              <a:gd name="connsiteY2227" fmla="*/ 449501 h 5421351"/>
              <a:gd name="connsiteX2228" fmla="*/ 2079153 w 11164922"/>
              <a:gd name="connsiteY2228" fmla="*/ 454315 h 5421351"/>
              <a:gd name="connsiteX2229" fmla="*/ 2097087 w 11164922"/>
              <a:gd name="connsiteY2229" fmla="*/ 468616 h 5421351"/>
              <a:gd name="connsiteX2230" fmla="*/ 2127105 w 11164922"/>
              <a:gd name="connsiteY2230" fmla="*/ 478956 h 5421351"/>
              <a:gd name="connsiteX2231" fmla="*/ 2222270 w 11164922"/>
              <a:gd name="connsiteY2231" fmla="*/ 477095 h 5421351"/>
              <a:gd name="connsiteX2232" fmla="*/ 2239671 w 11164922"/>
              <a:gd name="connsiteY2232" fmla="*/ 474555 h 5421351"/>
              <a:gd name="connsiteX2233" fmla="*/ 2261240 w 11164922"/>
              <a:gd name="connsiteY2233" fmla="*/ 465484 h 5421351"/>
              <a:gd name="connsiteX2234" fmla="*/ 2300801 w 11164922"/>
              <a:gd name="connsiteY2234" fmla="*/ 474081 h 5421351"/>
              <a:gd name="connsiteX2235" fmla="*/ 2316756 w 11164922"/>
              <a:gd name="connsiteY2235" fmla="*/ 480315 h 5421351"/>
              <a:gd name="connsiteX2236" fmla="*/ 2335843 w 11164922"/>
              <a:gd name="connsiteY2236" fmla="*/ 472722 h 5421351"/>
              <a:gd name="connsiteX2237" fmla="*/ 2364560 w 11164922"/>
              <a:gd name="connsiteY2237" fmla="*/ 456208 h 5421351"/>
              <a:gd name="connsiteX2238" fmla="*/ 2385241 w 11164922"/>
              <a:gd name="connsiteY2238" fmla="*/ 430207 h 5421351"/>
              <a:gd name="connsiteX2239" fmla="*/ 2385654 w 11164922"/>
              <a:gd name="connsiteY2239" fmla="*/ 429439 h 5421351"/>
              <a:gd name="connsiteX2240" fmla="*/ 2364973 w 11164922"/>
              <a:gd name="connsiteY2240" fmla="*/ 413455 h 5421351"/>
              <a:gd name="connsiteX2241" fmla="*/ 2378090 w 11164922"/>
              <a:gd name="connsiteY2241" fmla="*/ 387160 h 5421351"/>
              <a:gd name="connsiteX2242" fmla="*/ 2407223 w 11164922"/>
              <a:gd name="connsiteY2242" fmla="*/ 365001 h 5421351"/>
              <a:gd name="connsiteX2243" fmla="*/ 2455380 w 11164922"/>
              <a:gd name="connsiteY2243" fmla="*/ 347274 h 5421351"/>
              <a:gd name="connsiteX2244" fmla="*/ 2488324 w 11164922"/>
              <a:gd name="connsiteY2244" fmla="*/ 368606 h 5421351"/>
              <a:gd name="connsiteX2245" fmla="*/ 2483953 w 11164922"/>
              <a:gd name="connsiteY2245" fmla="*/ 403793 h 5421351"/>
              <a:gd name="connsiteX2246" fmla="*/ 2470243 w 11164922"/>
              <a:gd name="connsiteY2246" fmla="*/ 413839 h 5421351"/>
              <a:gd name="connsiteX2247" fmla="*/ 2485016 w 11164922"/>
              <a:gd name="connsiteY2247" fmla="*/ 425658 h 5421351"/>
              <a:gd name="connsiteX2248" fmla="*/ 2484306 w 11164922"/>
              <a:gd name="connsiteY2248" fmla="*/ 453607 h 5421351"/>
              <a:gd name="connsiteX2249" fmla="*/ 2502034 w 11164922"/>
              <a:gd name="connsiteY2249" fmla="*/ 444005 h 5421351"/>
              <a:gd name="connsiteX2250" fmla="*/ 2535479 w 11164922"/>
              <a:gd name="connsiteY2250" fmla="*/ 444713 h 5421351"/>
              <a:gd name="connsiteX2251" fmla="*/ 2528151 w 11164922"/>
              <a:gd name="connsiteY2251" fmla="*/ 472722 h 5421351"/>
              <a:gd name="connsiteX2252" fmla="*/ 2514235 w 11164922"/>
              <a:gd name="connsiteY2252" fmla="*/ 484216 h 5421351"/>
              <a:gd name="connsiteX2253" fmla="*/ 2515181 w 11164922"/>
              <a:gd name="connsiteY2253" fmla="*/ 489859 h 5421351"/>
              <a:gd name="connsiteX2254" fmla="*/ 2544903 w 11164922"/>
              <a:gd name="connsiteY2254" fmla="*/ 491483 h 5421351"/>
              <a:gd name="connsiteX2255" fmla="*/ 2573354 w 11164922"/>
              <a:gd name="connsiteY2255" fmla="*/ 472870 h 5421351"/>
              <a:gd name="connsiteX2256" fmla="*/ 2609105 w 11164922"/>
              <a:gd name="connsiteY2256" fmla="*/ 442321 h 5421351"/>
              <a:gd name="connsiteX2257" fmla="*/ 2627985 w 11164922"/>
              <a:gd name="connsiteY2257" fmla="*/ 415463 h 5421351"/>
              <a:gd name="connsiteX2258" fmla="*/ 2578113 w 11164922"/>
              <a:gd name="connsiteY2258" fmla="*/ 383851 h 5421351"/>
              <a:gd name="connsiteX2259" fmla="*/ 2581066 w 11164922"/>
              <a:gd name="connsiteY2259" fmla="*/ 349608 h 5421351"/>
              <a:gd name="connsiteX2260" fmla="*/ 2641606 w 11164922"/>
              <a:gd name="connsiteY2260" fmla="*/ 300504 h 5421351"/>
              <a:gd name="connsiteX2261" fmla="*/ 2704950 w 11164922"/>
              <a:gd name="connsiteY2261" fmla="*/ 283811 h 5421351"/>
              <a:gd name="connsiteX2262" fmla="*/ 2830516 w 11164922"/>
              <a:gd name="connsiteY2262" fmla="*/ 284520 h 5421351"/>
              <a:gd name="connsiteX2263" fmla="*/ 2847889 w 11164922"/>
              <a:gd name="connsiteY2263" fmla="*/ 287475 h 5421351"/>
              <a:gd name="connsiteX2264" fmla="*/ 2849899 w 11164922"/>
              <a:gd name="connsiteY2264" fmla="*/ 322929 h 5421351"/>
              <a:gd name="connsiteX2265" fmla="*/ 2891940 w 11164922"/>
              <a:gd name="connsiteY2265" fmla="*/ 322929 h 5421351"/>
              <a:gd name="connsiteX2266" fmla="*/ 2878794 w 11164922"/>
              <a:gd name="connsiteY2266" fmla="*/ 305675 h 5421351"/>
              <a:gd name="connsiteX2267" fmla="*/ 2439368 w 11164922"/>
              <a:gd name="connsiteY2267" fmla="*/ 269304 h 5421351"/>
              <a:gd name="connsiteX2268" fmla="*/ 2467673 w 11164922"/>
              <a:gd name="connsiteY2268" fmla="*/ 275922 h 5421351"/>
              <a:gd name="connsiteX2269" fmla="*/ 2449029 w 11164922"/>
              <a:gd name="connsiteY2269" fmla="*/ 304226 h 5421351"/>
              <a:gd name="connsiteX2270" fmla="*/ 2446252 w 11164922"/>
              <a:gd name="connsiteY2270" fmla="*/ 314272 h 5421351"/>
              <a:gd name="connsiteX2271" fmla="*/ 2433016 w 11164922"/>
              <a:gd name="connsiteY2271" fmla="*/ 338646 h 5421351"/>
              <a:gd name="connsiteX2272" fmla="*/ 2387723 w 11164922"/>
              <a:gd name="connsiteY2272" fmla="*/ 358767 h 5421351"/>
              <a:gd name="connsiteX2273" fmla="*/ 2365506 w 11164922"/>
              <a:gd name="connsiteY2273" fmla="*/ 364853 h 5421351"/>
              <a:gd name="connsiteX2274" fmla="*/ 2332740 w 11164922"/>
              <a:gd name="connsiteY2274" fmla="*/ 360067 h 5421351"/>
              <a:gd name="connsiteX2275" fmla="*/ 2315661 w 11164922"/>
              <a:gd name="connsiteY2275" fmla="*/ 347274 h 5421351"/>
              <a:gd name="connsiteX2276" fmla="*/ 2304849 w 11164922"/>
              <a:gd name="connsiteY2276" fmla="*/ 336874 h 5421351"/>
              <a:gd name="connsiteX2277" fmla="*/ 2306090 w 11164922"/>
              <a:gd name="connsiteY2277" fmla="*/ 319531 h 5421351"/>
              <a:gd name="connsiteX2278" fmla="*/ 2313122 w 11164922"/>
              <a:gd name="connsiteY2278" fmla="*/ 310165 h 5421351"/>
              <a:gd name="connsiteX2279" fmla="*/ 2351323 w 11164922"/>
              <a:gd name="connsiteY2279" fmla="*/ 300415 h 5421351"/>
              <a:gd name="connsiteX2280" fmla="*/ 2354013 w 11164922"/>
              <a:gd name="connsiteY2280" fmla="*/ 290754 h 5421351"/>
              <a:gd name="connsiteX2281" fmla="*/ 2379540 w 11164922"/>
              <a:gd name="connsiteY2281" fmla="*/ 272377 h 5421351"/>
              <a:gd name="connsiteX2282" fmla="*/ 2540975 w 11164922"/>
              <a:gd name="connsiteY2282" fmla="*/ 268240 h 5421351"/>
              <a:gd name="connsiteX2283" fmla="*/ 2636140 w 11164922"/>
              <a:gd name="connsiteY2283" fmla="*/ 279438 h 5421351"/>
              <a:gd name="connsiteX2284" fmla="*/ 2624500 w 11164922"/>
              <a:gd name="connsiteY2284" fmla="*/ 291433 h 5421351"/>
              <a:gd name="connsiteX2285" fmla="*/ 2603551 w 11164922"/>
              <a:gd name="connsiteY2285" fmla="*/ 306944 h 5421351"/>
              <a:gd name="connsiteX2286" fmla="*/ 2573238 w 11164922"/>
              <a:gd name="connsiteY2286" fmla="*/ 321511 h 5421351"/>
              <a:gd name="connsiteX2287" fmla="*/ 2512995 w 11164922"/>
              <a:gd name="connsiteY2287" fmla="*/ 328779 h 5421351"/>
              <a:gd name="connsiteX2288" fmla="*/ 2499138 w 11164922"/>
              <a:gd name="connsiteY2288" fmla="*/ 333802 h 5421351"/>
              <a:gd name="connsiteX2289" fmla="*/ 2485489 w 11164922"/>
              <a:gd name="connsiteY2289" fmla="*/ 336727 h 5421351"/>
              <a:gd name="connsiteX2290" fmla="*/ 2470421 w 11164922"/>
              <a:gd name="connsiteY2290" fmla="*/ 337465 h 5421351"/>
              <a:gd name="connsiteX2291" fmla="*/ 2470510 w 11164922"/>
              <a:gd name="connsiteY2291" fmla="*/ 325529 h 5421351"/>
              <a:gd name="connsiteX2292" fmla="*/ 2472962 w 11164922"/>
              <a:gd name="connsiteY2292" fmla="*/ 315364 h 5421351"/>
              <a:gd name="connsiteX2293" fmla="*/ 2482415 w 11164922"/>
              <a:gd name="connsiteY2293" fmla="*/ 301596 h 5421351"/>
              <a:gd name="connsiteX2294" fmla="*/ 2497484 w 11164922"/>
              <a:gd name="connsiteY2294" fmla="*/ 289158 h 5421351"/>
              <a:gd name="connsiteX2295" fmla="*/ 2518521 w 11164922"/>
              <a:gd name="connsiteY2295" fmla="*/ 275331 h 5421351"/>
              <a:gd name="connsiteX2296" fmla="*/ 1905930 w 11164922"/>
              <a:gd name="connsiteY2296" fmla="*/ 256659 h 5421351"/>
              <a:gd name="connsiteX2297" fmla="*/ 1929152 w 11164922"/>
              <a:gd name="connsiteY2297" fmla="*/ 263572 h 5421351"/>
              <a:gd name="connsiteX2298" fmla="*/ 1954827 w 11164922"/>
              <a:gd name="connsiteY2298" fmla="*/ 267797 h 5421351"/>
              <a:gd name="connsiteX2299" fmla="*/ 1977103 w 11164922"/>
              <a:gd name="connsiteY2299" fmla="*/ 264813 h 5421351"/>
              <a:gd name="connsiteX2300" fmla="*/ 2002659 w 11164922"/>
              <a:gd name="connsiteY2300" fmla="*/ 272642 h 5421351"/>
              <a:gd name="connsiteX2301" fmla="*/ 2020684 w 11164922"/>
              <a:gd name="connsiteY2301" fmla="*/ 305408 h 5421351"/>
              <a:gd name="connsiteX2302" fmla="*/ 2080364 w 11164922"/>
              <a:gd name="connsiteY2302" fmla="*/ 314302 h 5421351"/>
              <a:gd name="connsiteX2303" fmla="*/ 2094664 w 11164922"/>
              <a:gd name="connsiteY2303" fmla="*/ 313149 h 5421351"/>
              <a:gd name="connsiteX2304" fmla="*/ 2106068 w 11164922"/>
              <a:gd name="connsiteY2304" fmla="*/ 310254 h 5421351"/>
              <a:gd name="connsiteX2305" fmla="*/ 2124268 w 11164922"/>
              <a:gd name="connsiteY2305" fmla="*/ 311170 h 5421351"/>
              <a:gd name="connsiteX2306" fmla="*/ 2126455 w 11164922"/>
              <a:gd name="connsiteY2306" fmla="*/ 312854 h 5421351"/>
              <a:gd name="connsiteX2307" fmla="*/ 2129647 w 11164922"/>
              <a:gd name="connsiteY2307" fmla="*/ 316163 h 5421351"/>
              <a:gd name="connsiteX2308" fmla="*/ 2139278 w 11164922"/>
              <a:gd name="connsiteY2308" fmla="*/ 329251 h 5421351"/>
              <a:gd name="connsiteX2309" fmla="*/ 2173934 w 11164922"/>
              <a:gd name="connsiteY2309" fmla="*/ 299884 h 5421351"/>
              <a:gd name="connsiteX2310" fmla="*/ 2183891 w 11164922"/>
              <a:gd name="connsiteY2310" fmla="*/ 294033 h 5421351"/>
              <a:gd name="connsiteX2311" fmla="*/ 2208797 w 11164922"/>
              <a:gd name="connsiteY2311" fmla="*/ 294062 h 5421351"/>
              <a:gd name="connsiteX2312" fmla="*/ 2221236 w 11164922"/>
              <a:gd name="connsiteY2312" fmla="*/ 301213 h 5421351"/>
              <a:gd name="connsiteX2313" fmla="*/ 2228889 w 11164922"/>
              <a:gd name="connsiteY2313" fmla="*/ 321806 h 5421351"/>
              <a:gd name="connsiteX2314" fmla="*/ 2227617 w 11164922"/>
              <a:gd name="connsiteY2314" fmla="*/ 326651 h 5421351"/>
              <a:gd name="connsiteX2315" fmla="*/ 2203065 w 11164922"/>
              <a:gd name="connsiteY2315" fmla="*/ 377912 h 5421351"/>
              <a:gd name="connsiteX2316" fmla="*/ 2227766 w 11164922"/>
              <a:gd name="connsiteY2316" fmla="*/ 392626 h 5421351"/>
              <a:gd name="connsiteX2317" fmla="*/ 2231576 w 11164922"/>
              <a:gd name="connsiteY2317" fmla="*/ 395993 h 5421351"/>
              <a:gd name="connsiteX2318" fmla="*/ 2238047 w 11164922"/>
              <a:gd name="connsiteY2318" fmla="*/ 412715 h 5421351"/>
              <a:gd name="connsiteX2319" fmla="*/ 2228444 w 11164922"/>
              <a:gd name="connsiteY2319" fmla="*/ 422644 h 5421351"/>
              <a:gd name="connsiteX2320" fmla="*/ 2226495 w 11164922"/>
              <a:gd name="connsiteY2320" fmla="*/ 423531 h 5421351"/>
              <a:gd name="connsiteX2321" fmla="*/ 2207763 w 11164922"/>
              <a:gd name="connsiteY2321" fmla="*/ 428789 h 5421351"/>
              <a:gd name="connsiteX2322" fmla="*/ 2192045 w 11164922"/>
              <a:gd name="connsiteY2322" fmla="*/ 436884 h 5421351"/>
              <a:gd name="connsiteX2323" fmla="*/ 2184540 w 11164922"/>
              <a:gd name="connsiteY2323" fmla="*/ 444538 h 5421351"/>
              <a:gd name="connsiteX2324" fmla="*/ 2183241 w 11164922"/>
              <a:gd name="connsiteY2324" fmla="*/ 446368 h 5421351"/>
              <a:gd name="connsiteX2325" fmla="*/ 2176091 w 11164922"/>
              <a:gd name="connsiteY2325" fmla="*/ 450771 h 5421351"/>
              <a:gd name="connsiteX2326" fmla="*/ 2126719 w 11164922"/>
              <a:gd name="connsiteY2326" fmla="*/ 453519 h 5421351"/>
              <a:gd name="connsiteX2327" fmla="*/ 2072831 w 11164922"/>
              <a:gd name="connsiteY2327" fmla="*/ 442379 h 5421351"/>
              <a:gd name="connsiteX2328" fmla="*/ 2042369 w 11164922"/>
              <a:gd name="connsiteY2328" fmla="*/ 441582 h 5421351"/>
              <a:gd name="connsiteX2329" fmla="*/ 1909032 w 11164922"/>
              <a:gd name="connsiteY2329" fmla="*/ 459457 h 5421351"/>
              <a:gd name="connsiteX2330" fmla="*/ 1880283 w 11164922"/>
              <a:gd name="connsiteY2330" fmla="*/ 455617 h 5421351"/>
              <a:gd name="connsiteX2331" fmla="*/ 1871598 w 11164922"/>
              <a:gd name="connsiteY2331" fmla="*/ 450919 h 5421351"/>
              <a:gd name="connsiteX2332" fmla="*/ 1827249 w 11164922"/>
              <a:gd name="connsiteY2332" fmla="*/ 437948 h 5421351"/>
              <a:gd name="connsiteX2333" fmla="*/ 1810882 w 11164922"/>
              <a:gd name="connsiteY2333" fmla="*/ 420369 h 5421351"/>
              <a:gd name="connsiteX2334" fmla="*/ 1809021 w 11164922"/>
              <a:gd name="connsiteY2334" fmla="*/ 413572 h 5421351"/>
              <a:gd name="connsiteX2335" fmla="*/ 1838803 w 11164922"/>
              <a:gd name="connsiteY2335" fmla="*/ 394870 h 5421351"/>
              <a:gd name="connsiteX2336" fmla="*/ 1834932 w 11164922"/>
              <a:gd name="connsiteY2336" fmla="*/ 382876 h 5421351"/>
              <a:gd name="connsiteX2337" fmla="*/ 1838152 w 11164922"/>
              <a:gd name="connsiteY2337" fmla="*/ 367719 h 5421351"/>
              <a:gd name="connsiteX2338" fmla="*/ 1833898 w 11164922"/>
              <a:gd name="connsiteY2338" fmla="*/ 350376 h 5421351"/>
              <a:gd name="connsiteX2339" fmla="*/ 1827308 w 11164922"/>
              <a:gd name="connsiteY2339" fmla="*/ 345117 h 5421351"/>
              <a:gd name="connsiteX2340" fmla="*/ 1736725 w 11164922"/>
              <a:gd name="connsiteY2340" fmla="*/ 370142 h 5421351"/>
              <a:gd name="connsiteX2341" fmla="*/ 1712202 w 11164922"/>
              <a:gd name="connsiteY2341" fmla="*/ 369462 h 5421351"/>
              <a:gd name="connsiteX2342" fmla="*/ 1684931 w 11164922"/>
              <a:gd name="connsiteY2342" fmla="*/ 351056 h 5421351"/>
              <a:gd name="connsiteX2343" fmla="*/ 1693115 w 11164922"/>
              <a:gd name="connsiteY2343" fmla="*/ 326445 h 5421351"/>
              <a:gd name="connsiteX2344" fmla="*/ 1808133 w 11164922"/>
              <a:gd name="connsiteY2344" fmla="*/ 270751 h 5421351"/>
              <a:gd name="connsiteX2345" fmla="*/ 1851507 w 11164922"/>
              <a:gd name="connsiteY2345" fmla="*/ 260913 h 5421351"/>
              <a:gd name="connsiteX2346" fmla="*/ 2593093 w 11164922"/>
              <a:gd name="connsiteY2346" fmla="*/ 225931 h 5421351"/>
              <a:gd name="connsiteX2347" fmla="*/ 2606417 w 11164922"/>
              <a:gd name="connsiteY2347" fmla="*/ 235563 h 5421351"/>
              <a:gd name="connsiteX2348" fmla="*/ 2606978 w 11164922"/>
              <a:gd name="connsiteY2348" fmla="*/ 242772 h 5421351"/>
              <a:gd name="connsiteX2349" fmla="*/ 2600922 w 11164922"/>
              <a:gd name="connsiteY2349" fmla="*/ 256540 h 5421351"/>
              <a:gd name="connsiteX2350" fmla="*/ 2571170 w 11164922"/>
              <a:gd name="connsiteY2350" fmla="*/ 263719 h 5421351"/>
              <a:gd name="connsiteX2351" fmla="*/ 2547770 w 11164922"/>
              <a:gd name="connsiteY2351" fmla="*/ 251132 h 5421351"/>
              <a:gd name="connsiteX2352" fmla="*/ 2540708 w 11164922"/>
              <a:gd name="connsiteY2352" fmla="*/ 244426 h 5421351"/>
              <a:gd name="connsiteX2353" fmla="*/ 2565260 w 11164922"/>
              <a:gd name="connsiteY2353" fmla="*/ 229240 h 5421351"/>
              <a:gd name="connsiteX2354" fmla="*/ 2298379 w 11164922"/>
              <a:gd name="connsiteY2354" fmla="*/ 196091 h 5421351"/>
              <a:gd name="connsiteX2355" fmla="*/ 2306061 w 11164922"/>
              <a:gd name="connsiteY2355" fmla="*/ 213730 h 5421351"/>
              <a:gd name="connsiteX2356" fmla="*/ 2342962 w 11164922"/>
              <a:gd name="connsiteY2356" fmla="*/ 213730 h 5421351"/>
              <a:gd name="connsiteX2357" fmla="*/ 2329785 w 11164922"/>
              <a:gd name="connsiteY2357" fmla="*/ 238696 h 5421351"/>
              <a:gd name="connsiteX2358" fmla="*/ 2306532 w 11164922"/>
              <a:gd name="connsiteY2358" fmla="*/ 250278 h 5421351"/>
              <a:gd name="connsiteX2359" fmla="*/ 2151567 w 11164922"/>
              <a:gd name="connsiteY2359" fmla="*/ 258580 h 5421351"/>
              <a:gd name="connsiteX2360" fmla="*/ 2072802 w 11164922"/>
              <a:gd name="connsiteY2360" fmla="*/ 249155 h 5421351"/>
              <a:gd name="connsiteX2361" fmla="*/ 2041009 w 11164922"/>
              <a:gd name="connsiteY2361" fmla="*/ 241296 h 5421351"/>
              <a:gd name="connsiteX2362" fmla="*/ 2070260 w 11164922"/>
              <a:gd name="connsiteY2362" fmla="*/ 217098 h 5421351"/>
              <a:gd name="connsiteX2363" fmla="*/ 2122584 w 11164922"/>
              <a:gd name="connsiteY2363" fmla="*/ 199430 h 5421351"/>
              <a:gd name="connsiteX2364" fmla="*/ 2176121 w 11164922"/>
              <a:gd name="connsiteY2364" fmla="*/ 200493 h 5421351"/>
              <a:gd name="connsiteX2365" fmla="*/ 2193168 w 11164922"/>
              <a:gd name="connsiteY2365" fmla="*/ 212075 h 5421351"/>
              <a:gd name="connsiteX2366" fmla="*/ 2196449 w 11164922"/>
              <a:gd name="connsiteY2366" fmla="*/ 213404 h 5421351"/>
              <a:gd name="connsiteX2367" fmla="*/ 2202504 w 11164922"/>
              <a:gd name="connsiteY2367" fmla="*/ 216951 h 5421351"/>
              <a:gd name="connsiteX2368" fmla="*/ 2246084 w 11164922"/>
              <a:gd name="connsiteY2368" fmla="*/ 216802 h 5421351"/>
              <a:gd name="connsiteX2369" fmla="*/ 2268745 w 11164922"/>
              <a:gd name="connsiteY2369" fmla="*/ 196209 h 5421351"/>
              <a:gd name="connsiteX2370" fmla="*/ 2700016 w 11164922"/>
              <a:gd name="connsiteY2370" fmla="*/ 192811 h 5421351"/>
              <a:gd name="connsiteX2371" fmla="*/ 2765340 w 11164922"/>
              <a:gd name="connsiteY2371" fmla="*/ 216358 h 5421351"/>
              <a:gd name="connsiteX2372" fmla="*/ 2886979 w 11164922"/>
              <a:gd name="connsiteY2372" fmla="*/ 210863 h 5421351"/>
              <a:gd name="connsiteX2373" fmla="*/ 2928224 w 11164922"/>
              <a:gd name="connsiteY2373" fmla="*/ 218102 h 5421351"/>
              <a:gd name="connsiteX2374" fmla="*/ 2922905 w 11164922"/>
              <a:gd name="connsiteY2374" fmla="*/ 236036 h 5421351"/>
              <a:gd name="connsiteX2375" fmla="*/ 2895691 w 11164922"/>
              <a:gd name="connsiteY2375" fmla="*/ 257723 h 5421351"/>
              <a:gd name="connsiteX2376" fmla="*/ 2846382 w 11164922"/>
              <a:gd name="connsiteY2376" fmla="*/ 268270 h 5421351"/>
              <a:gd name="connsiteX2377" fmla="*/ 2655934 w 11164922"/>
              <a:gd name="connsiteY2377" fmla="*/ 253142 h 5421351"/>
              <a:gd name="connsiteX2378" fmla="*/ 2640128 w 11164922"/>
              <a:gd name="connsiteY2378" fmla="*/ 241649 h 5421351"/>
              <a:gd name="connsiteX2379" fmla="*/ 2644205 w 11164922"/>
              <a:gd name="connsiteY2379" fmla="*/ 236242 h 5421351"/>
              <a:gd name="connsiteX2380" fmla="*/ 2649640 w 11164922"/>
              <a:gd name="connsiteY2380" fmla="*/ 231338 h 5421351"/>
              <a:gd name="connsiteX2381" fmla="*/ 2654574 w 11164922"/>
              <a:gd name="connsiteY2381" fmla="*/ 228886 h 5421351"/>
              <a:gd name="connsiteX2382" fmla="*/ 2667428 w 11164922"/>
              <a:gd name="connsiteY2382" fmla="*/ 215472 h 5421351"/>
              <a:gd name="connsiteX2383" fmla="*/ 2672953 w 11164922"/>
              <a:gd name="connsiteY2383" fmla="*/ 206963 h 5421351"/>
              <a:gd name="connsiteX2384" fmla="*/ 2493258 w 11164922"/>
              <a:gd name="connsiteY2384" fmla="*/ 190211 h 5421351"/>
              <a:gd name="connsiteX2385" fmla="*/ 2544844 w 11164922"/>
              <a:gd name="connsiteY2385" fmla="*/ 191954 h 5421351"/>
              <a:gd name="connsiteX2386" fmla="*/ 2549482 w 11164922"/>
              <a:gd name="connsiteY2386" fmla="*/ 193550 h 5421351"/>
              <a:gd name="connsiteX2387" fmla="*/ 2561123 w 11164922"/>
              <a:gd name="connsiteY2387" fmla="*/ 201940 h 5421351"/>
              <a:gd name="connsiteX2388" fmla="*/ 2532997 w 11164922"/>
              <a:gd name="connsiteY2388" fmla="*/ 222267 h 5421351"/>
              <a:gd name="connsiteX2389" fmla="*/ 2501795 w 11164922"/>
              <a:gd name="connsiteY2389" fmla="*/ 239226 h 5421351"/>
              <a:gd name="connsiteX2390" fmla="*/ 2467997 w 11164922"/>
              <a:gd name="connsiteY2390" fmla="*/ 243422 h 5421351"/>
              <a:gd name="connsiteX2391" fmla="*/ 2446725 w 11164922"/>
              <a:gd name="connsiteY2391" fmla="*/ 234026 h 5421351"/>
              <a:gd name="connsiteX2392" fmla="*/ 2444212 w 11164922"/>
              <a:gd name="connsiteY2392" fmla="*/ 217688 h 5421351"/>
              <a:gd name="connsiteX2393" fmla="*/ 2404210 w 11164922"/>
              <a:gd name="connsiteY2393" fmla="*/ 188616 h 5421351"/>
              <a:gd name="connsiteX2394" fmla="*/ 2422379 w 11164922"/>
              <a:gd name="connsiteY2394" fmla="*/ 195736 h 5421351"/>
              <a:gd name="connsiteX2395" fmla="*/ 2432602 w 11164922"/>
              <a:gd name="connsiteY2395" fmla="*/ 211160 h 5421351"/>
              <a:gd name="connsiteX2396" fmla="*/ 2428849 w 11164922"/>
              <a:gd name="connsiteY2396" fmla="*/ 221826 h 5421351"/>
              <a:gd name="connsiteX2397" fmla="*/ 2412423 w 11164922"/>
              <a:gd name="connsiteY2397" fmla="*/ 227321 h 5421351"/>
              <a:gd name="connsiteX2398" fmla="*/ 2407814 w 11164922"/>
              <a:gd name="connsiteY2398" fmla="*/ 226523 h 5421351"/>
              <a:gd name="connsiteX2399" fmla="*/ 2390146 w 11164922"/>
              <a:gd name="connsiteY2399" fmla="*/ 218694 h 5421351"/>
              <a:gd name="connsiteX2400" fmla="*/ 2384473 w 11164922"/>
              <a:gd name="connsiteY2400" fmla="*/ 202680 h 5421351"/>
              <a:gd name="connsiteX2401" fmla="*/ 2123088 w 11164922"/>
              <a:gd name="connsiteY2401" fmla="*/ 169323 h 5421351"/>
              <a:gd name="connsiteX2402" fmla="*/ 2132128 w 11164922"/>
              <a:gd name="connsiteY2402" fmla="*/ 170623 h 5421351"/>
              <a:gd name="connsiteX2403" fmla="*/ 2146013 w 11164922"/>
              <a:gd name="connsiteY2403" fmla="*/ 174700 h 5421351"/>
              <a:gd name="connsiteX2404" fmla="*/ 2145691 w 11164922"/>
              <a:gd name="connsiteY2404" fmla="*/ 181584 h 5421351"/>
              <a:gd name="connsiteX2405" fmla="*/ 2126219 w 11164922"/>
              <a:gd name="connsiteY2405" fmla="*/ 191040 h 5421351"/>
              <a:gd name="connsiteX2406" fmla="*/ 1987413 w 11164922"/>
              <a:gd name="connsiteY2406" fmla="*/ 218722 h 5421351"/>
              <a:gd name="connsiteX2407" fmla="*/ 1964133 w 11164922"/>
              <a:gd name="connsiteY2407" fmla="*/ 215797 h 5421351"/>
              <a:gd name="connsiteX2408" fmla="*/ 1942565 w 11164922"/>
              <a:gd name="connsiteY2408" fmla="*/ 209918 h 5421351"/>
              <a:gd name="connsiteX2409" fmla="*/ 1953437 w 11164922"/>
              <a:gd name="connsiteY2409" fmla="*/ 198986 h 5421351"/>
              <a:gd name="connsiteX2410" fmla="*/ 1961741 w 11164922"/>
              <a:gd name="connsiteY2410" fmla="*/ 194643 h 5421351"/>
              <a:gd name="connsiteX2411" fmla="*/ 2009781 w 11164922"/>
              <a:gd name="connsiteY2411" fmla="*/ 179990 h 5421351"/>
              <a:gd name="connsiteX2412" fmla="*/ 7283755 w 11164922"/>
              <a:gd name="connsiteY2412" fmla="*/ 164329 h 5421351"/>
              <a:gd name="connsiteX2413" fmla="*/ 7358682 w 11164922"/>
              <a:gd name="connsiteY2413" fmla="*/ 166988 h 5421351"/>
              <a:gd name="connsiteX2414" fmla="*/ 7367132 w 11164922"/>
              <a:gd name="connsiteY2414" fmla="*/ 170268 h 5421351"/>
              <a:gd name="connsiteX2415" fmla="*/ 7427108 w 11164922"/>
              <a:gd name="connsiteY2415" fmla="*/ 179397 h 5421351"/>
              <a:gd name="connsiteX2416" fmla="*/ 7433815 w 11164922"/>
              <a:gd name="connsiteY2416" fmla="*/ 181879 h 5421351"/>
              <a:gd name="connsiteX2417" fmla="*/ 7556752 w 11164922"/>
              <a:gd name="connsiteY2417" fmla="*/ 195204 h 5421351"/>
              <a:gd name="connsiteX2418" fmla="*/ 7608870 w 11164922"/>
              <a:gd name="connsiteY2418" fmla="*/ 218840 h 5421351"/>
              <a:gd name="connsiteX2419" fmla="*/ 7625150 w 11164922"/>
              <a:gd name="connsiteY2419" fmla="*/ 231958 h 5421351"/>
              <a:gd name="connsiteX2420" fmla="*/ 7565468 w 11164922"/>
              <a:gd name="connsiteY2420" fmla="*/ 276276 h 5421351"/>
              <a:gd name="connsiteX2421" fmla="*/ 7548006 w 11164922"/>
              <a:gd name="connsiteY2421" fmla="*/ 294003 h 5421351"/>
              <a:gd name="connsiteX2422" fmla="*/ 7576400 w 11164922"/>
              <a:gd name="connsiteY2422" fmla="*/ 295125 h 5421351"/>
              <a:gd name="connsiteX2423" fmla="*/ 7614188 w 11164922"/>
              <a:gd name="connsiteY2423" fmla="*/ 284282 h 5421351"/>
              <a:gd name="connsiteX2424" fmla="*/ 7663410 w 11164922"/>
              <a:gd name="connsiteY2424" fmla="*/ 277398 h 5421351"/>
              <a:gd name="connsiteX2425" fmla="*/ 7679660 w 11164922"/>
              <a:gd name="connsiteY2425" fmla="*/ 281416 h 5421351"/>
              <a:gd name="connsiteX2426" fmla="*/ 7914958 w 11164922"/>
              <a:gd name="connsiteY2426" fmla="*/ 301684 h 5421351"/>
              <a:gd name="connsiteX2427" fmla="*/ 7917292 w 11164922"/>
              <a:gd name="connsiteY2427" fmla="*/ 297105 h 5421351"/>
              <a:gd name="connsiteX2428" fmla="*/ 7947901 w 11164922"/>
              <a:gd name="connsiteY2428" fmla="*/ 278610 h 5421351"/>
              <a:gd name="connsiteX2429" fmla="*/ 7995616 w 11164922"/>
              <a:gd name="connsiteY2429" fmla="*/ 293973 h 5421351"/>
              <a:gd name="connsiteX2430" fmla="*/ 8046434 w 11164922"/>
              <a:gd name="connsiteY2430" fmla="*/ 290073 h 5421351"/>
              <a:gd name="connsiteX2431" fmla="*/ 8094976 w 11164922"/>
              <a:gd name="connsiteY2431" fmla="*/ 300266 h 5421351"/>
              <a:gd name="connsiteX2432" fmla="*/ 8114003 w 11164922"/>
              <a:gd name="connsiteY2432" fmla="*/ 309484 h 5421351"/>
              <a:gd name="connsiteX2433" fmla="*/ 8125644 w 11164922"/>
              <a:gd name="connsiteY2433" fmla="*/ 317225 h 5421351"/>
              <a:gd name="connsiteX2434" fmla="*/ 8132144 w 11164922"/>
              <a:gd name="connsiteY2434" fmla="*/ 326236 h 5421351"/>
              <a:gd name="connsiteX2435" fmla="*/ 8144819 w 11164922"/>
              <a:gd name="connsiteY2435" fmla="*/ 338645 h 5421351"/>
              <a:gd name="connsiteX2436" fmla="*/ 8211591 w 11164922"/>
              <a:gd name="connsiteY2436" fmla="*/ 373331 h 5421351"/>
              <a:gd name="connsiteX2437" fmla="*/ 8212004 w 11164922"/>
              <a:gd name="connsiteY2437" fmla="*/ 373331 h 5421351"/>
              <a:gd name="connsiteX2438" fmla="*/ 8218061 w 11164922"/>
              <a:gd name="connsiteY2438" fmla="*/ 373125 h 5421351"/>
              <a:gd name="connsiteX2439" fmla="*/ 8207514 w 11164922"/>
              <a:gd name="connsiteY2439" fmla="*/ 343048 h 5421351"/>
              <a:gd name="connsiteX2440" fmla="*/ 8225655 w 11164922"/>
              <a:gd name="connsiteY2440" fmla="*/ 345116 h 5421351"/>
              <a:gd name="connsiteX2441" fmla="*/ 8248936 w 11164922"/>
              <a:gd name="connsiteY2441" fmla="*/ 351970 h 5421351"/>
              <a:gd name="connsiteX2442" fmla="*/ 8291954 w 11164922"/>
              <a:gd name="connsiteY2442" fmla="*/ 353802 h 5421351"/>
              <a:gd name="connsiteX2443" fmla="*/ 8311749 w 11164922"/>
              <a:gd name="connsiteY2443" fmla="*/ 347036 h 5421351"/>
              <a:gd name="connsiteX2444" fmla="*/ 8344072 w 11164922"/>
              <a:gd name="connsiteY2444" fmla="*/ 345529 h 5421351"/>
              <a:gd name="connsiteX2445" fmla="*/ 8356362 w 11164922"/>
              <a:gd name="connsiteY2445" fmla="*/ 347893 h 5421351"/>
              <a:gd name="connsiteX2446" fmla="*/ 8382184 w 11164922"/>
              <a:gd name="connsiteY2446" fmla="*/ 346859 h 5421351"/>
              <a:gd name="connsiteX2447" fmla="*/ 8375240 w 11164922"/>
              <a:gd name="connsiteY2447" fmla="*/ 331348 h 5421351"/>
              <a:gd name="connsiteX2448" fmla="*/ 8385168 w 11164922"/>
              <a:gd name="connsiteY2448" fmla="*/ 320564 h 5421351"/>
              <a:gd name="connsiteX2449" fmla="*/ 8420326 w 11164922"/>
              <a:gd name="connsiteY2449" fmla="*/ 312675 h 5421351"/>
              <a:gd name="connsiteX2450" fmla="*/ 8634677 w 11164922"/>
              <a:gd name="connsiteY2450" fmla="*/ 335839 h 5421351"/>
              <a:gd name="connsiteX2451" fmla="*/ 8745353 w 11164922"/>
              <a:gd name="connsiteY2451" fmla="*/ 367038 h 5421351"/>
              <a:gd name="connsiteX2452" fmla="*/ 8801962 w 11164922"/>
              <a:gd name="connsiteY2452" fmla="*/ 373154 h 5421351"/>
              <a:gd name="connsiteX2453" fmla="*/ 8898929 w 11164922"/>
              <a:gd name="connsiteY2453" fmla="*/ 370200 h 5421351"/>
              <a:gd name="connsiteX2454" fmla="*/ 8988303 w 11164922"/>
              <a:gd name="connsiteY2454" fmla="*/ 388754 h 5421351"/>
              <a:gd name="connsiteX2455" fmla="*/ 9003873 w 11164922"/>
              <a:gd name="connsiteY2455" fmla="*/ 399773 h 5421351"/>
              <a:gd name="connsiteX2456" fmla="*/ 9078298 w 11164922"/>
              <a:gd name="connsiteY2456" fmla="*/ 414398 h 5421351"/>
              <a:gd name="connsiteX2457" fmla="*/ 9276812 w 11164922"/>
              <a:gd name="connsiteY2457" fmla="*/ 427724 h 5421351"/>
              <a:gd name="connsiteX2458" fmla="*/ 9275807 w 11164922"/>
              <a:gd name="connsiteY2458" fmla="*/ 407041 h 5421351"/>
              <a:gd name="connsiteX2459" fmla="*/ 9288128 w 11164922"/>
              <a:gd name="connsiteY2459" fmla="*/ 404087 h 5421351"/>
              <a:gd name="connsiteX2460" fmla="*/ 9700253 w 11164922"/>
              <a:gd name="connsiteY2460" fmla="*/ 459100 h 5421351"/>
              <a:gd name="connsiteX2461" fmla="*/ 9977652 w 11164922"/>
              <a:gd name="connsiteY2461" fmla="*/ 544989 h 5421351"/>
              <a:gd name="connsiteX2462" fmla="*/ 9980754 w 11164922"/>
              <a:gd name="connsiteY2462" fmla="*/ 547116 h 5421351"/>
              <a:gd name="connsiteX2463" fmla="*/ 9994227 w 11164922"/>
              <a:gd name="connsiteY2463" fmla="*/ 559613 h 5421351"/>
              <a:gd name="connsiteX2464" fmla="*/ 9981079 w 11164922"/>
              <a:gd name="connsiteY2464" fmla="*/ 568300 h 5421351"/>
              <a:gd name="connsiteX2465" fmla="*/ 9997978 w 11164922"/>
              <a:gd name="connsiteY2465" fmla="*/ 607388 h 5421351"/>
              <a:gd name="connsiteX2466" fmla="*/ 9983738 w 11164922"/>
              <a:gd name="connsiteY2466" fmla="*/ 611642 h 5421351"/>
              <a:gd name="connsiteX2467" fmla="*/ 9943055 w 11164922"/>
              <a:gd name="connsiteY2467" fmla="*/ 609929 h 5421351"/>
              <a:gd name="connsiteX2468" fmla="*/ 9813647 w 11164922"/>
              <a:gd name="connsiteY2468" fmla="*/ 569244 h 5421351"/>
              <a:gd name="connsiteX2469" fmla="*/ 9777690 w 11164922"/>
              <a:gd name="connsiteY2469" fmla="*/ 582659 h 5421351"/>
              <a:gd name="connsiteX2470" fmla="*/ 9757009 w 11164922"/>
              <a:gd name="connsiteY2470" fmla="*/ 605704 h 5421351"/>
              <a:gd name="connsiteX2471" fmla="*/ 9789509 w 11164922"/>
              <a:gd name="connsiteY2471" fmla="*/ 624317 h 5421351"/>
              <a:gd name="connsiteX2472" fmla="*/ 9835392 w 11164922"/>
              <a:gd name="connsiteY2472" fmla="*/ 643256 h 5421351"/>
              <a:gd name="connsiteX2473" fmla="*/ 9850165 w 11164922"/>
              <a:gd name="connsiteY2473" fmla="*/ 646210 h 5421351"/>
              <a:gd name="connsiteX2474" fmla="*/ 9876755 w 11164922"/>
              <a:gd name="connsiteY2474" fmla="*/ 668133 h 5421351"/>
              <a:gd name="connsiteX2475" fmla="*/ 9855453 w 11164922"/>
              <a:gd name="connsiteY2475" fmla="*/ 683496 h 5421351"/>
              <a:gd name="connsiteX2476" fmla="*/ 9845260 w 11164922"/>
              <a:gd name="connsiteY2476" fmla="*/ 684855 h 5421351"/>
              <a:gd name="connsiteX2477" fmla="*/ 9818019 w 11164922"/>
              <a:gd name="connsiteY2477" fmla="*/ 684058 h 5421351"/>
              <a:gd name="connsiteX2478" fmla="*/ 9809806 w 11164922"/>
              <a:gd name="connsiteY2478" fmla="*/ 682019 h 5421351"/>
              <a:gd name="connsiteX2479" fmla="*/ 9795033 w 11164922"/>
              <a:gd name="connsiteY2479" fmla="*/ 680749 h 5421351"/>
              <a:gd name="connsiteX2480" fmla="*/ 9792699 w 11164922"/>
              <a:gd name="connsiteY2480" fmla="*/ 682078 h 5421351"/>
              <a:gd name="connsiteX2481" fmla="*/ 9756211 w 11164922"/>
              <a:gd name="connsiteY2481" fmla="*/ 713573 h 5421351"/>
              <a:gd name="connsiteX2482" fmla="*/ 9752548 w 11164922"/>
              <a:gd name="connsiteY2482" fmla="*/ 719069 h 5421351"/>
              <a:gd name="connsiteX2483" fmla="*/ 9749149 w 11164922"/>
              <a:gd name="connsiteY2483" fmla="*/ 727341 h 5421351"/>
              <a:gd name="connsiteX2484" fmla="*/ 9730537 w 11164922"/>
              <a:gd name="connsiteY2484" fmla="*/ 759309 h 5421351"/>
              <a:gd name="connsiteX2485" fmla="*/ 9681432 w 11164922"/>
              <a:gd name="connsiteY2485" fmla="*/ 759486 h 5421351"/>
              <a:gd name="connsiteX2486" fmla="*/ 9660101 w 11164922"/>
              <a:gd name="connsiteY2486" fmla="*/ 755114 h 5421351"/>
              <a:gd name="connsiteX2487" fmla="*/ 9636465 w 11164922"/>
              <a:gd name="connsiteY2487" fmla="*/ 768468 h 5421351"/>
              <a:gd name="connsiteX2488" fmla="*/ 9627217 w 11164922"/>
              <a:gd name="connsiteY2488" fmla="*/ 780582 h 5421351"/>
              <a:gd name="connsiteX2489" fmla="*/ 9608987 w 11164922"/>
              <a:gd name="connsiteY2489" fmla="*/ 771511 h 5421351"/>
              <a:gd name="connsiteX2490" fmla="*/ 9594451 w 11164922"/>
              <a:gd name="connsiteY2490" fmla="*/ 758836 h 5421351"/>
              <a:gd name="connsiteX2491" fmla="*/ 9590374 w 11164922"/>
              <a:gd name="connsiteY2491" fmla="*/ 763475 h 5421351"/>
              <a:gd name="connsiteX2492" fmla="*/ 9577965 w 11164922"/>
              <a:gd name="connsiteY2492" fmla="*/ 770832 h 5421351"/>
              <a:gd name="connsiteX2493" fmla="*/ 9555452 w 11164922"/>
              <a:gd name="connsiteY2493" fmla="*/ 770123 h 5421351"/>
              <a:gd name="connsiteX2494" fmla="*/ 9557874 w 11164922"/>
              <a:gd name="connsiteY2494" fmla="*/ 789918 h 5421351"/>
              <a:gd name="connsiteX2495" fmla="*/ 9561715 w 11164922"/>
              <a:gd name="connsiteY2495" fmla="*/ 797747 h 5421351"/>
              <a:gd name="connsiteX2496" fmla="*/ 9562247 w 11164922"/>
              <a:gd name="connsiteY2496" fmla="*/ 799313 h 5421351"/>
              <a:gd name="connsiteX2497" fmla="*/ 9563724 w 11164922"/>
              <a:gd name="connsiteY2497" fmla="*/ 811131 h 5421351"/>
              <a:gd name="connsiteX2498" fmla="*/ 9566117 w 11164922"/>
              <a:gd name="connsiteY2498" fmla="*/ 818872 h 5421351"/>
              <a:gd name="connsiteX2499" fmla="*/ 9608958 w 11164922"/>
              <a:gd name="connsiteY2499" fmla="*/ 838845 h 5421351"/>
              <a:gd name="connsiteX2500" fmla="*/ 9648194 w 11164922"/>
              <a:gd name="connsiteY2500" fmla="*/ 874477 h 5421351"/>
              <a:gd name="connsiteX2501" fmla="*/ 9664148 w 11164922"/>
              <a:gd name="connsiteY2501" fmla="*/ 914038 h 5421351"/>
              <a:gd name="connsiteX2502" fmla="*/ 9698391 w 11164922"/>
              <a:gd name="connsiteY2502" fmla="*/ 947040 h 5421351"/>
              <a:gd name="connsiteX2503" fmla="*/ 9687784 w 11164922"/>
              <a:gd name="connsiteY2503" fmla="*/ 978890 h 5421351"/>
              <a:gd name="connsiteX2504" fmla="*/ 9673662 w 11164922"/>
              <a:gd name="connsiteY2504" fmla="*/ 985449 h 5421351"/>
              <a:gd name="connsiteX2505" fmla="*/ 9702852 w 11164922"/>
              <a:gd name="connsiteY2505" fmla="*/ 1022025 h 5421351"/>
              <a:gd name="connsiteX2506" fmla="*/ 9674135 w 11164922"/>
              <a:gd name="connsiteY2506" fmla="*/ 1036266 h 5421351"/>
              <a:gd name="connsiteX2507" fmla="*/ 9689439 w 11164922"/>
              <a:gd name="connsiteY2507" fmla="*/ 1083213 h 5421351"/>
              <a:gd name="connsiteX2508" fmla="*/ 9678094 w 11164922"/>
              <a:gd name="connsiteY2508" fmla="*/ 1117338 h 5421351"/>
              <a:gd name="connsiteX2509" fmla="*/ 9581156 w 11164922"/>
              <a:gd name="connsiteY2509" fmla="*/ 1040018 h 5421351"/>
              <a:gd name="connsiteX2510" fmla="*/ 9552172 w 11164922"/>
              <a:gd name="connsiteY2510" fmla="*/ 1007253 h 5421351"/>
              <a:gd name="connsiteX2511" fmla="*/ 9489507 w 11164922"/>
              <a:gd name="connsiteY2511" fmla="*/ 952299 h 5421351"/>
              <a:gd name="connsiteX2512" fmla="*/ 9464718 w 11164922"/>
              <a:gd name="connsiteY2512" fmla="*/ 922517 h 5421351"/>
              <a:gd name="connsiteX2513" fmla="*/ 9431894 w 11164922"/>
              <a:gd name="connsiteY2513" fmla="*/ 854356 h 5421351"/>
              <a:gd name="connsiteX2514" fmla="*/ 9475532 w 11164922"/>
              <a:gd name="connsiteY2514" fmla="*/ 818902 h 5421351"/>
              <a:gd name="connsiteX2515" fmla="*/ 9468235 w 11164922"/>
              <a:gd name="connsiteY2515" fmla="*/ 809181 h 5421351"/>
              <a:gd name="connsiteX2516" fmla="*/ 9464777 w 11164922"/>
              <a:gd name="connsiteY2516" fmla="*/ 789327 h 5421351"/>
              <a:gd name="connsiteX2517" fmla="*/ 9469475 w 11164922"/>
              <a:gd name="connsiteY2517" fmla="*/ 758984 h 5421351"/>
              <a:gd name="connsiteX2518" fmla="*/ 9471810 w 11164922"/>
              <a:gd name="connsiteY2518" fmla="*/ 753341 h 5421351"/>
              <a:gd name="connsiteX2519" fmla="*/ 9487084 w 11164922"/>
              <a:gd name="connsiteY2519" fmla="*/ 737889 h 5421351"/>
              <a:gd name="connsiteX2520" fmla="*/ 9485991 w 11164922"/>
              <a:gd name="connsiteY2520" fmla="*/ 725332 h 5421351"/>
              <a:gd name="connsiteX2521" fmla="*/ 9463625 w 11164922"/>
              <a:gd name="connsiteY2521" fmla="*/ 703232 h 5421351"/>
              <a:gd name="connsiteX2522" fmla="*/ 9448646 w 11164922"/>
              <a:gd name="connsiteY2522" fmla="*/ 712539 h 5421351"/>
              <a:gd name="connsiteX2523" fmla="*/ 9438128 w 11164922"/>
              <a:gd name="connsiteY2523" fmla="*/ 725923 h 5421351"/>
              <a:gd name="connsiteX2524" fmla="*/ 9433932 w 11164922"/>
              <a:gd name="connsiteY2524" fmla="*/ 735023 h 5421351"/>
              <a:gd name="connsiteX2525" fmla="*/ 9416974 w 11164922"/>
              <a:gd name="connsiteY2525" fmla="*/ 741434 h 5421351"/>
              <a:gd name="connsiteX2526" fmla="*/ 9391594 w 11164922"/>
              <a:gd name="connsiteY2526" fmla="*/ 732571 h 5421351"/>
              <a:gd name="connsiteX2527" fmla="*/ 9375877 w 11164922"/>
              <a:gd name="connsiteY2527" fmla="*/ 722289 h 5421351"/>
              <a:gd name="connsiteX2528" fmla="*/ 9368579 w 11164922"/>
              <a:gd name="connsiteY2528" fmla="*/ 708521 h 5421351"/>
              <a:gd name="connsiteX2529" fmla="*/ 9295514 w 11164922"/>
              <a:gd name="connsiteY2529" fmla="*/ 708521 h 5421351"/>
              <a:gd name="connsiteX2530" fmla="*/ 9284316 w 11164922"/>
              <a:gd name="connsiteY2530" fmla="*/ 752839 h 5421351"/>
              <a:gd name="connsiteX2531" fmla="*/ 9284493 w 11164922"/>
              <a:gd name="connsiteY2531" fmla="*/ 754493 h 5421351"/>
              <a:gd name="connsiteX2532" fmla="*/ 9284877 w 11164922"/>
              <a:gd name="connsiteY2532" fmla="*/ 755970 h 5421351"/>
              <a:gd name="connsiteX2533" fmla="*/ 9286650 w 11164922"/>
              <a:gd name="connsiteY2533" fmla="*/ 760077 h 5421351"/>
              <a:gd name="connsiteX2534" fmla="*/ 9295957 w 11164922"/>
              <a:gd name="connsiteY2534" fmla="*/ 772929 h 5421351"/>
              <a:gd name="connsiteX2535" fmla="*/ 9297227 w 11164922"/>
              <a:gd name="connsiteY2535" fmla="*/ 774023 h 5421351"/>
              <a:gd name="connsiteX2536" fmla="*/ 9306741 w 11164922"/>
              <a:gd name="connsiteY2536" fmla="*/ 777509 h 5421351"/>
              <a:gd name="connsiteX2537" fmla="*/ 9307597 w 11164922"/>
              <a:gd name="connsiteY2537" fmla="*/ 778188 h 5421351"/>
              <a:gd name="connsiteX2538" fmla="*/ 9309577 w 11164922"/>
              <a:gd name="connsiteY2538" fmla="*/ 780463 h 5421351"/>
              <a:gd name="connsiteX2539" fmla="*/ 9318175 w 11164922"/>
              <a:gd name="connsiteY2539" fmla="*/ 794113 h 5421351"/>
              <a:gd name="connsiteX2540" fmla="*/ 9309016 w 11164922"/>
              <a:gd name="connsiteY2540" fmla="*/ 799550 h 5421351"/>
              <a:gd name="connsiteX2541" fmla="*/ 9304968 w 11164922"/>
              <a:gd name="connsiteY2541" fmla="*/ 801293 h 5421351"/>
              <a:gd name="connsiteX2542" fmla="*/ 9243218 w 11164922"/>
              <a:gd name="connsiteY2542" fmla="*/ 810156 h 5421351"/>
              <a:gd name="connsiteX2543" fmla="*/ 9230632 w 11164922"/>
              <a:gd name="connsiteY2543" fmla="*/ 808118 h 5421351"/>
              <a:gd name="connsiteX2544" fmla="*/ 9175442 w 11164922"/>
              <a:gd name="connsiteY2544" fmla="*/ 787791 h 5421351"/>
              <a:gd name="connsiteX2545" fmla="*/ 8976721 w 11164922"/>
              <a:gd name="connsiteY2545" fmla="*/ 797304 h 5421351"/>
              <a:gd name="connsiteX2546" fmla="*/ 8960472 w 11164922"/>
              <a:gd name="connsiteY2546" fmla="*/ 809536 h 5421351"/>
              <a:gd name="connsiteX2547" fmla="*/ 8935919 w 11164922"/>
              <a:gd name="connsiteY2547" fmla="*/ 864550 h 5421351"/>
              <a:gd name="connsiteX2548" fmla="*/ 8930838 w 11164922"/>
              <a:gd name="connsiteY2548" fmla="*/ 874270 h 5421351"/>
              <a:gd name="connsiteX2549" fmla="*/ 8924929 w 11164922"/>
              <a:gd name="connsiteY2549" fmla="*/ 909193 h 5421351"/>
              <a:gd name="connsiteX2550" fmla="*/ 8902238 w 11164922"/>
              <a:gd name="connsiteY2550" fmla="*/ 958710 h 5421351"/>
              <a:gd name="connsiteX2551" fmla="*/ 8944813 w 11164922"/>
              <a:gd name="connsiteY2551" fmla="*/ 962285 h 5421351"/>
              <a:gd name="connsiteX2552" fmla="*/ 8959585 w 11164922"/>
              <a:gd name="connsiteY2552" fmla="*/ 972183 h 5421351"/>
              <a:gd name="connsiteX2553" fmla="*/ 8961654 w 11164922"/>
              <a:gd name="connsiteY2553" fmla="*/ 977176 h 5421351"/>
              <a:gd name="connsiteX2554" fmla="*/ 8970517 w 11164922"/>
              <a:gd name="connsiteY2554" fmla="*/ 990708 h 5421351"/>
              <a:gd name="connsiteX2555" fmla="*/ 8996103 w 11164922"/>
              <a:gd name="connsiteY2555" fmla="*/ 997887 h 5421351"/>
              <a:gd name="connsiteX2556" fmla="*/ 8999058 w 11164922"/>
              <a:gd name="connsiteY2556" fmla="*/ 997887 h 5421351"/>
              <a:gd name="connsiteX2557" fmla="*/ 9002958 w 11164922"/>
              <a:gd name="connsiteY2557" fmla="*/ 998626 h 5421351"/>
              <a:gd name="connsiteX2558" fmla="*/ 9012707 w 11164922"/>
              <a:gd name="connsiteY2558" fmla="*/ 1001580 h 5421351"/>
              <a:gd name="connsiteX2559" fmla="*/ 9017435 w 11164922"/>
              <a:gd name="connsiteY2559" fmla="*/ 984533 h 5421351"/>
              <a:gd name="connsiteX2560" fmla="*/ 9033951 w 11164922"/>
              <a:gd name="connsiteY2560" fmla="*/ 984533 h 5421351"/>
              <a:gd name="connsiteX2561" fmla="*/ 9084620 w 11164922"/>
              <a:gd name="connsiteY2561" fmla="*/ 996351 h 5421351"/>
              <a:gd name="connsiteX2562" fmla="*/ 9117681 w 11164922"/>
              <a:gd name="connsiteY2562" fmla="*/ 1012748 h 5421351"/>
              <a:gd name="connsiteX2563" fmla="*/ 9140431 w 11164922"/>
              <a:gd name="connsiteY2563" fmla="*/ 1029678 h 5421351"/>
              <a:gd name="connsiteX2564" fmla="*/ 9140756 w 11164922"/>
              <a:gd name="connsiteY2564" fmla="*/ 1019189 h 5421351"/>
              <a:gd name="connsiteX2565" fmla="*/ 9139279 w 11164922"/>
              <a:gd name="connsiteY2565" fmla="*/ 1005126 h 5421351"/>
              <a:gd name="connsiteX2566" fmla="*/ 9132750 w 11164922"/>
              <a:gd name="connsiteY2566" fmla="*/ 989939 h 5421351"/>
              <a:gd name="connsiteX2567" fmla="*/ 9138659 w 11164922"/>
              <a:gd name="connsiteY2567" fmla="*/ 986069 h 5421351"/>
              <a:gd name="connsiteX2568" fmla="*/ 9151510 w 11164922"/>
              <a:gd name="connsiteY2568" fmla="*/ 990619 h 5421351"/>
              <a:gd name="connsiteX2569" fmla="*/ 9185872 w 11164922"/>
              <a:gd name="connsiteY2569" fmla="*/ 1027432 h 5421351"/>
              <a:gd name="connsiteX2570" fmla="*/ 9213526 w 11164922"/>
              <a:gd name="connsiteY2570" fmla="*/ 1049118 h 5421351"/>
              <a:gd name="connsiteX2571" fmla="*/ 9286503 w 11164922"/>
              <a:gd name="connsiteY2571" fmla="*/ 1141151 h 5421351"/>
              <a:gd name="connsiteX2572" fmla="*/ 9300507 w 11164922"/>
              <a:gd name="connsiteY2572" fmla="*/ 1153590 h 5421351"/>
              <a:gd name="connsiteX2573" fmla="*/ 9323729 w 11164922"/>
              <a:gd name="connsiteY2573" fmla="*/ 1164936 h 5421351"/>
              <a:gd name="connsiteX2574" fmla="*/ 9328988 w 11164922"/>
              <a:gd name="connsiteY2574" fmla="*/ 1168658 h 5421351"/>
              <a:gd name="connsiteX2575" fmla="*/ 9340334 w 11164922"/>
              <a:gd name="connsiteY2575" fmla="*/ 1188986 h 5421351"/>
              <a:gd name="connsiteX2576" fmla="*/ 9315959 w 11164922"/>
              <a:gd name="connsiteY2576" fmla="*/ 1192767 h 5421351"/>
              <a:gd name="connsiteX2577" fmla="*/ 9319652 w 11164922"/>
              <a:gd name="connsiteY2577" fmla="*/ 1208870 h 5421351"/>
              <a:gd name="connsiteX2578" fmla="*/ 9324320 w 11164922"/>
              <a:gd name="connsiteY2578" fmla="*/ 1220156 h 5421351"/>
              <a:gd name="connsiteX2579" fmla="*/ 9337733 w 11164922"/>
              <a:gd name="connsiteY2579" fmla="*/ 1240128 h 5421351"/>
              <a:gd name="connsiteX2580" fmla="*/ 9390915 w 11164922"/>
              <a:gd name="connsiteY2580" fmla="*/ 1291390 h 5421351"/>
              <a:gd name="connsiteX2581" fmla="*/ 9367633 w 11164922"/>
              <a:gd name="connsiteY2581" fmla="*/ 1316119 h 5421351"/>
              <a:gd name="connsiteX2582" fmla="*/ 9365979 w 11164922"/>
              <a:gd name="connsiteY2582" fmla="*/ 1316296 h 5421351"/>
              <a:gd name="connsiteX2583" fmla="*/ 9359272 w 11164922"/>
              <a:gd name="connsiteY2583" fmla="*/ 1315942 h 5421351"/>
              <a:gd name="connsiteX2584" fmla="*/ 9340777 w 11164922"/>
              <a:gd name="connsiteY2584" fmla="*/ 1301819 h 5421351"/>
              <a:gd name="connsiteX2585" fmla="*/ 9203953 w 11164922"/>
              <a:gd name="connsiteY2585" fmla="*/ 1100911 h 5421351"/>
              <a:gd name="connsiteX2586" fmla="*/ 9174703 w 11164922"/>
              <a:gd name="connsiteY2586" fmla="*/ 1077511 h 5421351"/>
              <a:gd name="connsiteX2587" fmla="*/ 9175235 w 11164922"/>
              <a:gd name="connsiteY2587" fmla="*/ 1099079 h 5421351"/>
              <a:gd name="connsiteX2588" fmla="*/ 9178899 w 11164922"/>
              <a:gd name="connsiteY2588" fmla="*/ 1105845 h 5421351"/>
              <a:gd name="connsiteX2589" fmla="*/ 9223216 w 11164922"/>
              <a:gd name="connsiteY2589" fmla="*/ 1165378 h 5421351"/>
              <a:gd name="connsiteX2590" fmla="*/ 9235419 w 11164922"/>
              <a:gd name="connsiteY2590" fmla="*/ 1212385 h 5421351"/>
              <a:gd name="connsiteX2591" fmla="*/ 9193080 w 11164922"/>
              <a:gd name="connsiteY2591" fmla="*/ 1414741 h 5421351"/>
              <a:gd name="connsiteX2592" fmla="*/ 9162590 w 11164922"/>
              <a:gd name="connsiteY2592" fmla="*/ 1446939 h 5421351"/>
              <a:gd name="connsiteX2593" fmla="*/ 9113870 w 11164922"/>
              <a:gd name="connsiteY2593" fmla="*/ 1440386 h 5421351"/>
              <a:gd name="connsiteX2594" fmla="*/ 9098773 w 11164922"/>
              <a:gd name="connsiteY2594" fmla="*/ 1431522 h 5421351"/>
              <a:gd name="connsiteX2595" fmla="*/ 9083675 w 11164922"/>
              <a:gd name="connsiteY2595" fmla="*/ 1448298 h 5421351"/>
              <a:gd name="connsiteX2596" fmla="*/ 9076200 w 11164922"/>
              <a:gd name="connsiteY2596" fmla="*/ 1499765 h 5421351"/>
              <a:gd name="connsiteX2597" fmla="*/ 9061930 w 11164922"/>
              <a:gd name="connsiteY2597" fmla="*/ 1540892 h 5421351"/>
              <a:gd name="connsiteX2598" fmla="*/ 9045562 w 11164922"/>
              <a:gd name="connsiteY2598" fmla="*/ 1556462 h 5421351"/>
              <a:gd name="connsiteX2599" fmla="*/ 9059979 w 11164922"/>
              <a:gd name="connsiteY2599" fmla="*/ 1596112 h 5421351"/>
              <a:gd name="connsiteX2600" fmla="*/ 9073954 w 11164922"/>
              <a:gd name="connsiteY2600" fmla="*/ 1605980 h 5421351"/>
              <a:gd name="connsiteX2601" fmla="*/ 9145277 w 11164922"/>
              <a:gd name="connsiteY2601" fmla="*/ 1683477 h 5421351"/>
              <a:gd name="connsiteX2602" fmla="*/ 9153165 w 11164922"/>
              <a:gd name="connsiteY2602" fmla="*/ 1697688 h 5421351"/>
              <a:gd name="connsiteX2603" fmla="*/ 9168913 w 11164922"/>
              <a:gd name="connsiteY2603" fmla="*/ 1737574 h 5421351"/>
              <a:gd name="connsiteX2604" fmla="*/ 9157863 w 11164922"/>
              <a:gd name="connsiteY2604" fmla="*/ 1759024 h 5421351"/>
              <a:gd name="connsiteX2605" fmla="*/ 9082434 w 11164922"/>
              <a:gd name="connsiteY2605" fmla="*/ 1786058 h 5421351"/>
              <a:gd name="connsiteX2606" fmla="*/ 9041602 w 11164922"/>
              <a:gd name="connsiteY2606" fmla="*/ 1683802 h 5421351"/>
              <a:gd name="connsiteX2607" fmla="*/ 9043228 w 11164922"/>
              <a:gd name="connsiteY2607" fmla="*/ 1663120 h 5421351"/>
              <a:gd name="connsiteX2608" fmla="*/ 9024378 w 11164922"/>
              <a:gd name="connsiteY2608" fmla="*/ 1648348 h 5421351"/>
              <a:gd name="connsiteX2609" fmla="*/ 8973915 w 11164922"/>
              <a:gd name="connsiteY2609" fmla="*/ 1634550 h 5421351"/>
              <a:gd name="connsiteX2610" fmla="*/ 8962954 w 11164922"/>
              <a:gd name="connsiteY2610" fmla="*/ 1613337 h 5421351"/>
              <a:gd name="connsiteX2611" fmla="*/ 8962304 w 11164922"/>
              <a:gd name="connsiteY2611" fmla="*/ 1603380 h 5421351"/>
              <a:gd name="connsiteX2612" fmla="*/ 8959024 w 11164922"/>
              <a:gd name="connsiteY2612" fmla="*/ 1586155 h 5421351"/>
              <a:gd name="connsiteX2613" fmla="*/ 8958552 w 11164922"/>
              <a:gd name="connsiteY2613" fmla="*/ 1585358 h 5421351"/>
              <a:gd name="connsiteX2614" fmla="*/ 8957428 w 11164922"/>
              <a:gd name="connsiteY2614" fmla="*/ 1583999 h 5421351"/>
              <a:gd name="connsiteX2615" fmla="*/ 8956542 w 11164922"/>
              <a:gd name="connsiteY2615" fmla="*/ 1583290 h 5421351"/>
              <a:gd name="connsiteX2616" fmla="*/ 8924751 w 11164922"/>
              <a:gd name="connsiteY2616" fmla="*/ 1569787 h 5421351"/>
              <a:gd name="connsiteX2617" fmla="*/ 8877775 w 11164922"/>
              <a:gd name="connsiteY2617" fmla="*/ 1577499 h 5421351"/>
              <a:gd name="connsiteX2618" fmla="*/ 8841375 w 11164922"/>
              <a:gd name="connsiteY2618" fmla="*/ 1608048 h 5421351"/>
              <a:gd name="connsiteX2619" fmla="*/ 8827903 w 11164922"/>
              <a:gd name="connsiteY2619" fmla="*/ 1580808 h 5421351"/>
              <a:gd name="connsiteX2620" fmla="*/ 8826839 w 11164922"/>
              <a:gd name="connsiteY2620" fmla="*/ 1555015 h 5421351"/>
              <a:gd name="connsiteX2621" fmla="*/ 8820930 w 11164922"/>
              <a:gd name="connsiteY2621" fmla="*/ 1535692 h 5421351"/>
              <a:gd name="connsiteX2622" fmla="*/ 8799362 w 11164922"/>
              <a:gd name="connsiteY2622" fmla="*/ 1531467 h 5421351"/>
              <a:gd name="connsiteX2623" fmla="*/ 8794073 w 11164922"/>
              <a:gd name="connsiteY2623" fmla="*/ 1531467 h 5421351"/>
              <a:gd name="connsiteX2624" fmla="*/ 8768162 w 11164922"/>
              <a:gd name="connsiteY2624" fmla="*/ 1561012 h 5421351"/>
              <a:gd name="connsiteX2625" fmla="*/ 8767837 w 11164922"/>
              <a:gd name="connsiteY2625" fmla="*/ 1561544 h 5421351"/>
              <a:gd name="connsiteX2626" fmla="*/ 8767512 w 11164922"/>
              <a:gd name="connsiteY2626" fmla="*/ 1563228 h 5421351"/>
              <a:gd name="connsiteX2627" fmla="*/ 8767247 w 11164922"/>
              <a:gd name="connsiteY2627" fmla="*/ 1568015 h 5421351"/>
              <a:gd name="connsiteX2628" fmla="*/ 8755429 w 11164922"/>
              <a:gd name="connsiteY2628" fmla="*/ 1589819 h 5421351"/>
              <a:gd name="connsiteX2629" fmla="*/ 8732620 w 11164922"/>
              <a:gd name="connsiteY2629" fmla="*/ 1598889 h 5421351"/>
              <a:gd name="connsiteX2630" fmla="*/ 8721836 w 11164922"/>
              <a:gd name="connsiteY2630" fmla="*/ 1601223 h 5421351"/>
              <a:gd name="connsiteX2631" fmla="*/ 8726563 w 11164922"/>
              <a:gd name="connsiteY2631" fmla="*/ 1610619 h 5421351"/>
              <a:gd name="connsiteX2632" fmla="*/ 8751883 w 11164922"/>
              <a:gd name="connsiteY2632" fmla="*/ 1621875 h 5421351"/>
              <a:gd name="connsiteX2633" fmla="*/ 8777085 w 11164922"/>
              <a:gd name="connsiteY2633" fmla="*/ 1628316 h 5421351"/>
              <a:gd name="connsiteX2634" fmla="*/ 8787928 w 11164922"/>
              <a:gd name="connsiteY2634" fmla="*/ 1644566 h 5421351"/>
              <a:gd name="connsiteX2635" fmla="*/ 8789553 w 11164922"/>
              <a:gd name="connsiteY2635" fmla="*/ 1651066 h 5421351"/>
              <a:gd name="connsiteX2636" fmla="*/ 8793423 w 11164922"/>
              <a:gd name="connsiteY2636" fmla="*/ 1659073 h 5421351"/>
              <a:gd name="connsiteX2637" fmla="*/ 8820693 w 11164922"/>
              <a:gd name="connsiteY2637" fmla="*/ 1656118 h 5421351"/>
              <a:gd name="connsiteX2638" fmla="*/ 8827607 w 11164922"/>
              <a:gd name="connsiteY2638" fmla="*/ 1649116 h 5421351"/>
              <a:gd name="connsiteX2639" fmla="*/ 8849677 w 11164922"/>
              <a:gd name="connsiteY2639" fmla="*/ 1646161 h 5421351"/>
              <a:gd name="connsiteX2640" fmla="*/ 8875293 w 11164922"/>
              <a:gd name="connsiteY2640" fmla="*/ 1656621 h 5421351"/>
              <a:gd name="connsiteX2641" fmla="*/ 8904838 w 11164922"/>
              <a:gd name="connsiteY2641" fmla="*/ 1658955 h 5421351"/>
              <a:gd name="connsiteX2642" fmla="*/ 8916302 w 11164922"/>
              <a:gd name="connsiteY2642" fmla="*/ 1669945 h 5421351"/>
              <a:gd name="connsiteX2643" fmla="*/ 8908649 w 11164922"/>
              <a:gd name="connsiteY2643" fmla="*/ 1682798 h 5421351"/>
              <a:gd name="connsiteX2644" fmla="*/ 8906168 w 11164922"/>
              <a:gd name="connsiteY2644" fmla="*/ 1684600 h 5421351"/>
              <a:gd name="connsiteX2645" fmla="*/ 8904247 w 11164922"/>
              <a:gd name="connsiteY2645" fmla="*/ 1685604 h 5421351"/>
              <a:gd name="connsiteX2646" fmla="*/ 8903302 w 11164922"/>
              <a:gd name="connsiteY2646" fmla="*/ 1685959 h 5421351"/>
              <a:gd name="connsiteX2647" fmla="*/ 8892725 w 11164922"/>
              <a:gd name="connsiteY2647" fmla="*/ 1687731 h 5421351"/>
              <a:gd name="connsiteX2648" fmla="*/ 8860698 w 11164922"/>
              <a:gd name="connsiteY2648" fmla="*/ 1716272 h 5421351"/>
              <a:gd name="connsiteX2649" fmla="*/ 8854346 w 11164922"/>
              <a:gd name="connsiteY2649" fmla="*/ 1723717 h 5421351"/>
              <a:gd name="connsiteX2650" fmla="*/ 8841878 w 11164922"/>
              <a:gd name="connsiteY2650" fmla="*/ 1734945 h 5421351"/>
              <a:gd name="connsiteX2651" fmla="*/ 8838923 w 11164922"/>
              <a:gd name="connsiteY2651" fmla="*/ 1761240 h 5421351"/>
              <a:gd name="connsiteX2652" fmla="*/ 8848141 w 11164922"/>
              <a:gd name="connsiteY2652" fmla="*/ 1763899 h 5421351"/>
              <a:gd name="connsiteX2653" fmla="*/ 8854907 w 11164922"/>
              <a:gd name="connsiteY2653" fmla="*/ 1764874 h 5421351"/>
              <a:gd name="connsiteX2654" fmla="*/ 8885604 w 11164922"/>
              <a:gd name="connsiteY2654" fmla="*/ 1782365 h 5421351"/>
              <a:gd name="connsiteX2655" fmla="*/ 8975451 w 11164922"/>
              <a:gd name="connsiteY2655" fmla="*/ 1907666 h 5421351"/>
              <a:gd name="connsiteX2656" fmla="*/ 8972821 w 11164922"/>
              <a:gd name="connsiteY2656" fmla="*/ 1931627 h 5421351"/>
              <a:gd name="connsiteX2657" fmla="*/ 8964992 w 11164922"/>
              <a:gd name="connsiteY2657" fmla="*/ 1945099 h 5421351"/>
              <a:gd name="connsiteX2658" fmla="*/ 8978080 w 11164922"/>
              <a:gd name="connsiteY2658" fmla="*/ 1949797 h 5421351"/>
              <a:gd name="connsiteX2659" fmla="*/ 8991287 w 11164922"/>
              <a:gd name="connsiteY2659" fmla="*/ 1959045 h 5421351"/>
              <a:gd name="connsiteX2660" fmla="*/ 8994921 w 11164922"/>
              <a:gd name="connsiteY2660" fmla="*/ 1973167 h 5421351"/>
              <a:gd name="connsiteX2661" fmla="*/ 8991435 w 11164922"/>
              <a:gd name="connsiteY2661" fmla="*/ 2023807 h 5421351"/>
              <a:gd name="connsiteX2662" fmla="*/ 8962245 w 11164922"/>
              <a:gd name="connsiteY2662" fmla="*/ 2110818 h 5421351"/>
              <a:gd name="connsiteX2663" fmla="*/ 8961033 w 11164922"/>
              <a:gd name="connsiteY2663" fmla="*/ 2124527 h 5421351"/>
              <a:gd name="connsiteX2664" fmla="*/ 8941504 w 11164922"/>
              <a:gd name="connsiteY2664" fmla="*/ 2170410 h 5421351"/>
              <a:gd name="connsiteX2665" fmla="*/ 8885841 w 11164922"/>
              <a:gd name="connsiteY2665" fmla="*/ 2233253 h 5421351"/>
              <a:gd name="connsiteX2666" fmla="*/ 8873580 w 11164922"/>
              <a:gd name="connsiteY2666" fmla="*/ 2242885 h 5421351"/>
              <a:gd name="connsiteX2667" fmla="*/ 8846693 w 11164922"/>
              <a:gd name="connsiteY2667" fmla="*/ 2257332 h 5421351"/>
              <a:gd name="connsiteX2668" fmla="*/ 8836028 w 11164922"/>
              <a:gd name="connsiteY2668" fmla="*/ 2260996 h 5421351"/>
              <a:gd name="connsiteX2669" fmla="*/ 8809023 w 11164922"/>
              <a:gd name="connsiteY2669" fmla="*/ 2277039 h 5421351"/>
              <a:gd name="connsiteX2670" fmla="*/ 8805744 w 11164922"/>
              <a:gd name="connsiteY2670" fmla="*/ 2280643 h 5421351"/>
              <a:gd name="connsiteX2671" fmla="*/ 8796172 w 11164922"/>
              <a:gd name="connsiteY2671" fmla="*/ 2288000 h 5421351"/>
              <a:gd name="connsiteX2672" fmla="*/ 8775283 w 11164922"/>
              <a:gd name="connsiteY2672" fmla="*/ 2281323 h 5421351"/>
              <a:gd name="connsiteX2673" fmla="*/ 8770083 w 11164922"/>
              <a:gd name="connsiteY2673" fmla="*/ 2277630 h 5421351"/>
              <a:gd name="connsiteX2674" fmla="*/ 8764174 w 11164922"/>
              <a:gd name="connsiteY2674" fmla="*/ 2285725 h 5421351"/>
              <a:gd name="connsiteX2675" fmla="*/ 8750110 w 11164922"/>
              <a:gd name="connsiteY2675" fmla="*/ 2297809 h 5421351"/>
              <a:gd name="connsiteX2676" fmla="*/ 8725145 w 11164922"/>
              <a:gd name="connsiteY2676" fmla="*/ 2303866 h 5421351"/>
              <a:gd name="connsiteX2677" fmla="*/ 8720210 w 11164922"/>
              <a:gd name="connsiteY2677" fmla="*/ 2303866 h 5421351"/>
              <a:gd name="connsiteX2678" fmla="*/ 8674061 w 11164922"/>
              <a:gd name="connsiteY2678" fmla="*/ 2316334 h 5421351"/>
              <a:gd name="connsiteX2679" fmla="*/ 8674061 w 11164922"/>
              <a:gd name="connsiteY2679" fmla="*/ 2352468 h 5421351"/>
              <a:gd name="connsiteX2680" fmla="*/ 8665670 w 11164922"/>
              <a:gd name="connsiteY2680" fmla="*/ 2355659 h 5421351"/>
              <a:gd name="connsiteX2681" fmla="*/ 8654886 w 11164922"/>
              <a:gd name="connsiteY2681" fmla="*/ 2357668 h 5421351"/>
              <a:gd name="connsiteX2682" fmla="*/ 8646584 w 11164922"/>
              <a:gd name="connsiteY2682" fmla="*/ 2347238 h 5421351"/>
              <a:gd name="connsiteX2683" fmla="*/ 8645698 w 11164922"/>
              <a:gd name="connsiteY2683" fmla="*/ 2343456 h 5421351"/>
              <a:gd name="connsiteX2684" fmla="*/ 8629507 w 11164922"/>
              <a:gd name="connsiteY2684" fmla="*/ 2317486 h 5421351"/>
              <a:gd name="connsiteX2685" fmla="*/ 8590212 w 11164922"/>
              <a:gd name="connsiteY2685" fmla="*/ 2307795 h 5421351"/>
              <a:gd name="connsiteX2686" fmla="*/ 8578158 w 11164922"/>
              <a:gd name="connsiteY2686" fmla="*/ 2313911 h 5421351"/>
              <a:gd name="connsiteX2687" fmla="*/ 8556560 w 11164922"/>
              <a:gd name="connsiteY2687" fmla="*/ 2332377 h 5421351"/>
              <a:gd name="connsiteX2688" fmla="*/ 8533870 w 11164922"/>
              <a:gd name="connsiteY2688" fmla="*/ 2361065 h 5421351"/>
              <a:gd name="connsiteX2689" fmla="*/ 8521076 w 11164922"/>
              <a:gd name="connsiteY2689" fmla="*/ 2410022 h 5421351"/>
              <a:gd name="connsiteX2690" fmla="*/ 8545569 w 11164922"/>
              <a:gd name="connsiteY2690" fmla="*/ 2447514 h 5421351"/>
              <a:gd name="connsiteX2691" fmla="*/ 8642743 w 11164922"/>
              <a:gd name="connsiteY2691" fmla="*/ 2558043 h 5421351"/>
              <a:gd name="connsiteX2692" fmla="*/ 8673027 w 11164922"/>
              <a:gd name="connsiteY2692" fmla="*/ 2644255 h 5421351"/>
              <a:gd name="connsiteX2693" fmla="*/ 8675391 w 11164922"/>
              <a:gd name="connsiteY2693" fmla="*/ 2702312 h 5421351"/>
              <a:gd name="connsiteX2694" fmla="*/ 8650957 w 11164922"/>
              <a:gd name="connsiteY2694" fmla="*/ 2739746 h 5421351"/>
              <a:gd name="connsiteX2695" fmla="*/ 8593580 w 11164922"/>
              <a:gd name="connsiteY2695" fmla="*/ 2774934 h 5421351"/>
              <a:gd name="connsiteX2696" fmla="*/ 8590626 w 11164922"/>
              <a:gd name="connsiteY2696" fmla="*/ 2785333 h 5421351"/>
              <a:gd name="connsiteX2697" fmla="*/ 8572249 w 11164922"/>
              <a:gd name="connsiteY2697" fmla="*/ 2806902 h 5421351"/>
              <a:gd name="connsiteX2698" fmla="*/ 8564389 w 11164922"/>
              <a:gd name="connsiteY2698" fmla="*/ 2813490 h 5421351"/>
              <a:gd name="connsiteX2699" fmla="*/ 8559987 w 11164922"/>
              <a:gd name="connsiteY2699" fmla="*/ 2820167 h 5421351"/>
              <a:gd name="connsiteX2700" fmla="*/ 8544446 w 11164922"/>
              <a:gd name="connsiteY2700" fmla="*/ 2835915 h 5421351"/>
              <a:gd name="connsiteX2701" fmla="*/ 8525124 w 11164922"/>
              <a:gd name="connsiteY2701" fmla="*/ 2842267 h 5421351"/>
              <a:gd name="connsiteX2702" fmla="*/ 8513306 w 11164922"/>
              <a:gd name="connsiteY2702" fmla="*/ 2776381 h 5421351"/>
              <a:gd name="connsiteX2703" fmla="*/ 8513098 w 11164922"/>
              <a:gd name="connsiteY2703" fmla="*/ 2775938 h 5421351"/>
              <a:gd name="connsiteX2704" fmla="*/ 8505948 w 11164922"/>
              <a:gd name="connsiteY2704" fmla="*/ 2771359 h 5421351"/>
              <a:gd name="connsiteX2705" fmla="*/ 8491590 w 11164922"/>
              <a:gd name="connsiteY2705" fmla="*/ 2774106 h 5421351"/>
              <a:gd name="connsiteX2706" fmla="*/ 8464852 w 11164922"/>
              <a:gd name="connsiteY2706" fmla="*/ 2751445 h 5421351"/>
              <a:gd name="connsiteX2707" fmla="*/ 8458942 w 11164922"/>
              <a:gd name="connsiteY2707" fmla="*/ 2741843 h 5421351"/>
              <a:gd name="connsiteX2708" fmla="*/ 8456696 w 11164922"/>
              <a:gd name="connsiteY2708" fmla="*/ 2735018 h 5421351"/>
              <a:gd name="connsiteX2709" fmla="*/ 8447508 w 11164922"/>
              <a:gd name="connsiteY2709" fmla="*/ 2718059 h 5421351"/>
              <a:gd name="connsiteX2710" fmla="*/ 8410164 w 11164922"/>
              <a:gd name="connsiteY2710" fmla="*/ 2677317 h 5421351"/>
              <a:gd name="connsiteX2711" fmla="*/ 8409070 w 11164922"/>
              <a:gd name="connsiteY2711" fmla="*/ 2676430 h 5421351"/>
              <a:gd name="connsiteX2712" fmla="*/ 8386054 w 11164922"/>
              <a:gd name="connsiteY2712" fmla="*/ 2670521 h 5421351"/>
              <a:gd name="connsiteX2713" fmla="*/ 8369804 w 11164922"/>
              <a:gd name="connsiteY2713" fmla="*/ 2670048 h 5421351"/>
              <a:gd name="connsiteX2714" fmla="*/ 8360942 w 11164922"/>
              <a:gd name="connsiteY2714" fmla="*/ 2641833 h 5421351"/>
              <a:gd name="connsiteX2715" fmla="*/ 8354500 w 11164922"/>
              <a:gd name="connsiteY2715" fmla="*/ 2640326 h 5421351"/>
              <a:gd name="connsiteX2716" fmla="*/ 8342506 w 11164922"/>
              <a:gd name="connsiteY2716" fmla="*/ 2654153 h 5421351"/>
              <a:gd name="connsiteX2717" fmla="*/ 8342506 w 11164922"/>
              <a:gd name="connsiteY2717" fmla="*/ 2684348 h 5421351"/>
              <a:gd name="connsiteX2718" fmla="*/ 8325310 w 11164922"/>
              <a:gd name="connsiteY2718" fmla="*/ 2770738 h 5421351"/>
              <a:gd name="connsiteX2719" fmla="*/ 8323420 w 11164922"/>
              <a:gd name="connsiteY2719" fmla="*/ 2797801 h 5421351"/>
              <a:gd name="connsiteX2720" fmla="*/ 8338842 w 11164922"/>
              <a:gd name="connsiteY2720" fmla="*/ 2800401 h 5421351"/>
              <a:gd name="connsiteX2721" fmla="*/ 8356568 w 11164922"/>
              <a:gd name="connsiteY2721" fmla="*/ 2824776 h 5421351"/>
              <a:gd name="connsiteX2722" fmla="*/ 8381210 w 11164922"/>
              <a:gd name="connsiteY2722" fmla="*/ 2890455 h 5421351"/>
              <a:gd name="connsiteX2723" fmla="*/ 8385168 w 11164922"/>
              <a:gd name="connsiteY2723" fmla="*/ 2893232 h 5421351"/>
              <a:gd name="connsiteX2724" fmla="*/ 8395568 w 11164922"/>
              <a:gd name="connsiteY2724" fmla="*/ 2897073 h 5421351"/>
              <a:gd name="connsiteX2725" fmla="*/ 8421154 w 11164922"/>
              <a:gd name="connsiteY2725" fmla="*/ 2922896 h 5421351"/>
              <a:gd name="connsiteX2726" fmla="*/ 8432678 w 11164922"/>
              <a:gd name="connsiteY2726" fmla="*/ 2929928 h 5421351"/>
              <a:gd name="connsiteX2727" fmla="*/ 8450168 w 11164922"/>
              <a:gd name="connsiteY2727" fmla="*/ 2945085 h 5421351"/>
              <a:gd name="connsiteX2728" fmla="*/ 8480628 w 11164922"/>
              <a:gd name="connsiteY2728" fmla="*/ 2983937 h 5421351"/>
              <a:gd name="connsiteX2729" fmla="*/ 8488162 w 11164922"/>
              <a:gd name="connsiteY2729" fmla="*/ 3023793 h 5421351"/>
              <a:gd name="connsiteX2730" fmla="*/ 8488162 w 11164922"/>
              <a:gd name="connsiteY2730" fmla="*/ 3035316 h 5421351"/>
              <a:gd name="connsiteX2731" fmla="*/ 8496022 w 11164922"/>
              <a:gd name="connsiteY2731" fmla="*/ 3071420 h 5421351"/>
              <a:gd name="connsiteX2732" fmla="*/ 8513748 w 11164922"/>
              <a:gd name="connsiteY2732" fmla="*/ 3113108 h 5421351"/>
              <a:gd name="connsiteX2733" fmla="*/ 8506392 w 11164922"/>
              <a:gd name="connsiteY2733" fmla="*/ 3132579 h 5421351"/>
              <a:gd name="connsiteX2734" fmla="*/ 8485356 w 11164922"/>
              <a:gd name="connsiteY2734" fmla="*/ 3134883 h 5421351"/>
              <a:gd name="connsiteX2735" fmla="*/ 8420356 w 11164922"/>
              <a:gd name="connsiteY2735" fmla="*/ 3092279 h 5421351"/>
              <a:gd name="connsiteX2736" fmla="*/ 8401774 w 11164922"/>
              <a:gd name="connsiteY2736" fmla="*/ 3056322 h 5421351"/>
              <a:gd name="connsiteX2737" fmla="*/ 8390190 w 11164922"/>
              <a:gd name="connsiteY2737" fmla="*/ 3040191 h 5421351"/>
              <a:gd name="connsiteX2738" fmla="*/ 8356952 w 11164922"/>
              <a:gd name="connsiteY2738" fmla="*/ 2939294 h 5421351"/>
              <a:gd name="connsiteX2739" fmla="*/ 8315058 w 11164922"/>
              <a:gd name="connsiteY2739" fmla="*/ 2878194 h 5421351"/>
              <a:gd name="connsiteX2740" fmla="*/ 8305072 w 11164922"/>
              <a:gd name="connsiteY2740" fmla="*/ 2870424 h 5421351"/>
              <a:gd name="connsiteX2741" fmla="*/ 8290890 w 11164922"/>
              <a:gd name="connsiteY2741" fmla="*/ 2864515 h 5421351"/>
              <a:gd name="connsiteX2742" fmla="*/ 8288201 w 11164922"/>
              <a:gd name="connsiteY2742" fmla="*/ 2856301 h 5421351"/>
              <a:gd name="connsiteX2743" fmla="*/ 8285543 w 11164922"/>
              <a:gd name="connsiteY2743" fmla="*/ 2825869 h 5421351"/>
              <a:gd name="connsiteX2744" fmla="*/ 8288851 w 11164922"/>
              <a:gd name="connsiteY2744" fmla="*/ 2802795 h 5421351"/>
              <a:gd name="connsiteX2745" fmla="*/ 8290241 w 11164922"/>
              <a:gd name="connsiteY2745" fmla="*/ 2798688 h 5421351"/>
              <a:gd name="connsiteX2746" fmla="*/ 8291422 w 11164922"/>
              <a:gd name="connsiteY2746" fmla="*/ 2788495 h 5421351"/>
              <a:gd name="connsiteX2747" fmla="*/ 8284715 w 11164922"/>
              <a:gd name="connsiteY2747" fmla="*/ 2663194 h 5421351"/>
              <a:gd name="connsiteX2748" fmla="*/ 8212861 w 11164922"/>
              <a:gd name="connsiteY2748" fmla="*/ 2497209 h 5421351"/>
              <a:gd name="connsiteX2749" fmla="*/ 8212359 w 11164922"/>
              <a:gd name="connsiteY2749" fmla="*/ 2501700 h 5421351"/>
              <a:gd name="connsiteX2750" fmla="*/ 8207159 w 11164922"/>
              <a:gd name="connsiteY2750" fmla="*/ 2518186 h 5421351"/>
              <a:gd name="connsiteX2751" fmla="*/ 8194307 w 11164922"/>
              <a:gd name="connsiteY2751" fmla="*/ 2530477 h 5421351"/>
              <a:gd name="connsiteX2752" fmla="*/ 8175959 w 11164922"/>
              <a:gd name="connsiteY2752" fmla="*/ 2536209 h 5421351"/>
              <a:gd name="connsiteX2753" fmla="*/ 8173005 w 11164922"/>
              <a:gd name="connsiteY2753" fmla="*/ 2537893 h 5421351"/>
              <a:gd name="connsiteX2754" fmla="*/ 8157789 w 11164922"/>
              <a:gd name="connsiteY2754" fmla="*/ 2549416 h 5421351"/>
              <a:gd name="connsiteX2755" fmla="*/ 8116692 w 11164922"/>
              <a:gd name="connsiteY2755" fmla="*/ 2535913 h 5421351"/>
              <a:gd name="connsiteX2756" fmla="*/ 8115303 w 11164922"/>
              <a:gd name="connsiteY2756" fmla="*/ 2528764 h 5421351"/>
              <a:gd name="connsiteX2757" fmla="*/ 8115303 w 11164922"/>
              <a:gd name="connsiteY2757" fmla="*/ 2519250 h 5421351"/>
              <a:gd name="connsiteX2758" fmla="*/ 8117963 w 11164922"/>
              <a:gd name="connsiteY2758" fmla="*/ 2500607 h 5421351"/>
              <a:gd name="connsiteX2759" fmla="*/ 8106410 w 11164922"/>
              <a:gd name="connsiteY2759" fmla="*/ 2448430 h 5421351"/>
              <a:gd name="connsiteX2760" fmla="*/ 8071547 w 11164922"/>
              <a:gd name="connsiteY2760" fmla="*/ 2384229 h 5421351"/>
              <a:gd name="connsiteX2761" fmla="*/ 8059345 w 11164922"/>
              <a:gd name="connsiteY2761" fmla="*/ 2374390 h 5421351"/>
              <a:gd name="connsiteX2762" fmla="*/ 8021763 w 11164922"/>
              <a:gd name="connsiteY2762" fmla="*/ 2331107 h 5421351"/>
              <a:gd name="connsiteX2763" fmla="*/ 7989175 w 11164922"/>
              <a:gd name="connsiteY2763" fmla="*/ 2273434 h 5421351"/>
              <a:gd name="connsiteX2764" fmla="*/ 7919035 w 11164922"/>
              <a:gd name="connsiteY2764" fmla="*/ 2296096 h 5421351"/>
              <a:gd name="connsiteX2765" fmla="*/ 7905828 w 11164922"/>
              <a:gd name="connsiteY2765" fmla="*/ 2296509 h 5421351"/>
              <a:gd name="connsiteX2766" fmla="*/ 7882192 w 11164922"/>
              <a:gd name="connsiteY2766" fmla="*/ 2301059 h 5421351"/>
              <a:gd name="connsiteX2767" fmla="*/ 7839322 w 11164922"/>
              <a:gd name="connsiteY2767" fmla="*/ 2322509 h 5421351"/>
              <a:gd name="connsiteX2768" fmla="*/ 7841656 w 11164922"/>
              <a:gd name="connsiteY2768" fmla="*/ 2330988 h 5421351"/>
              <a:gd name="connsiteX2769" fmla="*/ 7826440 w 11164922"/>
              <a:gd name="connsiteY2769" fmla="*/ 2370106 h 5421351"/>
              <a:gd name="connsiteX2770" fmla="*/ 7787410 w 11164922"/>
              <a:gd name="connsiteY2770" fmla="*/ 2395781 h 5421351"/>
              <a:gd name="connsiteX2771" fmla="*/ 7772638 w 11164922"/>
              <a:gd name="connsiteY2771" fmla="*/ 2410878 h 5421351"/>
              <a:gd name="connsiteX2772" fmla="*/ 7736032 w 11164922"/>
              <a:gd name="connsiteY2772" fmla="*/ 2459391 h 5421351"/>
              <a:gd name="connsiteX2773" fmla="*/ 7706486 w 11164922"/>
              <a:gd name="connsiteY2773" fmla="*/ 2484948 h 5421351"/>
              <a:gd name="connsiteX2774" fmla="*/ 7704478 w 11164922"/>
              <a:gd name="connsiteY2774" fmla="*/ 2486012 h 5421351"/>
              <a:gd name="connsiteX2775" fmla="*/ 7694314 w 11164922"/>
              <a:gd name="connsiteY2775" fmla="*/ 2495732 h 5421351"/>
              <a:gd name="connsiteX2776" fmla="*/ 7693280 w 11164922"/>
              <a:gd name="connsiteY2776" fmla="*/ 2499721 h 5421351"/>
              <a:gd name="connsiteX2777" fmla="*/ 7671298 w 11164922"/>
              <a:gd name="connsiteY2777" fmla="*/ 2521820 h 5421351"/>
              <a:gd name="connsiteX2778" fmla="*/ 7649966 w 11164922"/>
              <a:gd name="connsiteY2778" fmla="*/ 2533195 h 5421351"/>
              <a:gd name="connsiteX2779" fmla="*/ 7627010 w 11164922"/>
              <a:gd name="connsiteY2779" fmla="*/ 2553640 h 5421351"/>
              <a:gd name="connsiteX2780" fmla="*/ 7638296 w 11164922"/>
              <a:gd name="connsiteY2780" fmla="*/ 2626942 h 5421351"/>
              <a:gd name="connsiteX2781" fmla="*/ 7628576 w 11164922"/>
              <a:gd name="connsiteY2781" fmla="*/ 2684201 h 5421351"/>
              <a:gd name="connsiteX2782" fmla="*/ 7627246 w 11164922"/>
              <a:gd name="connsiteY2782" fmla="*/ 2688130 h 5421351"/>
              <a:gd name="connsiteX2783" fmla="*/ 7625622 w 11164922"/>
              <a:gd name="connsiteY2783" fmla="*/ 2737470 h 5421351"/>
              <a:gd name="connsiteX2784" fmla="*/ 7626952 w 11164922"/>
              <a:gd name="connsiteY2784" fmla="*/ 2741223 h 5421351"/>
              <a:gd name="connsiteX2785" fmla="*/ 7628784 w 11164922"/>
              <a:gd name="connsiteY2785" fmla="*/ 2750677 h 5421351"/>
              <a:gd name="connsiteX2786" fmla="*/ 7616670 w 11164922"/>
              <a:gd name="connsiteY2786" fmla="*/ 2769645 h 5421351"/>
              <a:gd name="connsiteX2787" fmla="*/ 7608574 w 11164922"/>
              <a:gd name="connsiteY2787" fmla="*/ 2777297 h 5421351"/>
              <a:gd name="connsiteX2788" fmla="*/ 7603788 w 11164922"/>
              <a:gd name="connsiteY2788" fmla="*/ 2787047 h 5421351"/>
              <a:gd name="connsiteX2789" fmla="*/ 7600834 w 11164922"/>
              <a:gd name="connsiteY2789" fmla="*/ 2797565 h 5421351"/>
              <a:gd name="connsiteX2790" fmla="*/ 7596904 w 11164922"/>
              <a:gd name="connsiteY2790" fmla="*/ 2804892 h 5421351"/>
              <a:gd name="connsiteX2791" fmla="*/ 7594540 w 11164922"/>
              <a:gd name="connsiteY2791" fmla="*/ 2806370 h 5421351"/>
              <a:gd name="connsiteX2792" fmla="*/ 7553354 w 11164922"/>
              <a:gd name="connsiteY2792" fmla="*/ 2844985 h 5421351"/>
              <a:gd name="connsiteX2793" fmla="*/ 7520855 w 11164922"/>
              <a:gd name="connsiteY2793" fmla="*/ 2839756 h 5421351"/>
              <a:gd name="connsiteX2794" fmla="*/ 7505817 w 11164922"/>
              <a:gd name="connsiteY2794" fmla="*/ 2819370 h 5421351"/>
              <a:gd name="connsiteX2795" fmla="*/ 7353896 w 11164922"/>
              <a:gd name="connsiteY2795" fmla="*/ 2463291 h 5421351"/>
              <a:gd name="connsiteX2796" fmla="*/ 7326242 w 11164922"/>
              <a:gd name="connsiteY2796" fmla="*/ 2324193 h 5421351"/>
              <a:gd name="connsiteX2797" fmla="*/ 7326094 w 11164922"/>
              <a:gd name="connsiteY2797" fmla="*/ 2291989 h 5421351"/>
              <a:gd name="connsiteX2798" fmla="*/ 7320539 w 11164922"/>
              <a:gd name="connsiteY2798" fmla="*/ 2291605 h 5421351"/>
              <a:gd name="connsiteX2799" fmla="*/ 7315901 w 11164922"/>
              <a:gd name="connsiteY2799" fmla="*/ 2321859 h 5421351"/>
              <a:gd name="connsiteX2800" fmla="*/ 7305619 w 11164922"/>
              <a:gd name="connsiteY2800" fmla="*/ 2331697 h 5421351"/>
              <a:gd name="connsiteX2801" fmla="*/ 7303255 w 11164922"/>
              <a:gd name="connsiteY2801" fmla="*/ 2332791 h 5421351"/>
              <a:gd name="connsiteX2802" fmla="*/ 7267211 w 11164922"/>
              <a:gd name="connsiteY2802" fmla="*/ 2343013 h 5421351"/>
              <a:gd name="connsiteX2803" fmla="*/ 7257283 w 11164922"/>
              <a:gd name="connsiteY2803" fmla="*/ 2340059 h 5421351"/>
              <a:gd name="connsiteX2804" fmla="*/ 7228831 w 11164922"/>
              <a:gd name="connsiteY2804" fmla="*/ 2310130 h 5421351"/>
              <a:gd name="connsiteX2805" fmla="*/ 7206022 w 11164922"/>
              <a:gd name="connsiteY2805" fmla="*/ 2291812 h 5421351"/>
              <a:gd name="connsiteX2806" fmla="*/ 7201886 w 11164922"/>
              <a:gd name="connsiteY2806" fmla="*/ 2287527 h 5421351"/>
              <a:gd name="connsiteX2807" fmla="*/ 7196302 w 11164922"/>
              <a:gd name="connsiteY2807" fmla="*/ 2271928 h 5421351"/>
              <a:gd name="connsiteX2808" fmla="*/ 7213674 w 11164922"/>
              <a:gd name="connsiteY2808" fmla="*/ 2263064 h 5421351"/>
              <a:gd name="connsiteX2809" fmla="*/ 7182682 w 11164922"/>
              <a:gd name="connsiteY2809" fmla="*/ 2244126 h 5421351"/>
              <a:gd name="connsiteX2810" fmla="*/ 7128112 w 11164922"/>
              <a:gd name="connsiteY2810" fmla="*/ 2198301 h 5421351"/>
              <a:gd name="connsiteX2811" fmla="*/ 7094253 w 11164922"/>
              <a:gd name="connsiteY2811" fmla="*/ 2153983 h 5421351"/>
              <a:gd name="connsiteX2812" fmla="*/ 6975275 w 11164922"/>
              <a:gd name="connsiteY2812" fmla="*/ 2165801 h 5421351"/>
              <a:gd name="connsiteX2813" fmla="*/ 6905844 w 11164922"/>
              <a:gd name="connsiteY2813" fmla="*/ 2163704 h 5421351"/>
              <a:gd name="connsiteX2814" fmla="*/ 6785802 w 11164922"/>
              <a:gd name="connsiteY2814" fmla="*/ 2140511 h 5421351"/>
              <a:gd name="connsiteX2815" fmla="*/ 6772595 w 11164922"/>
              <a:gd name="connsiteY2815" fmla="*/ 2132977 h 5421351"/>
              <a:gd name="connsiteX2816" fmla="*/ 6765593 w 11164922"/>
              <a:gd name="connsiteY2816" fmla="*/ 2121159 h 5421351"/>
              <a:gd name="connsiteX2817" fmla="*/ 6756197 w 11164922"/>
              <a:gd name="connsiteY2817" fmla="*/ 2099679 h 5421351"/>
              <a:gd name="connsiteX2818" fmla="*/ 6747807 w 11164922"/>
              <a:gd name="connsiteY2818" fmla="*/ 2089427 h 5421351"/>
              <a:gd name="connsiteX2819" fmla="*/ 6695364 w 11164922"/>
              <a:gd name="connsiteY2819" fmla="*/ 2103491 h 5421351"/>
              <a:gd name="connsiteX2820" fmla="*/ 6636274 w 11164922"/>
              <a:gd name="connsiteY2820" fmla="*/ 2091673 h 5421351"/>
              <a:gd name="connsiteX2821" fmla="*/ 6559840 w 11164922"/>
              <a:gd name="connsiteY2821" fmla="*/ 2049216 h 5421351"/>
              <a:gd name="connsiteX2822" fmla="*/ 6557802 w 11164922"/>
              <a:gd name="connsiteY2822" fmla="*/ 2047621 h 5421351"/>
              <a:gd name="connsiteX2823" fmla="*/ 6545984 w 11164922"/>
              <a:gd name="connsiteY2823" fmla="*/ 2029421 h 5421351"/>
              <a:gd name="connsiteX2824" fmla="*/ 6538036 w 11164922"/>
              <a:gd name="connsiteY2824" fmla="*/ 2005785 h 5421351"/>
              <a:gd name="connsiteX2825" fmla="*/ 6528995 w 11164922"/>
              <a:gd name="connsiteY2825" fmla="*/ 1990599 h 5421351"/>
              <a:gd name="connsiteX2826" fmla="*/ 6512893 w 11164922"/>
              <a:gd name="connsiteY2826" fmla="*/ 1970301 h 5421351"/>
              <a:gd name="connsiteX2827" fmla="*/ 6494250 w 11164922"/>
              <a:gd name="connsiteY2827" fmla="*/ 1960433 h 5421351"/>
              <a:gd name="connsiteX2828" fmla="*/ 6470939 w 11164922"/>
              <a:gd name="connsiteY2828" fmla="*/ 1958897 h 5421351"/>
              <a:gd name="connsiteX2829" fmla="*/ 6456758 w 11164922"/>
              <a:gd name="connsiteY2829" fmla="*/ 1967051 h 5421351"/>
              <a:gd name="connsiteX2830" fmla="*/ 6448987 w 11164922"/>
              <a:gd name="connsiteY2830" fmla="*/ 2003274 h 5421351"/>
              <a:gd name="connsiteX2831" fmla="*/ 6451941 w 11164922"/>
              <a:gd name="connsiteY2831" fmla="*/ 2011133 h 5421351"/>
              <a:gd name="connsiteX2832" fmla="*/ 6473037 w 11164922"/>
              <a:gd name="connsiteY2832" fmla="*/ 2048714 h 5421351"/>
              <a:gd name="connsiteX2833" fmla="*/ 6534462 w 11164922"/>
              <a:gd name="connsiteY2833" fmla="*/ 2105854 h 5421351"/>
              <a:gd name="connsiteX2834" fmla="*/ 6546280 w 11164922"/>
              <a:gd name="connsiteY2834" fmla="*/ 2098941 h 5421351"/>
              <a:gd name="connsiteX2835" fmla="*/ 6542232 w 11164922"/>
              <a:gd name="connsiteY2835" fmla="*/ 2125029 h 5421351"/>
              <a:gd name="connsiteX2836" fmla="*/ 6559959 w 11164922"/>
              <a:gd name="connsiteY2836" fmla="*/ 2115722 h 5421351"/>
              <a:gd name="connsiteX2837" fmla="*/ 6572279 w 11164922"/>
              <a:gd name="connsiteY2837" fmla="*/ 2133095 h 5421351"/>
              <a:gd name="connsiteX2838" fmla="*/ 6574318 w 11164922"/>
              <a:gd name="connsiteY2838" fmla="*/ 2180633 h 5421351"/>
              <a:gd name="connsiteX2839" fmla="*/ 6590390 w 11164922"/>
              <a:gd name="connsiteY2839" fmla="*/ 2195997 h 5421351"/>
              <a:gd name="connsiteX2840" fmla="*/ 6649481 w 11164922"/>
              <a:gd name="connsiteY2840" fmla="*/ 2196824 h 5421351"/>
              <a:gd name="connsiteX2841" fmla="*/ 6729932 w 11164922"/>
              <a:gd name="connsiteY2841" fmla="*/ 2113566 h 5421351"/>
              <a:gd name="connsiteX2842" fmla="*/ 6740745 w 11164922"/>
              <a:gd name="connsiteY2842" fmla="*/ 2146331 h 5421351"/>
              <a:gd name="connsiteX2843" fmla="*/ 6769433 w 11164922"/>
              <a:gd name="connsiteY2843" fmla="*/ 2196765 h 5421351"/>
              <a:gd name="connsiteX2844" fmla="*/ 6788963 w 11164922"/>
              <a:gd name="connsiteY2844" fmla="*/ 2214167 h 5421351"/>
              <a:gd name="connsiteX2845" fmla="*/ 6809319 w 11164922"/>
              <a:gd name="connsiteY2845" fmla="*/ 2213812 h 5421351"/>
              <a:gd name="connsiteX2846" fmla="*/ 6820547 w 11164922"/>
              <a:gd name="connsiteY2846" fmla="*/ 2216767 h 5421351"/>
              <a:gd name="connsiteX2847" fmla="*/ 6824151 w 11164922"/>
              <a:gd name="connsiteY2847" fmla="*/ 2219219 h 5421351"/>
              <a:gd name="connsiteX2848" fmla="*/ 6831685 w 11164922"/>
              <a:gd name="connsiteY2848" fmla="*/ 2226133 h 5421351"/>
              <a:gd name="connsiteX2849" fmla="*/ 6861939 w 11164922"/>
              <a:gd name="connsiteY2849" fmla="*/ 2264541 h 5421351"/>
              <a:gd name="connsiteX2850" fmla="*/ 6868085 w 11164922"/>
              <a:gd name="connsiteY2850" fmla="*/ 2287616 h 5421351"/>
              <a:gd name="connsiteX2851" fmla="*/ 6836590 w 11164922"/>
              <a:gd name="connsiteY2851" fmla="*/ 2354536 h 5421351"/>
              <a:gd name="connsiteX2852" fmla="*/ 6832276 w 11164922"/>
              <a:gd name="connsiteY2852" fmla="*/ 2357047 h 5421351"/>
              <a:gd name="connsiteX2853" fmla="*/ 6824949 w 11164922"/>
              <a:gd name="connsiteY2853" fmla="*/ 2359765 h 5421351"/>
              <a:gd name="connsiteX2854" fmla="*/ 6814578 w 11164922"/>
              <a:gd name="connsiteY2854" fmla="*/ 2379324 h 5421351"/>
              <a:gd name="connsiteX2855" fmla="*/ 6814963 w 11164922"/>
              <a:gd name="connsiteY2855" fmla="*/ 2395574 h 5421351"/>
              <a:gd name="connsiteX2856" fmla="*/ 6812303 w 11164922"/>
              <a:gd name="connsiteY2856" fmla="*/ 2413301 h 5421351"/>
              <a:gd name="connsiteX2857" fmla="*/ 6798772 w 11164922"/>
              <a:gd name="connsiteY2857" fmla="*/ 2421574 h 5421351"/>
              <a:gd name="connsiteX2858" fmla="*/ 6795640 w 11164922"/>
              <a:gd name="connsiteY2858" fmla="*/ 2422696 h 5421351"/>
              <a:gd name="connsiteX2859" fmla="*/ 6773954 w 11164922"/>
              <a:gd name="connsiteY2859" fmla="*/ 2440542 h 5421351"/>
              <a:gd name="connsiteX2860" fmla="*/ 6770999 w 11164922"/>
              <a:gd name="connsiteY2860" fmla="*/ 2446126 h 5421351"/>
              <a:gd name="connsiteX2861" fmla="*/ 6768281 w 11164922"/>
              <a:gd name="connsiteY2861" fmla="*/ 2449967 h 5421351"/>
              <a:gd name="connsiteX2862" fmla="*/ 6765918 w 11164922"/>
              <a:gd name="connsiteY2862" fmla="*/ 2452537 h 5421351"/>
              <a:gd name="connsiteX2863" fmla="*/ 6757439 w 11164922"/>
              <a:gd name="connsiteY2863" fmla="*/ 2457294 h 5421351"/>
              <a:gd name="connsiteX2864" fmla="*/ 6722220 w 11164922"/>
              <a:gd name="connsiteY2864" fmla="*/ 2485687 h 5421351"/>
              <a:gd name="connsiteX2865" fmla="*/ 6630010 w 11164922"/>
              <a:gd name="connsiteY2865" fmla="*/ 2519634 h 5421351"/>
              <a:gd name="connsiteX2866" fmla="*/ 6621147 w 11164922"/>
              <a:gd name="connsiteY2866" fmla="*/ 2533373 h 5421351"/>
              <a:gd name="connsiteX2867" fmla="*/ 6620733 w 11164922"/>
              <a:gd name="connsiteY2867" fmla="*/ 2545515 h 5421351"/>
              <a:gd name="connsiteX2868" fmla="*/ 6580699 w 11164922"/>
              <a:gd name="connsiteY2868" fmla="*/ 2578695 h 5421351"/>
              <a:gd name="connsiteX2869" fmla="*/ 6526100 w 11164922"/>
              <a:gd name="connsiteY2869" fmla="*/ 2592315 h 5421351"/>
              <a:gd name="connsiteX2870" fmla="*/ 6520723 w 11164922"/>
              <a:gd name="connsiteY2870" fmla="*/ 2595270 h 5421351"/>
              <a:gd name="connsiteX2871" fmla="*/ 6513484 w 11164922"/>
              <a:gd name="connsiteY2871" fmla="*/ 2600588 h 5421351"/>
              <a:gd name="connsiteX2872" fmla="*/ 6504621 w 11164922"/>
              <a:gd name="connsiteY2872" fmla="*/ 2609067 h 5421351"/>
              <a:gd name="connsiteX2873" fmla="*/ 6499450 w 11164922"/>
              <a:gd name="connsiteY2873" fmla="*/ 2612022 h 5421351"/>
              <a:gd name="connsiteX2874" fmla="*/ 6468930 w 11164922"/>
              <a:gd name="connsiteY2874" fmla="*/ 2620885 h 5421351"/>
              <a:gd name="connsiteX2875" fmla="*/ 6422101 w 11164922"/>
              <a:gd name="connsiteY2875" fmla="*/ 2643694 h 5421351"/>
              <a:gd name="connsiteX2876" fmla="*/ 6405851 w 11164922"/>
              <a:gd name="connsiteY2876" fmla="*/ 2647949 h 5421351"/>
              <a:gd name="connsiteX2877" fmla="*/ 6384165 w 11164922"/>
              <a:gd name="connsiteY2877" fmla="*/ 2657846 h 5421351"/>
              <a:gd name="connsiteX2878" fmla="*/ 6380324 w 11164922"/>
              <a:gd name="connsiteY2878" fmla="*/ 2660653 h 5421351"/>
              <a:gd name="connsiteX2879" fmla="*/ 6373115 w 11164922"/>
              <a:gd name="connsiteY2879" fmla="*/ 2664642 h 5421351"/>
              <a:gd name="connsiteX2880" fmla="*/ 6319785 w 11164922"/>
              <a:gd name="connsiteY2880" fmla="*/ 2666680 h 5421351"/>
              <a:gd name="connsiteX2881" fmla="*/ 6304481 w 11164922"/>
              <a:gd name="connsiteY2881" fmla="*/ 2651908 h 5421351"/>
              <a:gd name="connsiteX2882" fmla="*/ 6303742 w 11164922"/>
              <a:gd name="connsiteY2882" fmla="*/ 2645821 h 5421351"/>
              <a:gd name="connsiteX2883" fmla="*/ 6304806 w 11164922"/>
              <a:gd name="connsiteY2883" fmla="*/ 2636633 h 5421351"/>
              <a:gd name="connsiteX2884" fmla="*/ 6304599 w 11164922"/>
              <a:gd name="connsiteY2884" fmla="*/ 2628478 h 5421351"/>
              <a:gd name="connsiteX2885" fmla="*/ 6301142 w 11164922"/>
              <a:gd name="connsiteY2885" fmla="*/ 2611224 h 5421351"/>
              <a:gd name="connsiteX2886" fmla="*/ 6287818 w 11164922"/>
              <a:gd name="connsiteY2886" fmla="*/ 2573997 h 5421351"/>
              <a:gd name="connsiteX2887" fmla="*/ 6281199 w 11164922"/>
              <a:gd name="connsiteY2887" fmla="*/ 2541261 h 5421351"/>
              <a:gd name="connsiteX2888" fmla="*/ 6281199 w 11164922"/>
              <a:gd name="connsiteY2888" fmla="*/ 2527168 h 5421351"/>
              <a:gd name="connsiteX2889" fmla="*/ 6257770 w 11164922"/>
              <a:gd name="connsiteY2889" fmla="*/ 2473780 h 5421351"/>
              <a:gd name="connsiteX2890" fmla="*/ 6246838 w 11164922"/>
              <a:gd name="connsiteY2890" fmla="*/ 2464119 h 5421351"/>
              <a:gd name="connsiteX2891" fmla="*/ 6229112 w 11164922"/>
              <a:gd name="connsiteY2891" fmla="*/ 2434574 h 5421351"/>
              <a:gd name="connsiteX2892" fmla="*/ 6224651 w 11164922"/>
              <a:gd name="connsiteY2892" fmla="*/ 2421515 h 5421351"/>
              <a:gd name="connsiteX2893" fmla="*/ 6191176 w 11164922"/>
              <a:gd name="connsiteY2893" fmla="*/ 2377197 h 5421351"/>
              <a:gd name="connsiteX2894" fmla="*/ 6181603 w 11164922"/>
              <a:gd name="connsiteY2894" fmla="*/ 2371140 h 5421351"/>
              <a:gd name="connsiteX2895" fmla="*/ 6163876 w 11164922"/>
              <a:gd name="connsiteY2895" fmla="*/ 2356368 h 5421351"/>
              <a:gd name="connsiteX2896" fmla="*/ 6156106 w 11164922"/>
              <a:gd name="connsiteY2896" fmla="*/ 2346263 h 5421351"/>
              <a:gd name="connsiteX2897" fmla="*/ 6123961 w 11164922"/>
              <a:gd name="connsiteY2897" fmla="*/ 2247051 h 5421351"/>
              <a:gd name="connsiteX2898" fmla="*/ 6121302 w 11164922"/>
              <a:gd name="connsiteY2898" fmla="*/ 2241969 h 5421351"/>
              <a:gd name="connsiteX2899" fmla="*/ 6088212 w 11164922"/>
              <a:gd name="connsiteY2899" fmla="*/ 2203058 h 5421351"/>
              <a:gd name="connsiteX2900" fmla="*/ 6080087 w 11164922"/>
              <a:gd name="connsiteY2900" fmla="*/ 2196824 h 5421351"/>
              <a:gd name="connsiteX2901" fmla="*/ 6072700 w 11164922"/>
              <a:gd name="connsiteY2901" fmla="*/ 2186128 h 5421351"/>
              <a:gd name="connsiteX2902" fmla="*/ 6066082 w 11164922"/>
              <a:gd name="connsiteY2902" fmla="*/ 2169022 h 5421351"/>
              <a:gd name="connsiteX2903" fmla="*/ 5987138 w 11164922"/>
              <a:gd name="connsiteY2903" fmla="*/ 2046439 h 5421351"/>
              <a:gd name="connsiteX2904" fmla="*/ 5969942 w 11164922"/>
              <a:gd name="connsiteY2904" fmla="*/ 2038137 h 5421351"/>
              <a:gd name="connsiteX2905" fmla="*/ 5962023 w 11164922"/>
              <a:gd name="connsiteY2905" fmla="*/ 2051137 h 5421351"/>
              <a:gd name="connsiteX2906" fmla="*/ 5931592 w 11164922"/>
              <a:gd name="connsiteY2906" fmla="*/ 2036157 h 5421351"/>
              <a:gd name="connsiteX2907" fmla="*/ 6021056 w 11164922"/>
              <a:gd name="connsiteY2907" fmla="*/ 2237212 h 5421351"/>
              <a:gd name="connsiteX2908" fmla="*/ 6024690 w 11164922"/>
              <a:gd name="connsiteY2908" fmla="*/ 2241732 h 5421351"/>
              <a:gd name="connsiteX2909" fmla="*/ 6049300 w 11164922"/>
              <a:gd name="connsiteY2909" fmla="*/ 2263153 h 5421351"/>
              <a:gd name="connsiteX2910" fmla="*/ 6071105 w 11164922"/>
              <a:gd name="connsiteY2910" fmla="*/ 2304959 h 5421351"/>
              <a:gd name="connsiteX2911" fmla="*/ 6085050 w 11164922"/>
              <a:gd name="connsiteY2911" fmla="*/ 2353354 h 5421351"/>
              <a:gd name="connsiteX2912" fmla="*/ 6091698 w 11164922"/>
              <a:gd name="connsiteY2912" fmla="*/ 2405915 h 5421351"/>
              <a:gd name="connsiteX2913" fmla="*/ 6095420 w 11164922"/>
              <a:gd name="connsiteY2913" fmla="*/ 2416138 h 5421351"/>
              <a:gd name="connsiteX2914" fmla="*/ 6136311 w 11164922"/>
              <a:gd name="connsiteY2914" fmla="*/ 2453808 h 5421351"/>
              <a:gd name="connsiteX2915" fmla="*/ 6155131 w 11164922"/>
              <a:gd name="connsiteY2915" fmla="*/ 2492807 h 5421351"/>
              <a:gd name="connsiteX2916" fmla="*/ 6159179 w 11164922"/>
              <a:gd name="connsiteY2916" fmla="*/ 2521111 h 5421351"/>
              <a:gd name="connsiteX2917" fmla="*/ 6188074 w 11164922"/>
              <a:gd name="connsiteY2917" fmla="*/ 2564838 h 5421351"/>
              <a:gd name="connsiteX2918" fmla="*/ 6217028 w 11164922"/>
              <a:gd name="connsiteY2918" fmla="*/ 2578872 h 5421351"/>
              <a:gd name="connsiteX2919" fmla="*/ 6242938 w 11164922"/>
              <a:gd name="connsiteY2919" fmla="*/ 2597013 h 5421351"/>
              <a:gd name="connsiteX2920" fmla="*/ 6306874 w 11164922"/>
              <a:gd name="connsiteY2920" fmla="*/ 2673978 h 5421351"/>
              <a:gd name="connsiteX2921" fmla="*/ 6313994 w 11164922"/>
              <a:gd name="connsiteY2921" fmla="*/ 2697614 h 5421351"/>
              <a:gd name="connsiteX2922" fmla="*/ 6312251 w 11164922"/>
              <a:gd name="connsiteY2922" fmla="*/ 2710141 h 5421351"/>
              <a:gd name="connsiteX2923" fmla="*/ 6326462 w 11164922"/>
              <a:gd name="connsiteY2923" fmla="*/ 2732123 h 5421351"/>
              <a:gd name="connsiteX2924" fmla="*/ 6347145 w 11164922"/>
              <a:gd name="connsiteY2924" fmla="*/ 2748668 h 5421351"/>
              <a:gd name="connsiteX2925" fmla="*/ 6379645 w 11164922"/>
              <a:gd name="connsiteY2925" fmla="*/ 2748077 h 5421351"/>
              <a:gd name="connsiteX2926" fmla="*/ 6386115 w 11164922"/>
              <a:gd name="connsiteY2926" fmla="*/ 2745123 h 5421351"/>
              <a:gd name="connsiteX2927" fmla="*/ 6413740 w 11164922"/>
              <a:gd name="connsiteY2927" fmla="*/ 2744177 h 5421351"/>
              <a:gd name="connsiteX2928" fmla="*/ 6418024 w 11164922"/>
              <a:gd name="connsiteY2928" fmla="*/ 2745595 h 5421351"/>
              <a:gd name="connsiteX2929" fmla="*/ 6444792 w 11164922"/>
              <a:gd name="connsiteY2929" fmla="*/ 2735609 h 5421351"/>
              <a:gd name="connsiteX2930" fmla="*/ 6457615 w 11164922"/>
              <a:gd name="connsiteY2930" fmla="*/ 2726095 h 5421351"/>
              <a:gd name="connsiteX2931" fmla="*/ 6463524 w 11164922"/>
              <a:gd name="connsiteY2931" fmla="*/ 2725209 h 5421351"/>
              <a:gd name="connsiteX2932" fmla="*/ 6467393 w 11164922"/>
              <a:gd name="connsiteY2932" fmla="*/ 2726273 h 5421351"/>
              <a:gd name="connsiteX2933" fmla="*/ 6505359 w 11164922"/>
              <a:gd name="connsiteY2933" fmla="*/ 2721339 h 5421351"/>
              <a:gd name="connsiteX2934" fmla="*/ 6573313 w 11164922"/>
              <a:gd name="connsiteY2934" fmla="*/ 2695250 h 5421351"/>
              <a:gd name="connsiteX2935" fmla="*/ 6594261 w 11164922"/>
              <a:gd name="connsiteY2935" fmla="*/ 2704646 h 5421351"/>
              <a:gd name="connsiteX2936" fmla="*/ 6586668 w 11164922"/>
              <a:gd name="connsiteY2936" fmla="*/ 2794817 h 5421351"/>
              <a:gd name="connsiteX2937" fmla="*/ 6584067 w 11164922"/>
              <a:gd name="connsiteY2937" fmla="*/ 2806635 h 5421351"/>
              <a:gd name="connsiteX2938" fmla="*/ 6479300 w 11164922"/>
              <a:gd name="connsiteY2938" fmla="*/ 3021755 h 5421351"/>
              <a:gd name="connsiteX2939" fmla="*/ 6411494 w 11164922"/>
              <a:gd name="connsiteY2939" fmla="*/ 3095618 h 5421351"/>
              <a:gd name="connsiteX2940" fmla="*/ 6348179 w 11164922"/>
              <a:gd name="connsiteY2940" fmla="*/ 3138931 h 5421351"/>
              <a:gd name="connsiteX2941" fmla="*/ 6257918 w 11164922"/>
              <a:gd name="connsiteY2941" fmla="*/ 3257111 h 5421351"/>
              <a:gd name="connsiteX2942" fmla="*/ 6234282 w 11164922"/>
              <a:gd name="connsiteY2942" fmla="*/ 3275311 h 5421351"/>
              <a:gd name="connsiteX2943" fmla="*/ 6219510 w 11164922"/>
              <a:gd name="connsiteY2943" fmla="*/ 3291443 h 5421351"/>
              <a:gd name="connsiteX2944" fmla="*/ 6212094 w 11164922"/>
              <a:gd name="connsiteY2944" fmla="*/ 3302699 h 5421351"/>
              <a:gd name="connsiteX2945" fmla="*/ 6163108 w 11164922"/>
              <a:gd name="connsiteY2945" fmla="*/ 3401971 h 5421351"/>
              <a:gd name="connsiteX2946" fmla="*/ 6170908 w 11164922"/>
              <a:gd name="connsiteY2946" fmla="*/ 3449864 h 5421351"/>
              <a:gd name="connsiteX2947" fmla="*/ 6176551 w 11164922"/>
              <a:gd name="connsiteY2947" fmla="*/ 3454148 h 5421351"/>
              <a:gd name="connsiteX2948" fmla="*/ 6176138 w 11164922"/>
              <a:gd name="connsiteY2948" fmla="*/ 3478936 h 5421351"/>
              <a:gd name="connsiteX2949" fmla="*/ 6172119 w 11164922"/>
              <a:gd name="connsiteY2949" fmla="*/ 3499972 h 5421351"/>
              <a:gd name="connsiteX2950" fmla="*/ 6173124 w 11164922"/>
              <a:gd name="connsiteY2950" fmla="*/ 3532472 h 5421351"/>
              <a:gd name="connsiteX2951" fmla="*/ 6189108 w 11164922"/>
              <a:gd name="connsiteY2951" fmla="*/ 3585653 h 5421351"/>
              <a:gd name="connsiteX2952" fmla="*/ 6197706 w 11164922"/>
              <a:gd name="connsiteY2952" fmla="*/ 3594517 h 5421351"/>
              <a:gd name="connsiteX2953" fmla="*/ 6209317 w 11164922"/>
              <a:gd name="connsiteY2953" fmla="*/ 3644478 h 5421351"/>
              <a:gd name="connsiteX2954" fmla="*/ 6208194 w 11164922"/>
              <a:gd name="connsiteY2954" fmla="*/ 3660018 h 5421351"/>
              <a:gd name="connsiteX2955" fmla="*/ 6214812 w 11164922"/>
              <a:gd name="connsiteY2955" fmla="*/ 3763042 h 5421351"/>
              <a:gd name="connsiteX2956" fmla="*/ 6198090 w 11164922"/>
              <a:gd name="connsiteY2956" fmla="*/ 3834305 h 5421351"/>
              <a:gd name="connsiteX2957" fmla="*/ 6181929 w 11164922"/>
              <a:gd name="connsiteY2957" fmla="*/ 3855607 h 5421351"/>
              <a:gd name="connsiteX2958" fmla="*/ 6168928 w 11164922"/>
              <a:gd name="connsiteY2958" fmla="*/ 3867721 h 5421351"/>
              <a:gd name="connsiteX2959" fmla="*/ 6080293 w 11164922"/>
              <a:gd name="connsiteY2959" fmla="*/ 3921847 h 5421351"/>
              <a:gd name="connsiteX2960" fmla="*/ 6068002 w 11164922"/>
              <a:gd name="connsiteY2960" fmla="*/ 3938836 h 5421351"/>
              <a:gd name="connsiteX2961" fmla="*/ 6008912 w 11164922"/>
              <a:gd name="connsiteY2961" fmla="*/ 3995858 h 5421351"/>
              <a:gd name="connsiteX2962" fmla="*/ 5992810 w 11164922"/>
              <a:gd name="connsiteY2962" fmla="*/ 4007410 h 5421351"/>
              <a:gd name="connsiteX2963" fmla="*/ 6017864 w 11164922"/>
              <a:gd name="connsiteY2963" fmla="*/ 4097287 h 5421351"/>
              <a:gd name="connsiteX2964" fmla="*/ 6015235 w 11164922"/>
              <a:gd name="connsiteY2964" fmla="*/ 4147247 h 5421351"/>
              <a:gd name="connsiteX2965" fmla="*/ 5996976 w 11164922"/>
              <a:gd name="connsiteY2965" fmla="*/ 4195081 h 5421351"/>
              <a:gd name="connsiteX2966" fmla="*/ 5980637 w 11164922"/>
              <a:gd name="connsiteY2966" fmla="*/ 4210356 h 5421351"/>
              <a:gd name="connsiteX2967" fmla="*/ 5921546 w 11164922"/>
              <a:gd name="connsiteY2967" fmla="*/ 4230476 h 5421351"/>
              <a:gd name="connsiteX2968" fmla="*/ 5916287 w 11164922"/>
              <a:gd name="connsiteY2968" fmla="*/ 4253551 h 5421351"/>
              <a:gd name="connsiteX2969" fmla="*/ 5917380 w 11164922"/>
              <a:gd name="connsiteY2969" fmla="*/ 4282475 h 5421351"/>
              <a:gd name="connsiteX2970" fmla="*/ 5896699 w 11164922"/>
              <a:gd name="connsiteY2970" fmla="*/ 4347031 h 5421351"/>
              <a:gd name="connsiteX2971" fmla="*/ 5880006 w 11164922"/>
              <a:gd name="connsiteY2971" fmla="*/ 4369456 h 5421351"/>
              <a:gd name="connsiteX2972" fmla="*/ 5868188 w 11164922"/>
              <a:gd name="connsiteY2972" fmla="*/ 4380270 h 5421351"/>
              <a:gd name="connsiteX2973" fmla="*/ 5799938 w 11164922"/>
              <a:gd name="connsiteY2973" fmla="*/ 4474283 h 5421351"/>
              <a:gd name="connsiteX2974" fmla="*/ 5731128 w 11164922"/>
              <a:gd name="connsiteY2974" fmla="*/ 4542413 h 5421351"/>
              <a:gd name="connsiteX2975" fmla="*/ 5712958 w 11164922"/>
              <a:gd name="connsiteY2975" fmla="*/ 4553907 h 5421351"/>
              <a:gd name="connsiteX2976" fmla="*/ 5700224 w 11164922"/>
              <a:gd name="connsiteY2976" fmla="*/ 4559579 h 5421351"/>
              <a:gd name="connsiteX2977" fmla="*/ 5604054 w 11164922"/>
              <a:gd name="connsiteY2977" fmla="*/ 4585431 h 5421351"/>
              <a:gd name="connsiteX2978" fmla="*/ 5549071 w 11164922"/>
              <a:gd name="connsiteY2978" fmla="*/ 4586288 h 5421351"/>
              <a:gd name="connsiteX2979" fmla="*/ 5444836 w 11164922"/>
              <a:gd name="connsiteY2979" fmla="*/ 4604429 h 5421351"/>
              <a:gd name="connsiteX2980" fmla="*/ 5438483 w 11164922"/>
              <a:gd name="connsiteY2980" fmla="*/ 4602922 h 5421351"/>
              <a:gd name="connsiteX2981" fmla="*/ 5404270 w 11164922"/>
              <a:gd name="connsiteY2981" fmla="*/ 4587322 h 5421351"/>
              <a:gd name="connsiteX2982" fmla="*/ 5398597 w 11164922"/>
              <a:gd name="connsiteY2982" fmla="*/ 4579493 h 5421351"/>
              <a:gd name="connsiteX2983" fmla="*/ 5393841 w 11164922"/>
              <a:gd name="connsiteY2983" fmla="*/ 4554586 h 5421351"/>
              <a:gd name="connsiteX2984" fmla="*/ 5385982 w 11164922"/>
              <a:gd name="connsiteY2984" fmla="*/ 4542148 h 5421351"/>
              <a:gd name="connsiteX2985" fmla="*/ 5386691 w 11164922"/>
              <a:gd name="connsiteY2985" fmla="*/ 4523327 h 5421351"/>
              <a:gd name="connsiteX2986" fmla="*/ 5395554 w 11164922"/>
              <a:gd name="connsiteY2986" fmla="*/ 4514671 h 5421351"/>
              <a:gd name="connsiteX2987" fmla="*/ 5392925 w 11164922"/>
              <a:gd name="connsiteY2987" fmla="*/ 4485539 h 5421351"/>
              <a:gd name="connsiteX2988" fmla="*/ 5379895 w 11164922"/>
              <a:gd name="connsiteY2988" fmla="*/ 4463321 h 5421351"/>
              <a:gd name="connsiteX2989" fmla="*/ 5367043 w 11164922"/>
              <a:gd name="connsiteY2989" fmla="*/ 4431915 h 5421351"/>
              <a:gd name="connsiteX2990" fmla="*/ 5361843 w 11164922"/>
              <a:gd name="connsiteY2990" fmla="*/ 4412031 h 5421351"/>
              <a:gd name="connsiteX2991" fmla="*/ 5336848 w 11164922"/>
              <a:gd name="connsiteY2991" fmla="*/ 4358288 h 5421351"/>
              <a:gd name="connsiteX2992" fmla="*/ 5324055 w 11164922"/>
              <a:gd name="connsiteY2992" fmla="*/ 4348243 h 5421351"/>
              <a:gd name="connsiteX2993" fmla="*/ 5314541 w 11164922"/>
              <a:gd name="connsiteY2993" fmla="*/ 4338581 h 5421351"/>
              <a:gd name="connsiteX2994" fmla="*/ 5290905 w 11164922"/>
              <a:gd name="connsiteY2994" fmla="*/ 4292462 h 5421351"/>
              <a:gd name="connsiteX2995" fmla="*/ 5276901 w 11164922"/>
              <a:gd name="connsiteY2995" fmla="*/ 4231067 h 5421351"/>
              <a:gd name="connsiteX2996" fmla="*/ 5269515 w 11164922"/>
              <a:gd name="connsiteY2996" fmla="*/ 4141368 h 5421351"/>
              <a:gd name="connsiteX2997" fmla="*/ 5272469 w 11164922"/>
              <a:gd name="connsiteY2997" fmla="*/ 4118234 h 5421351"/>
              <a:gd name="connsiteX2998" fmla="*/ 5266205 w 11164922"/>
              <a:gd name="connsiteY2998" fmla="*/ 4093475 h 5421351"/>
              <a:gd name="connsiteX2999" fmla="*/ 5244549 w 11164922"/>
              <a:gd name="connsiteY2999" fmla="*/ 4064964 h 5421351"/>
              <a:gd name="connsiteX3000" fmla="*/ 5178634 w 11164922"/>
              <a:gd name="connsiteY3000" fmla="*/ 3930032 h 5421351"/>
              <a:gd name="connsiteX3001" fmla="*/ 5173079 w 11164922"/>
              <a:gd name="connsiteY3001" fmla="*/ 3869819 h 5421351"/>
              <a:gd name="connsiteX3002" fmla="*/ 5203156 w 11164922"/>
              <a:gd name="connsiteY3002" fmla="*/ 3742508 h 5421351"/>
              <a:gd name="connsiteX3003" fmla="*/ 5247947 w 11164922"/>
              <a:gd name="connsiteY3003" fmla="*/ 3671305 h 5421351"/>
              <a:gd name="connsiteX3004" fmla="*/ 5245376 w 11164922"/>
              <a:gd name="connsiteY3004" fmla="*/ 3619039 h 5421351"/>
              <a:gd name="connsiteX3005" fmla="*/ 5229629 w 11164922"/>
              <a:gd name="connsiteY3005" fmla="*/ 3578149 h 5421351"/>
              <a:gd name="connsiteX3006" fmla="*/ 5225818 w 11164922"/>
              <a:gd name="connsiteY3006" fmla="*/ 3557467 h 5421351"/>
              <a:gd name="connsiteX3007" fmla="*/ 5229540 w 11164922"/>
              <a:gd name="connsiteY3007" fmla="*/ 3546595 h 5421351"/>
              <a:gd name="connsiteX3008" fmla="*/ 5221061 w 11164922"/>
              <a:gd name="connsiteY3008" fmla="*/ 3487859 h 5421351"/>
              <a:gd name="connsiteX3009" fmla="*/ 5201177 w 11164922"/>
              <a:gd name="connsiteY3009" fmla="*/ 3448239 h 5421351"/>
              <a:gd name="connsiteX3010" fmla="*/ 5188384 w 11164922"/>
              <a:gd name="connsiteY3010" fmla="*/ 3406551 h 5421351"/>
              <a:gd name="connsiteX3011" fmla="*/ 5168795 w 11164922"/>
              <a:gd name="connsiteY3011" fmla="*/ 3364360 h 5421351"/>
              <a:gd name="connsiteX3012" fmla="*/ 5084503 w 11164922"/>
              <a:gd name="connsiteY3012" fmla="*/ 3249784 h 5421351"/>
              <a:gd name="connsiteX3013" fmla="*/ 5075846 w 11164922"/>
              <a:gd name="connsiteY3013" fmla="*/ 3229102 h 5421351"/>
              <a:gd name="connsiteX3014" fmla="*/ 5077619 w 11164922"/>
              <a:gd name="connsiteY3014" fmla="*/ 3213857 h 5421351"/>
              <a:gd name="connsiteX3015" fmla="*/ 5089673 w 11164922"/>
              <a:gd name="connsiteY3015" fmla="*/ 3189689 h 5421351"/>
              <a:gd name="connsiteX3016" fmla="*/ 5103353 w 11164922"/>
              <a:gd name="connsiteY3016" fmla="*/ 3090299 h 5421351"/>
              <a:gd name="connsiteX3017" fmla="*/ 5103353 w 11164922"/>
              <a:gd name="connsiteY3017" fmla="*/ 3051891 h 5421351"/>
              <a:gd name="connsiteX3018" fmla="*/ 5097444 w 11164922"/>
              <a:gd name="connsiteY3018" fmla="*/ 3033632 h 5421351"/>
              <a:gd name="connsiteX3019" fmla="*/ 5085124 w 11164922"/>
              <a:gd name="connsiteY3019" fmla="*/ 3025862 h 5421351"/>
              <a:gd name="connsiteX3020" fmla="*/ 5076880 w 11164922"/>
              <a:gd name="connsiteY3020" fmla="*/ 3022168 h 5421351"/>
              <a:gd name="connsiteX3021" fmla="*/ 5075935 w 11164922"/>
              <a:gd name="connsiteY3021" fmla="*/ 3020721 h 5421351"/>
              <a:gd name="connsiteX3022" fmla="*/ 5072389 w 11164922"/>
              <a:gd name="connsiteY3022" fmla="*/ 3013452 h 5421351"/>
              <a:gd name="connsiteX3023" fmla="*/ 5045799 w 11164922"/>
              <a:gd name="connsiteY3023" fmla="*/ 3005978 h 5421351"/>
              <a:gd name="connsiteX3024" fmla="*/ 4970311 w 11164922"/>
              <a:gd name="connsiteY3024" fmla="*/ 3010764 h 5421351"/>
              <a:gd name="connsiteX3025" fmla="*/ 4949629 w 11164922"/>
              <a:gd name="connsiteY3025" fmla="*/ 2988930 h 5421351"/>
              <a:gd name="connsiteX3026" fmla="*/ 4940323 w 11164922"/>
              <a:gd name="connsiteY3026" fmla="*/ 2965678 h 5421351"/>
              <a:gd name="connsiteX3027" fmla="*/ 4906966 w 11164922"/>
              <a:gd name="connsiteY3027" fmla="*/ 2933798 h 5421351"/>
              <a:gd name="connsiteX3028" fmla="*/ 4850476 w 11164922"/>
              <a:gd name="connsiteY3028" fmla="*/ 2930400 h 5421351"/>
              <a:gd name="connsiteX3029" fmla="*/ 4805242 w 11164922"/>
              <a:gd name="connsiteY3029" fmla="*/ 2941363 h 5421351"/>
              <a:gd name="connsiteX3030" fmla="*/ 4689248 w 11164922"/>
              <a:gd name="connsiteY3030" fmla="*/ 2990023 h 5421351"/>
              <a:gd name="connsiteX3031" fmla="*/ 4678553 w 11164922"/>
              <a:gd name="connsiteY3031" fmla="*/ 2992594 h 5421351"/>
              <a:gd name="connsiteX3032" fmla="*/ 4669689 w 11164922"/>
              <a:gd name="connsiteY3032" fmla="*/ 2991707 h 5421351"/>
              <a:gd name="connsiteX3033" fmla="*/ 4665553 w 11164922"/>
              <a:gd name="connsiteY3033" fmla="*/ 2990142 h 5421351"/>
              <a:gd name="connsiteX3034" fmla="*/ 4657871 w 11164922"/>
              <a:gd name="connsiteY3034" fmla="*/ 2985355 h 5421351"/>
              <a:gd name="connsiteX3035" fmla="*/ 4652258 w 11164922"/>
              <a:gd name="connsiteY3035" fmla="*/ 2984055 h 5421351"/>
              <a:gd name="connsiteX3036" fmla="*/ 4644133 w 11164922"/>
              <a:gd name="connsiteY3036" fmla="*/ 2983582 h 5421351"/>
              <a:gd name="connsiteX3037" fmla="*/ 4638549 w 11164922"/>
              <a:gd name="connsiteY3037" fmla="*/ 2984085 h 5421351"/>
              <a:gd name="connsiteX3038" fmla="*/ 4633230 w 11164922"/>
              <a:gd name="connsiteY3038" fmla="*/ 2983907 h 5421351"/>
              <a:gd name="connsiteX3039" fmla="*/ 4607290 w 11164922"/>
              <a:gd name="connsiteY3039" fmla="*/ 2976935 h 5421351"/>
              <a:gd name="connsiteX3040" fmla="*/ 4535466 w 11164922"/>
              <a:gd name="connsiteY3040" fmla="*/ 2989905 h 5421351"/>
              <a:gd name="connsiteX3041" fmla="*/ 4482934 w 11164922"/>
              <a:gd name="connsiteY3041" fmla="*/ 3009080 h 5421351"/>
              <a:gd name="connsiteX3042" fmla="*/ 4455369 w 11164922"/>
              <a:gd name="connsiteY3042" fmla="*/ 3002078 h 5421351"/>
              <a:gd name="connsiteX3043" fmla="*/ 4379645 w 11164922"/>
              <a:gd name="connsiteY3043" fmla="*/ 2941363 h 5421351"/>
              <a:gd name="connsiteX3044" fmla="*/ 4367206 w 11164922"/>
              <a:gd name="connsiteY3044" fmla="*/ 2935718 h 5421351"/>
              <a:gd name="connsiteX3045" fmla="*/ 4346525 w 11164922"/>
              <a:gd name="connsiteY3045" fmla="*/ 2913500 h 5421351"/>
              <a:gd name="connsiteX3046" fmla="*/ 4342890 w 11164922"/>
              <a:gd name="connsiteY3046" fmla="*/ 2904814 h 5421351"/>
              <a:gd name="connsiteX3047" fmla="*/ 4319727 w 11164922"/>
              <a:gd name="connsiteY3047" fmla="*/ 2887767 h 5421351"/>
              <a:gd name="connsiteX3048" fmla="*/ 4307170 w 11164922"/>
              <a:gd name="connsiteY3048" fmla="*/ 2883098 h 5421351"/>
              <a:gd name="connsiteX3049" fmla="*/ 4300700 w 11164922"/>
              <a:gd name="connsiteY3049" fmla="*/ 2878962 h 5421351"/>
              <a:gd name="connsiteX3050" fmla="*/ 4294968 w 11164922"/>
              <a:gd name="connsiteY3050" fmla="*/ 2873644 h 5421351"/>
              <a:gd name="connsiteX3051" fmla="*/ 4289798 w 11164922"/>
              <a:gd name="connsiteY3051" fmla="*/ 2866908 h 5421351"/>
              <a:gd name="connsiteX3052" fmla="*/ 4283889 w 11164922"/>
              <a:gd name="connsiteY3052" fmla="*/ 2855769 h 5421351"/>
              <a:gd name="connsiteX3053" fmla="*/ 4265393 w 11164922"/>
              <a:gd name="connsiteY3053" fmla="*/ 2802588 h 5421351"/>
              <a:gd name="connsiteX3054" fmla="*/ 4260518 w 11164922"/>
              <a:gd name="connsiteY3054" fmla="*/ 2794020 h 5421351"/>
              <a:gd name="connsiteX3055" fmla="*/ 4192033 w 11164922"/>
              <a:gd name="connsiteY3055" fmla="*/ 2720541 h 5421351"/>
              <a:gd name="connsiteX3056" fmla="*/ 4166742 w 11164922"/>
              <a:gd name="connsiteY3056" fmla="*/ 2703700 h 5421351"/>
              <a:gd name="connsiteX3057" fmla="*/ 4153181 w 11164922"/>
              <a:gd name="connsiteY3057" fmla="*/ 2681571 h 5421351"/>
              <a:gd name="connsiteX3058" fmla="*/ 4150611 w 11164922"/>
              <a:gd name="connsiteY3058" fmla="*/ 2656635 h 5421351"/>
              <a:gd name="connsiteX3059" fmla="*/ 4155899 w 11164922"/>
              <a:gd name="connsiteY3059" fmla="*/ 2636692 h 5421351"/>
              <a:gd name="connsiteX3060" fmla="*/ 4157524 w 11164922"/>
              <a:gd name="connsiteY3060" fmla="*/ 2624637 h 5421351"/>
              <a:gd name="connsiteX3061" fmla="*/ 4151172 w 11164922"/>
              <a:gd name="connsiteY3061" fmla="*/ 2609156 h 5421351"/>
              <a:gd name="connsiteX3062" fmla="*/ 4147242 w 11164922"/>
              <a:gd name="connsiteY3062" fmla="*/ 2602863 h 5421351"/>
              <a:gd name="connsiteX3063" fmla="*/ 4132854 w 11164922"/>
              <a:gd name="connsiteY3063" fmla="*/ 2586317 h 5421351"/>
              <a:gd name="connsiteX3064" fmla="*/ 4173686 w 11164922"/>
              <a:gd name="connsiteY3064" fmla="*/ 2490503 h 5421351"/>
              <a:gd name="connsiteX3065" fmla="*/ 4180806 w 11164922"/>
              <a:gd name="connsiteY3065" fmla="*/ 2430112 h 5421351"/>
              <a:gd name="connsiteX3066" fmla="*/ 4178206 w 11164922"/>
              <a:gd name="connsiteY3066" fmla="*/ 2419594 h 5421351"/>
              <a:gd name="connsiteX3067" fmla="*/ 4175576 w 11164922"/>
              <a:gd name="connsiteY3067" fmla="*/ 2413065 h 5421351"/>
              <a:gd name="connsiteX3068" fmla="*/ 4173124 w 11164922"/>
              <a:gd name="connsiteY3068" fmla="*/ 2395338 h 5421351"/>
              <a:gd name="connsiteX3069" fmla="*/ 4175369 w 11164922"/>
              <a:gd name="connsiteY3069" fmla="*/ 2376902 h 5421351"/>
              <a:gd name="connsiteX3070" fmla="*/ 4170406 w 11164922"/>
              <a:gd name="connsiteY3070" fmla="*/ 2350754 h 5421351"/>
              <a:gd name="connsiteX3071" fmla="*/ 4155633 w 11164922"/>
              <a:gd name="connsiteY3071" fmla="*/ 2337931 h 5421351"/>
              <a:gd name="connsiteX3072" fmla="*/ 4153772 w 11164922"/>
              <a:gd name="connsiteY3072" fmla="*/ 2329068 h 5421351"/>
              <a:gd name="connsiteX3073" fmla="*/ 4154570 w 11164922"/>
              <a:gd name="connsiteY3073" fmla="*/ 2313379 h 5421351"/>
              <a:gd name="connsiteX3074" fmla="*/ 4167777 w 11164922"/>
              <a:gd name="connsiteY3074" fmla="*/ 2271307 h 5421351"/>
              <a:gd name="connsiteX3075" fmla="*/ 4190615 w 11164922"/>
              <a:gd name="connsiteY3075" fmla="*/ 2224714 h 5421351"/>
              <a:gd name="connsiteX3076" fmla="*/ 4234933 w 11164922"/>
              <a:gd name="connsiteY3076" fmla="*/ 2183174 h 5421351"/>
              <a:gd name="connsiteX3077" fmla="*/ 4240842 w 11164922"/>
              <a:gd name="connsiteY3077" fmla="*/ 2137586 h 5421351"/>
              <a:gd name="connsiteX3078" fmla="*/ 4323568 w 11164922"/>
              <a:gd name="connsiteY3078" fmla="*/ 2036896 h 5421351"/>
              <a:gd name="connsiteX3079" fmla="*/ 4374031 w 11164922"/>
              <a:gd name="connsiteY3079" fmla="*/ 2014767 h 5421351"/>
              <a:gd name="connsiteX3080" fmla="*/ 4424051 w 11164922"/>
              <a:gd name="connsiteY3080" fmla="*/ 1944479 h 5421351"/>
              <a:gd name="connsiteX3081" fmla="*/ 4424051 w 11164922"/>
              <a:gd name="connsiteY3081" fmla="*/ 1937093 h 5421351"/>
              <a:gd name="connsiteX3082" fmla="*/ 4422662 w 11164922"/>
              <a:gd name="connsiteY3082" fmla="*/ 1929647 h 5421351"/>
              <a:gd name="connsiteX3083" fmla="*/ 4424760 w 11164922"/>
              <a:gd name="connsiteY3083" fmla="*/ 1907636 h 5421351"/>
              <a:gd name="connsiteX3084" fmla="*/ 4446889 w 11164922"/>
              <a:gd name="connsiteY3084" fmla="*/ 1858768 h 5421351"/>
              <a:gd name="connsiteX3085" fmla="*/ 4449312 w 11164922"/>
              <a:gd name="connsiteY3085" fmla="*/ 1855518 h 5421351"/>
              <a:gd name="connsiteX3086" fmla="*/ 4487721 w 11164922"/>
              <a:gd name="connsiteY3086" fmla="*/ 1821305 h 5421351"/>
              <a:gd name="connsiteX3087" fmla="*/ 4518536 w 11164922"/>
              <a:gd name="connsiteY3087" fmla="*/ 1803194 h 5421351"/>
              <a:gd name="connsiteX3088" fmla="*/ 4525095 w 11164922"/>
              <a:gd name="connsiteY3088" fmla="*/ 1797285 h 5421351"/>
              <a:gd name="connsiteX3089" fmla="*/ 4539307 w 11164922"/>
              <a:gd name="connsiteY3089" fmla="*/ 1779912 h 5421351"/>
              <a:gd name="connsiteX3090" fmla="*/ 4571215 w 11164922"/>
              <a:gd name="connsiteY3090" fmla="*/ 1726081 h 5421351"/>
              <a:gd name="connsiteX3091" fmla="*/ 4594467 w 11164922"/>
              <a:gd name="connsiteY3091" fmla="*/ 1728592 h 5421351"/>
              <a:gd name="connsiteX3092" fmla="*/ 4606285 w 11164922"/>
              <a:gd name="connsiteY3092" fmla="*/ 1740854 h 5421351"/>
              <a:gd name="connsiteX3093" fmla="*/ 4700357 w 11164922"/>
              <a:gd name="connsiteY3093" fmla="*/ 1748565 h 5421351"/>
              <a:gd name="connsiteX3094" fmla="*/ 4711200 w 11164922"/>
              <a:gd name="connsiteY3094" fmla="*/ 1746467 h 5421351"/>
              <a:gd name="connsiteX3095" fmla="*/ 4716046 w 11164922"/>
              <a:gd name="connsiteY3095" fmla="*/ 1744576 h 5421351"/>
              <a:gd name="connsiteX3096" fmla="*/ 4720921 w 11164922"/>
              <a:gd name="connsiteY3096" fmla="*/ 1741858 h 5421351"/>
              <a:gd name="connsiteX3097" fmla="*/ 4729784 w 11164922"/>
              <a:gd name="connsiteY3097" fmla="*/ 1735151 h 5421351"/>
              <a:gd name="connsiteX3098" fmla="*/ 4768724 w 11164922"/>
              <a:gd name="connsiteY3098" fmla="*/ 1712254 h 5421351"/>
              <a:gd name="connsiteX3099" fmla="*/ 4784059 w 11164922"/>
              <a:gd name="connsiteY3099" fmla="*/ 1699786 h 5421351"/>
              <a:gd name="connsiteX3100" fmla="*/ 4813160 w 11164922"/>
              <a:gd name="connsiteY3100" fmla="*/ 1689977 h 5421351"/>
              <a:gd name="connsiteX3101" fmla="*/ 4911103 w 11164922"/>
              <a:gd name="connsiteY3101" fmla="*/ 1676032 h 5421351"/>
              <a:gd name="connsiteX3102" fmla="*/ 4976102 w 11164922"/>
              <a:gd name="connsiteY3102" fmla="*/ 1678366 h 5421351"/>
              <a:gd name="connsiteX3103" fmla="*/ 4988629 w 11164922"/>
              <a:gd name="connsiteY3103" fmla="*/ 1673136 h 5421351"/>
              <a:gd name="connsiteX3104" fmla="*/ 5113516 w 11164922"/>
              <a:gd name="connsiteY3104" fmla="*/ 1663179 h 5421351"/>
              <a:gd name="connsiteX3105" fmla="*/ 5115496 w 11164922"/>
              <a:gd name="connsiteY3105" fmla="*/ 1664982 h 5421351"/>
              <a:gd name="connsiteX3106" fmla="*/ 5144745 w 11164922"/>
              <a:gd name="connsiteY3106" fmla="*/ 1670123 h 5421351"/>
              <a:gd name="connsiteX3107" fmla="*/ 5149030 w 11164922"/>
              <a:gd name="connsiteY3107" fmla="*/ 1678307 h 5421351"/>
              <a:gd name="connsiteX3108" fmla="*/ 5144923 w 11164922"/>
              <a:gd name="connsiteY3108" fmla="*/ 1702800 h 5421351"/>
              <a:gd name="connsiteX3109" fmla="*/ 5138009 w 11164922"/>
              <a:gd name="connsiteY3109" fmla="*/ 1713229 h 5421351"/>
              <a:gd name="connsiteX3110" fmla="*/ 5144420 w 11164922"/>
              <a:gd name="connsiteY3110" fmla="*/ 1722093 h 5421351"/>
              <a:gd name="connsiteX3111" fmla="*/ 5148143 w 11164922"/>
              <a:gd name="connsiteY3111" fmla="*/ 1751313 h 5421351"/>
              <a:gd name="connsiteX3112" fmla="*/ 5139280 w 11164922"/>
              <a:gd name="connsiteY3112" fmla="*/ 1769040 h 5421351"/>
              <a:gd name="connsiteX3113" fmla="*/ 5126073 w 11164922"/>
              <a:gd name="connsiteY3113" fmla="*/ 1787535 h 5421351"/>
              <a:gd name="connsiteX3114" fmla="*/ 5125216 w 11164922"/>
              <a:gd name="connsiteY3114" fmla="*/ 1797373 h 5421351"/>
              <a:gd name="connsiteX3115" fmla="*/ 5126930 w 11164922"/>
              <a:gd name="connsiteY3115" fmla="*/ 1799619 h 5421351"/>
              <a:gd name="connsiteX3116" fmla="*/ 5129441 w 11164922"/>
              <a:gd name="connsiteY3116" fmla="*/ 1801983 h 5421351"/>
              <a:gd name="connsiteX3117" fmla="*/ 5185725 w 11164922"/>
              <a:gd name="connsiteY3117" fmla="*/ 1837230 h 5421351"/>
              <a:gd name="connsiteX3118" fmla="*/ 5255421 w 11164922"/>
              <a:gd name="connsiteY3118" fmla="*/ 1844941 h 5421351"/>
              <a:gd name="connsiteX3119" fmla="*/ 5287921 w 11164922"/>
              <a:gd name="connsiteY3119" fmla="*/ 1854012 h 5421351"/>
              <a:gd name="connsiteX3120" fmla="*/ 5301660 w 11164922"/>
              <a:gd name="connsiteY3120" fmla="*/ 1871739 h 5421351"/>
              <a:gd name="connsiteX3121" fmla="*/ 5306742 w 11164922"/>
              <a:gd name="connsiteY3121" fmla="*/ 1887013 h 5421351"/>
              <a:gd name="connsiteX3122" fmla="*/ 5328487 w 11164922"/>
              <a:gd name="connsiteY3122" fmla="*/ 1901786 h 5421351"/>
              <a:gd name="connsiteX3123" fmla="*/ 5362641 w 11164922"/>
              <a:gd name="connsiteY3123" fmla="*/ 1906454 h 5421351"/>
              <a:gd name="connsiteX3124" fmla="*/ 5374459 w 11164922"/>
              <a:gd name="connsiteY3124" fmla="*/ 1910620 h 5421351"/>
              <a:gd name="connsiteX3125" fmla="*/ 5389231 w 11164922"/>
              <a:gd name="connsiteY3125" fmla="*/ 1918272 h 5421351"/>
              <a:gd name="connsiteX3126" fmla="*/ 5406781 w 11164922"/>
              <a:gd name="connsiteY3126" fmla="*/ 1930829 h 5421351"/>
              <a:gd name="connsiteX3127" fmla="*/ 5411981 w 11164922"/>
              <a:gd name="connsiteY3127" fmla="*/ 1933518 h 5421351"/>
              <a:gd name="connsiteX3128" fmla="*/ 5435618 w 11164922"/>
              <a:gd name="connsiteY3128" fmla="*/ 1937417 h 5421351"/>
              <a:gd name="connsiteX3129" fmla="*/ 5454231 w 11164922"/>
              <a:gd name="connsiteY3129" fmla="*/ 1924299 h 5421351"/>
              <a:gd name="connsiteX3130" fmla="*/ 5453226 w 11164922"/>
              <a:gd name="connsiteY3130" fmla="*/ 1901550 h 5421351"/>
              <a:gd name="connsiteX3131" fmla="*/ 5450065 w 11164922"/>
              <a:gd name="connsiteY3131" fmla="*/ 1889732 h 5421351"/>
              <a:gd name="connsiteX3132" fmla="*/ 5450863 w 11164922"/>
              <a:gd name="connsiteY3132" fmla="*/ 1882257 h 5421351"/>
              <a:gd name="connsiteX3133" fmla="*/ 5464985 w 11164922"/>
              <a:gd name="connsiteY3133" fmla="*/ 1862018 h 5421351"/>
              <a:gd name="connsiteX3134" fmla="*/ 5477365 w 11164922"/>
              <a:gd name="connsiteY3134" fmla="*/ 1852564 h 5421351"/>
              <a:gd name="connsiteX3135" fmla="*/ 5498608 w 11164922"/>
              <a:gd name="connsiteY3135" fmla="*/ 1845059 h 5421351"/>
              <a:gd name="connsiteX3136" fmla="*/ 5536957 w 11164922"/>
              <a:gd name="connsiteY3136" fmla="*/ 1840391 h 5421351"/>
              <a:gd name="connsiteX3137" fmla="*/ 5554684 w 11164922"/>
              <a:gd name="connsiteY3137" fmla="*/ 1846773 h 5421351"/>
              <a:gd name="connsiteX3138" fmla="*/ 5556516 w 11164922"/>
              <a:gd name="connsiteY3138" fmla="*/ 1847837 h 5421351"/>
              <a:gd name="connsiteX3139" fmla="*/ 5562898 w 11164922"/>
              <a:gd name="connsiteY3139" fmla="*/ 1850112 h 5421351"/>
              <a:gd name="connsiteX3140" fmla="*/ 5566473 w 11164922"/>
              <a:gd name="connsiteY3140" fmla="*/ 1853775 h 5421351"/>
              <a:gd name="connsiteX3141" fmla="*/ 5579177 w 11164922"/>
              <a:gd name="connsiteY3141" fmla="*/ 1863141 h 5421351"/>
              <a:gd name="connsiteX3142" fmla="*/ 5600716 w 11164922"/>
              <a:gd name="connsiteY3142" fmla="*/ 1872211 h 5421351"/>
              <a:gd name="connsiteX3143" fmla="*/ 5762416 w 11164922"/>
              <a:gd name="connsiteY3143" fmla="*/ 1916884 h 5421351"/>
              <a:gd name="connsiteX3144" fmla="*/ 5786879 w 11164922"/>
              <a:gd name="connsiteY3144" fmla="*/ 1916884 h 5421351"/>
              <a:gd name="connsiteX3145" fmla="*/ 5805404 w 11164922"/>
              <a:gd name="connsiteY3145" fmla="*/ 1904297 h 5421351"/>
              <a:gd name="connsiteX3146" fmla="*/ 5837431 w 11164922"/>
              <a:gd name="connsiteY3146" fmla="*/ 1894518 h 5421351"/>
              <a:gd name="connsiteX3147" fmla="*/ 5900422 w 11164922"/>
              <a:gd name="connsiteY3147" fmla="*/ 1914520 h 5421351"/>
              <a:gd name="connsiteX3148" fmla="*/ 5941785 w 11164922"/>
              <a:gd name="connsiteY3148" fmla="*/ 1909290 h 5421351"/>
              <a:gd name="connsiteX3149" fmla="*/ 5956557 w 11164922"/>
              <a:gd name="connsiteY3149" fmla="*/ 1892627 h 5421351"/>
              <a:gd name="connsiteX3150" fmla="*/ 5990890 w 11164922"/>
              <a:gd name="connsiteY3150" fmla="*/ 1782424 h 5421351"/>
              <a:gd name="connsiteX3151" fmla="*/ 5990890 w 11164922"/>
              <a:gd name="connsiteY3151" fmla="*/ 1697216 h 5421351"/>
              <a:gd name="connsiteX3152" fmla="*/ 5976649 w 11164922"/>
              <a:gd name="connsiteY3152" fmla="*/ 1698959 h 5421351"/>
              <a:gd name="connsiteX3153" fmla="*/ 5964830 w 11164922"/>
              <a:gd name="connsiteY3153" fmla="*/ 1698250 h 5421351"/>
              <a:gd name="connsiteX3154" fmla="*/ 5961876 w 11164922"/>
              <a:gd name="connsiteY3154" fmla="*/ 1697068 h 5421351"/>
              <a:gd name="connsiteX3155" fmla="*/ 5944414 w 11164922"/>
              <a:gd name="connsiteY3155" fmla="*/ 1696713 h 5421351"/>
              <a:gd name="connsiteX3156" fmla="*/ 5911471 w 11164922"/>
              <a:gd name="connsiteY3156" fmla="*/ 1715740 h 5421351"/>
              <a:gd name="connsiteX3157" fmla="*/ 5907453 w 11164922"/>
              <a:gd name="connsiteY3157" fmla="*/ 1717336 h 5421351"/>
              <a:gd name="connsiteX3158" fmla="*/ 5867065 w 11164922"/>
              <a:gd name="connsiteY3158" fmla="*/ 1706050 h 5421351"/>
              <a:gd name="connsiteX3159" fmla="*/ 5856990 w 11164922"/>
              <a:gd name="connsiteY3159" fmla="*/ 1698841 h 5421351"/>
              <a:gd name="connsiteX3160" fmla="*/ 5828243 w 11164922"/>
              <a:gd name="connsiteY3160" fmla="*/ 1689238 h 5421351"/>
              <a:gd name="connsiteX3161" fmla="*/ 5816425 w 11164922"/>
              <a:gd name="connsiteY3161" fmla="*/ 1688411 h 5421351"/>
              <a:gd name="connsiteX3162" fmla="*/ 5804606 w 11164922"/>
              <a:gd name="connsiteY3162" fmla="*/ 1700731 h 5421351"/>
              <a:gd name="connsiteX3163" fmla="*/ 5799170 w 11164922"/>
              <a:gd name="connsiteY3163" fmla="*/ 1704425 h 5421351"/>
              <a:gd name="connsiteX3164" fmla="*/ 5780882 w 11164922"/>
              <a:gd name="connsiteY3164" fmla="*/ 1706729 h 5421351"/>
              <a:gd name="connsiteX3165" fmla="*/ 5746344 w 11164922"/>
              <a:gd name="connsiteY3165" fmla="*/ 1688529 h 5421351"/>
              <a:gd name="connsiteX3166" fmla="*/ 5726105 w 11164922"/>
              <a:gd name="connsiteY3166" fmla="*/ 1684422 h 5421351"/>
              <a:gd name="connsiteX3167" fmla="*/ 5711333 w 11164922"/>
              <a:gd name="connsiteY3167" fmla="*/ 1687022 h 5421351"/>
              <a:gd name="connsiteX3168" fmla="*/ 5701435 w 11164922"/>
              <a:gd name="connsiteY3168" fmla="*/ 1683654 h 5421351"/>
              <a:gd name="connsiteX3169" fmla="*/ 5698215 w 11164922"/>
              <a:gd name="connsiteY3169" fmla="*/ 1679961 h 5421351"/>
              <a:gd name="connsiteX3170" fmla="*/ 5691774 w 11164922"/>
              <a:gd name="connsiteY3170" fmla="*/ 1661968 h 5421351"/>
              <a:gd name="connsiteX3171" fmla="*/ 5664149 w 11164922"/>
              <a:gd name="connsiteY3171" fmla="*/ 1633191 h 5421351"/>
              <a:gd name="connsiteX3172" fmla="*/ 5659451 w 11164922"/>
              <a:gd name="connsiteY3172" fmla="*/ 1631182 h 5421351"/>
              <a:gd name="connsiteX3173" fmla="*/ 5674401 w 11164922"/>
              <a:gd name="connsiteY3173" fmla="*/ 1608876 h 5421351"/>
              <a:gd name="connsiteX3174" fmla="*/ 5654901 w 11164922"/>
              <a:gd name="connsiteY3174" fmla="*/ 1569581 h 5421351"/>
              <a:gd name="connsiteX3175" fmla="*/ 5654517 w 11164922"/>
              <a:gd name="connsiteY3175" fmla="*/ 1556817 h 5421351"/>
              <a:gd name="connsiteX3176" fmla="*/ 5659363 w 11164922"/>
              <a:gd name="connsiteY3176" fmla="*/ 1536135 h 5421351"/>
              <a:gd name="connsiteX3177" fmla="*/ 5601691 w 11164922"/>
              <a:gd name="connsiteY3177" fmla="*/ 1523076 h 5421351"/>
              <a:gd name="connsiteX3178" fmla="*/ 5598352 w 11164922"/>
              <a:gd name="connsiteY3178" fmla="*/ 1523076 h 5421351"/>
              <a:gd name="connsiteX3179" fmla="*/ 5596166 w 11164922"/>
              <a:gd name="connsiteY3179" fmla="*/ 1523874 h 5421351"/>
              <a:gd name="connsiteX3180" fmla="*/ 5558377 w 11164922"/>
              <a:gd name="connsiteY3180" fmla="*/ 1548633 h 5421351"/>
              <a:gd name="connsiteX3181" fmla="*/ 5568009 w 11164922"/>
              <a:gd name="connsiteY3181" fmla="*/ 1573687 h 5421351"/>
              <a:gd name="connsiteX3182" fmla="*/ 5568659 w 11164922"/>
              <a:gd name="connsiteY3182" fmla="*/ 1581192 h 5421351"/>
              <a:gd name="connsiteX3183" fmla="*/ 5567684 w 11164922"/>
              <a:gd name="connsiteY3183" fmla="*/ 1584708 h 5421351"/>
              <a:gd name="connsiteX3184" fmla="*/ 5575336 w 11164922"/>
              <a:gd name="connsiteY3184" fmla="*/ 1601666 h 5421351"/>
              <a:gd name="connsiteX3185" fmla="*/ 5577877 w 11164922"/>
              <a:gd name="connsiteY3185" fmla="*/ 1605566 h 5421351"/>
              <a:gd name="connsiteX3186" fmla="*/ 5583136 w 11164922"/>
              <a:gd name="connsiteY3186" fmla="*/ 1617562 h 5421351"/>
              <a:gd name="connsiteX3187" fmla="*/ 5577818 w 11164922"/>
              <a:gd name="connsiteY3187" fmla="*/ 1641552 h 5421351"/>
              <a:gd name="connsiteX3188" fmla="*/ 5552646 w 11164922"/>
              <a:gd name="connsiteY3188" fmla="*/ 1639750 h 5421351"/>
              <a:gd name="connsiteX3189" fmla="*/ 5562159 w 11164922"/>
              <a:gd name="connsiteY3189" fmla="*/ 1675323 h 5421351"/>
              <a:gd name="connsiteX3190" fmla="*/ 5558377 w 11164922"/>
              <a:gd name="connsiteY3190" fmla="*/ 1694497 h 5421351"/>
              <a:gd name="connsiteX3191" fmla="*/ 5516216 w 11164922"/>
              <a:gd name="connsiteY3191" fmla="*/ 1689120 h 5421351"/>
              <a:gd name="connsiteX3192" fmla="*/ 5503187 w 11164922"/>
              <a:gd name="connsiteY3192" fmla="*/ 1672929 h 5421351"/>
              <a:gd name="connsiteX3193" fmla="*/ 5498253 w 11164922"/>
              <a:gd name="connsiteY3193" fmla="*/ 1652986 h 5421351"/>
              <a:gd name="connsiteX3194" fmla="*/ 5488001 w 11164922"/>
              <a:gd name="connsiteY3194" fmla="*/ 1632305 h 5421351"/>
              <a:gd name="connsiteX3195" fmla="*/ 5461410 w 11164922"/>
              <a:gd name="connsiteY3195" fmla="*/ 1597708 h 5421351"/>
              <a:gd name="connsiteX3196" fmla="*/ 5438483 w 11164922"/>
              <a:gd name="connsiteY3196" fmla="*/ 1557526 h 5421351"/>
              <a:gd name="connsiteX3197" fmla="*/ 5430536 w 11164922"/>
              <a:gd name="connsiteY3197" fmla="*/ 1548219 h 5421351"/>
              <a:gd name="connsiteX3198" fmla="*/ 5425808 w 11164922"/>
              <a:gd name="connsiteY3198" fmla="*/ 1529310 h 5421351"/>
              <a:gd name="connsiteX3199" fmla="*/ 5425808 w 11164922"/>
              <a:gd name="connsiteY3199" fmla="*/ 1510283 h 5421351"/>
              <a:gd name="connsiteX3200" fmla="*/ 5416177 w 11164922"/>
              <a:gd name="connsiteY3200" fmla="*/ 1479497 h 5421351"/>
              <a:gd name="connsiteX3201" fmla="*/ 5406870 w 11164922"/>
              <a:gd name="connsiteY3201" fmla="*/ 1466675 h 5421351"/>
              <a:gd name="connsiteX3202" fmla="*/ 5293417 w 11164922"/>
              <a:gd name="connsiteY3202" fmla="*/ 1388947 h 5421351"/>
              <a:gd name="connsiteX3203" fmla="*/ 5236631 w 11164922"/>
              <a:gd name="connsiteY3203" fmla="*/ 1333964 h 5421351"/>
              <a:gd name="connsiteX3204" fmla="*/ 5200113 w 11164922"/>
              <a:gd name="connsiteY3204" fmla="*/ 1343271 h 5421351"/>
              <a:gd name="connsiteX3205" fmla="*/ 5197838 w 11164922"/>
              <a:gd name="connsiteY3205" fmla="*/ 1346225 h 5421351"/>
              <a:gd name="connsiteX3206" fmla="*/ 5197011 w 11164922"/>
              <a:gd name="connsiteY3206" fmla="*/ 1347850 h 5421351"/>
              <a:gd name="connsiteX3207" fmla="*/ 5195622 w 11164922"/>
              <a:gd name="connsiteY3207" fmla="*/ 1352725 h 5421351"/>
              <a:gd name="connsiteX3208" fmla="*/ 5195031 w 11164922"/>
              <a:gd name="connsiteY3208" fmla="*/ 1369773 h 5421351"/>
              <a:gd name="connsiteX3209" fmla="*/ 5206140 w 11164922"/>
              <a:gd name="connsiteY3209" fmla="*/ 1390454 h 5421351"/>
              <a:gd name="connsiteX3210" fmla="*/ 5230338 w 11164922"/>
              <a:gd name="connsiteY3210" fmla="*/ 1411136 h 5421351"/>
              <a:gd name="connsiteX3211" fmla="*/ 5251522 w 11164922"/>
              <a:gd name="connsiteY3211" fmla="*/ 1446761 h 5421351"/>
              <a:gd name="connsiteX3212" fmla="*/ 5263665 w 11164922"/>
              <a:gd name="connsiteY3212" fmla="*/ 1457309 h 5421351"/>
              <a:gd name="connsiteX3213" fmla="*/ 5309519 w 11164922"/>
              <a:gd name="connsiteY3213" fmla="*/ 1477252 h 5421351"/>
              <a:gd name="connsiteX3214" fmla="*/ 5323937 w 11164922"/>
              <a:gd name="connsiteY3214" fmla="*/ 1493945 h 5421351"/>
              <a:gd name="connsiteX3215" fmla="*/ 5393811 w 11164922"/>
              <a:gd name="connsiteY3215" fmla="*/ 1535929 h 5421351"/>
              <a:gd name="connsiteX3216" fmla="*/ 5398420 w 11164922"/>
              <a:gd name="connsiteY3216" fmla="*/ 1541542 h 5421351"/>
              <a:gd name="connsiteX3217" fmla="*/ 5398420 w 11164922"/>
              <a:gd name="connsiteY3217" fmla="*/ 1547451 h 5421351"/>
              <a:gd name="connsiteX3218" fmla="*/ 5397120 w 11164922"/>
              <a:gd name="connsiteY3218" fmla="*/ 1550110 h 5421351"/>
              <a:gd name="connsiteX3219" fmla="*/ 5389970 w 11164922"/>
              <a:gd name="connsiteY3219" fmla="*/ 1558974 h 5421351"/>
              <a:gd name="connsiteX3220" fmla="*/ 5345239 w 11164922"/>
              <a:gd name="connsiteY3220" fmla="*/ 1541985 h 5421351"/>
              <a:gd name="connsiteX3221" fmla="*/ 5343023 w 11164922"/>
              <a:gd name="connsiteY3221" fmla="*/ 1559712 h 5421351"/>
              <a:gd name="connsiteX3222" fmla="*/ 5343023 w 11164922"/>
              <a:gd name="connsiteY3222" fmla="*/ 1567099 h 5421351"/>
              <a:gd name="connsiteX3223" fmla="*/ 5345239 w 11164922"/>
              <a:gd name="connsiteY3223" fmla="*/ 1574396 h 5421351"/>
              <a:gd name="connsiteX3224" fmla="*/ 5340482 w 11164922"/>
              <a:gd name="connsiteY3224" fmla="*/ 1615582 h 5421351"/>
              <a:gd name="connsiteX3225" fmla="*/ 5317319 w 11164922"/>
              <a:gd name="connsiteY3225" fmla="*/ 1635614 h 5421351"/>
              <a:gd name="connsiteX3226" fmla="*/ 5302546 w 11164922"/>
              <a:gd name="connsiteY3226" fmla="*/ 1641523 h 5421351"/>
              <a:gd name="connsiteX3227" fmla="*/ 5291496 w 11164922"/>
              <a:gd name="connsiteY3227" fmla="*/ 1664450 h 5421351"/>
              <a:gd name="connsiteX3228" fmla="*/ 5291496 w 11164922"/>
              <a:gd name="connsiteY3228" fmla="*/ 1669029 h 5421351"/>
              <a:gd name="connsiteX3229" fmla="*/ 5289842 w 11164922"/>
              <a:gd name="connsiteY3229" fmla="*/ 1678543 h 5421351"/>
              <a:gd name="connsiteX3230" fmla="*/ 5269603 w 11164922"/>
              <a:gd name="connsiteY3230" fmla="*/ 1684688 h 5421351"/>
              <a:gd name="connsiteX3231" fmla="*/ 5206377 w 11164922"/>
              <a:gd name="connsiteY3231" fmla="*/ 1651421 h 5421351"/>
              <a:gd name="connsiteX3232" fmla="*/ 5197986 w 11164922"/>
              <a:gd name="connsiteY3232" fmla="*/ 1641582 h 5421351"/>
              <a:gd name="connsiteX3233" fmla="*/ 5199966 w 11164922"/>
              <a:gd name="connsiteY3233" fmla="*/ 1630857 h 5421351"/>
              <a:gd name="connsiteX3234" fmla="*/ 5216038 w 11164922"/>
              <a:gd name="connsiteY3234" fmla="*/ 1626957 h 5421351"/>
              <a:gd name="connsiteX3235" fmla="*/ 5297494 w 11164922"/>
              <a:gd name="connsiteY3235" fmla="*/ 1623825 h 5421351"/>
              <a:gd name="connsiteX3236" fmla="*/ 5301985 w 11164922"/>
              <a:gd name="connsiteY3236" fmla="*/ 1618773 h 5421351"/>
              <a:gd name="connsiteX3237" fmla="*/ 5309903 w 11164922"/>
              <a:gd name="connsiteY3237" fmla="*/ 1603262 h 5421351"/>
              <a:gd name="connsiteX3238" fmla="*/ 5308958 w 11164922"/>
              <a:gd name="connsiteY3238" fmla="*/ 1579153 h 5421351"/>
              <a:gd name="connsiteX3239" fmla="*/ 5302664 w 11164922"/>
              <a:gd name="connsiteY3239" fmla="*/ 1559210 h 5421351"/>
              <a:gd name="connsiteX3240" fmla="*/ 5301187 w 11164922"/>
              <a:gd name="connsiteY3240" fmla="*/ 1557881 h 5421351"/>
              <a:gd name="connsiteX3241" fmla="*/ 5296194 w 11164922"/>
              <a:gd name="connsiteY3241" fmla="*/ 1556462 h 5421351"/>
              <a:gd name="connsiteX3242" fmla="*/ 5289812 w 11164922"/>
              <a:gd name="connsiteY3242" fmla="*/ 1553508 h 5421351"/>
              <a:gd name="connsiteX3243" fmla="*/ 5284287 w 11164922"/>
              <a:gd name="connsiteY3243" fmla="*/ 1549667 h 5421351"/>
              <a:gd name="connsiteX3244" fmla="*/ 5263044 w 11164922"/>
              <a:gd name="connsiteY3244" fmla="*/ 1529547 h 5421351"/>
              <a:gd name="connsiteX3245" fmla="*/ 5159311 w 11164922"/>
              <a:gd name="connsiteY3245" fmla="*/ 1465729 h 5421351"/>
              <a:gd name="connsiteX3246" fmla="*/ 5137093 w 11164922"/>
              <a:gd name="connsiteY3246" fmla="*/ 1441798 h 5421351"/>
              <a:gd name="connsiteX3247" fmla="*/ 5120134 w 11164922"/>
              <a:gd name="connsiteY3247" fmla="*/ 1414120 h 5421351"/>
              <a:gd name="connsiteX3248" fmla="*/ 5106780 w 11164922"/>
              <a:gd name="connsiteY3248" fmla="*/ 1399820 h 5421351"/>
              <a:gd name="connsiteX3249" fmla="*/ 5087310 w 11164922"/>
              <a:gd name="connsiteY3249" fmla="*/ 1385432 h 5421351"/>
              <a:gd name="connsiteX3250" fmla="*/ 5071119 w 11164922"/>
              <a:gd name="connsiteY3250" fmla="*/ 1387589 h 5421351"/>
              <a:gd name="connsiteX3251" fmla="*/ 5057558 w 11164922"/>
              <a:gd name="connsiteY3251" fmla="*/ 1398697 h 5421351"/>
              <a:gd name="connsiteX3252" fmla="*/ 5037999 w 11164922"/>
              <a:gd name="connsiteY3252" fmla="*/ 1405788 h 5421351"/>
              <a:gd name="connsiteX3253" fmla="*/ 5008927 w 11164922"/>
              <a:gd name="connsiteY3253" fmla="*/ 1423220 h 5421351"/>
              <a:gd name="connsiteX3254" fmla="*/ 5001806 w 11164922"/>
              <a:gd name="connsiteY3254" fmla="*/ 1428804 h 5421351"/>
              <a:gd name="connsiteX3255" fmla="*/ 4994774 w 11164922"/>
              <a:gd name="connsiteY3255" fmla="*/ 1430222 h 5421351"/>
              <a:gd name="connsiteX3256" fmla="*/ 4944961 w 11164922"/>
              <a:gd name="connsiteY3256" fmla="*/ 1419143 h 5421351"/>
              <a:gd name="connsiteX3257" fmla="*/ 4936511 w 11164922"/>
              <a:gd name="connsiteY3257" fmla="*/ 1418699 h 5421351"/>
              <a:gd name="connsiteX3258" fmla="*/ 4913555 w 11164922"/>
              <a:gd name="connsiteY3258" fmla="*/ 1422599 h 5421351"/>
              <a:gd name="connsiteX3259" fmla="*/ 4892548 w 11164922"/>
              <a:gd name="connsiteY3259" fmla="*/ 1443511 h 5421351"/>
              <a:gd name="connsiteX3260" fmla="*/ 4893287 w 11164922"/>
              <a:gd name="connsiteY3260" fmla="*/ 1454945 h 5421351"/>
              <a:gd name="connsiteX3261" fmla="*/ 4887082 w 11164922"/>
              <a:gd name="connsiteY3261" fmla="*/ 1483781 h 5421351"/>
              <a:gd name="connsiteX3262" fmla="*/ 4846251 w 11164922"/>
              <a:gd name="connsiteY3262" fmla="*/ 1512411 h 5421351"/>
              <a:gd name="connsiteX3263" fmla="*/ 4836028 w 11164922"/>
              <a:gd name="connsiteY3263" fmla="*/ 1516252 h 5421351"/>
              <a:gd name="connsiteX3264" fmla="*/ 4805124 w 11164922"/>
              <a:gd name="connsiteY3264" fmla="*/ 1538085 h 5421351"/>
              <a:gd name="connsiteX3265" fmla="*/ 4775284 w 11164922"/>
              <a:gd name="connsiteY3265" fmla="*/ 1579803 h 5421351"/>
              <a:gd name="connsiteX3266" fmla="*/ 4778415 w 11164922"/>
              <a:gd name="connsiteY3266" fmla="*/ 1605951 h 5421351"/>
              <a:gd name="connsiteX3267" fmla="*/ 4751293 w 11164922"/>
              <a:gd name="connsiteY3267" fmla="*/ 1655764 h 5421351"/>
              <a:gd name="connsiteX3268" fmla="*/ 4708866 w 11164922"/>
              <a:gd name="connsiteY3268" fmla="*/ 1688529 h 5421351"/>
              <a:gd name="connsiteX3269" fmla="*/ 4698200 w 11164922"/>
              <a:gd name="connsiteY3269" fmla="*/ 1693847 h 5421351"/>
              <a:gd name="connsiteX3270" fmla="*/ 4635210 w 11164922"/>
              <a:gd name="connsiteY3270" fmla="*/ 1700170 h 5421351"/>
              <a:gd name="connsiteX3271" fmla="*/ 4617808 w 11164922"/>
              <a:gd name="connsiteY3271" fmla="*/ 1707231 h 5421351"/>
              <a:gd name="connsiteX3272" fmla="*/ 4590449 w 11164922"/>
              <a:gd name="connsiteY3272" fmla="*/ 1713908 h 5421351"/>
              <a:gd name="connsiteX3273" fmla="*/ 4561731 w 11164922"/>
              <a:gd name="connsiteY3273" fmla="*/ 1693227 h 5421351"/>
              <a:gd name="connsiteX3274" fmla="*/ 4558334 w 11164922"/>
              <a:gd name="connsiteY3274" fmla="*/ 1689061 h 5421351"/>
              <a:gd name="connsiteX3275" fmla="*/ 4550947 w 11164922"/>
              <a:gd name="connsiteY3275" fmla="*/ 1682236 h 5421351"/>
              <a:gd name="connsiteX3276" fmla="*/ 4513868 w 11164922"/>
              <a:gd name="connsiteY3276" fmla="*/ 1674348 h 5421351"/>
              <a:gd name="connsiteX3277" fmla="*/ 4473746 w 11164922"/>
              <a:gd name="connsiteY3277" fmla="*/ 1674525 h 5421351"/>
              <a:gd name="connsiteX3278" fmla="*/ 4473746 w 11164922"/>
              <a:gd name="connsiteY3278" fmla="*/ 1634846 h 5421351"/>
              <a:gd name="connsiteX3279" fmla="*/ 4464321 w 11164922"/>
              <a:gd name="connsiteY3279" fmla="*/ 1611446 h 5421351"/>
              <a:gd name="connsiteX3280" fmla="*/ 4458412 w 11164922"/>
              <a:gd name="connsiteY3280" fmla="*/ 1603085 h 5421351"/>
              <a:gd name="connsiteX3281" fmla="*/ 4460037 w 11164922"/>
              <a:gd name="connsiteY3281" fmla="*/ 1592655 h 5421351"/>
              <a:gd name="connsiteX3282" fmla="*/ 4489050 w 11164922"/>
              <a:gd name="connsiteY3282" fmla="*/ 1524908 h 5421351"/>
              <a:gd name="connsiteX3283" fmla="*/ 4489257 w 11164922"/>
              <a:gd name="connsiteY3283" fmla="*/ 1427681 h 5421351"/>
              <a:gd name="connsiteX3284" fmla="*/ 4524947 w 11164922"/>
              <a:gd name="connsiteY3284" fmla="*/ 1403661 h 5421351"/>
              <a:gd name="connsiteX3285" fmla="*/ 4536973 w 11164922"/>
              <a:gd name="connsiteY3285" fmla="*/ 1402125 h 5421351"/>
              <a:gd name="connsiteX3286" fmla="*/ 4722457 w 11164922"/>
              <a:gd name="connsiteY3286" fmla="*/ 1415450 h 5421351"/>
              <a:gd name="connsiteX3287" fmla="*/ 4736963 w 11164922"/>
              <a:gd name="connsiteY3287" fmla="*/ 1403632 h 5421351"/>
              <a:gd name="connsiteX3288" fmla="*/ 4749550 w 11164922"/>
              <a:gd name="connsiteY3288" fmla="*/ 1354586 h 5421351"/>
              <a:gd name="connsiteX3289" fmla="*/ 4748161 w 11164922"/>
              <a:gd name="connsiteY3289" fmla="*/ 1314760 h 5421351"/>
              <a:gd name="connsiteX3290" fmla="*/ 4743434 w 11164922"/>
              <a:gd name="connsiteY3290" fmla="*/ 1305896 h 5421351"/>
              <a:gd name="connsiteX3291" fmla="*/ 4712057 w 11164922"/>
              <a:gd name="connsiteY3291" fmla="*/ 1262819 h 5421351"/>
              <a:gd name="connsiteX3292" fmla="*/ 4672526 w 11164922"/>
              <a:gd name="connsiteY3292" fmla="*/ 1242847 h 5421351"/>
              <a:gd name="connsiteX3293" fmla="*/ 4659732 w 11164922"/>
              <a:gd name="connsiteY3293" fmla="*/ 1240513 h 5421351"/>
              <a:gd name="connsiteX3294" fmla="*/ 4642005 w 11164922"/>
              <a:gd name="connsiteY3294" fmla="*/ 1221368 h 5421351"/>
              <a:gd name="connsiteX3295" fmla="*/ 4637367 w 11164922"/>
              <a:gd name="connsiteY3295" fmla="*/ 1205443 h 5421351"/>
              <a:gd name="connsiteX3296" fmla="*/ 4675864 w 11164922"/>
              <a:gd name="connsiteY3296" fmla="*/ 1195397 h 5421351"/>
              <a:gd name="connsiteX3297" fmla="*/ 4729400 w 11164922"/>
              <a:gd name="connsiteY3297" fmla="*/ 1200862 h 5421351"/>
              <a:gd name="connsiteX3298" fmla="*/ 4737052 w 11164922"/>
              <a:gd name="connsiteY3298" fmla="*/ 1178053 h 5421351"/>
              <a:gd name="connsiteX3299" fmla="*/ 4737643 w 11164922"/>
              <a:gd name="connsiteY3299" fmla="*/ 1168541 h 5421351"/>
              <a:gd name="connsiteX3300" fmla="*/ 4742784 w 11164922"/>
              <a:gd name="connsiteY3300" fmla="*/ 1165083 h 5421351"/>
              <a:gd name="connsiteX3301" fmla="*/ 4767159 w 11164922"/>
              <a:gd name="connsiteY3301" fmla="*/ 1167653 h 5421351"/>
              <a:gd name="connsiteX3302" fmla="*/ 4804563 w 11164922"/>
              <a:gd name="connsiteY3302" fmla="*/ 1165497 h 5421351"/>
              <a:gd name="connsiteX3303" fmla="*/ 4820576 w 11164922"/>
              <a:gd name="connsiteY3303" fmla="*/ 1156072 h 5421351"/>
              <a:gd name="connsiteX3304" fmla="*/ 4834935 w 11164922"/>
              <a:gd name="connsiteY3304" fmla="*/ 1149985 h 5421351"/>
              <a:gd name="connsiteX3305" fmla="*/ 4839308 w 11164922"/>
              <a:gd name="connsiteY3305" fmla="*/ 1145642 h 5421351"/>
              <a:gd name="connsiteX3306" fmla="*/ 4858985 w 11164922"/>
              <a:gd name="connsiteY3306" fmla="*/ 1115595 h 5421351"/>
              <a:gd name="connsiteX3307" fmla="*/ 4904839 w 11164922"/>
              <a:gd name="connsiteY3307" fmla="*/ 1089743 h 5421351"/>
              <a:gd name="connsiteX3308" fmla="*/ 4932729 w 11164922"/>
              <a:gd name="connsiteY3308" fmla="*/ 1065634 h 5421351"/>
              <a:gd name="connsiteX3309" fmla="*/ 4938816 w 11164922"/>
              <a:gd name="connsiteY3309" fmla="*/ 1053402 h 5421351"/>
              <a:gd name="connsiteX3310" fmla="*/ 4956543 w 11164922"/>
              <a:gd name="connsiteY3310" fmla="*/ 1033843 h 5421351"/>
              <a:gd name="connsiteX3311" fmla="*/ 5032238 w 11164922"/>
              <a:gd name="connsiteY3311" fmla="*/ 1006307 h 5421351"/>
              <a:gd name="connsiteX3312" fmla="*/ 5057351 w 11164922"/>
              <a:gd name="connsiteY3312" fmla="*/ 1005244 h 5421351"/>
              <a:gd name="connsiteX3313" fmla="*/ 5065092 w 11164922"/>
              <a:gd name="connsiteY3313" fmla="*/ 997503 h 5421351"/>
              <a:gd name="connsiteX3314" fmla="*/ 5064353 w 11164922"/>
              <a:gd name="connsiteY3314" fmla="*/ 963467 h 5421351"/>
              <a:gd name="connsiteX3315" fmla="*/ 5062462 w 11164922"/>
              <a:gd name="connsiteY3315" fmla="*/ 960512 h 5421351"/>
              <a:gd name="connsiteX3316" fmla="*/ 5049197 w 11164922"/>
              <a:gd name="connsiteY3316" fmla="*/ 932208 h 5421351"/>
              <a:gd name="connsiteX3317" fmla="*/ 5057056 w 11164922"/>
              <a:gd name="connsiteY3317" fmla="*/ 903934 h 5421351"/>
              <a:gd name="connsiteX3318" fmla="*/ 5071208 w 11164922"/>
              <a:gd name="connsiteY3318" fmla="*/ 879677 h 5421351"/>
              <a:gd name="connsiteX3319" fmla="*/ 5075108 w 11164922"/>
              <a:gd name="connsiteY3319" fmla="*/ 877461 h 5421351"/>
              <a:gd name="connsiteX3320" fmla="*/ 5082849 w 11164922"/>
              <a:gd name="connsiteY3320" fmla="*/ 875038 h 5421351"/>
              <a:gd name="connsiteX3321" fmla="*/ 5085094 w 11164922"/>
              <a:gd name="connsiteY3321" fmla="*/ 873856 h 5421351"/>
              <a:gd name="connsiteX3322" fmla="*/ 5092953 w 11164922"/>
              <a:gd name="connsiteY3322" fmla="*/ 867091 h 5421351"/>
              <a:gd name="connsiteX3323" fmla="*/ 5103678 w 11164922"/>
              <a:gd name="connsiteY3323" fmla="*/ 860206 h 5421351"/>
              <a:gd name="connsiteX3324" fmla="*/ 5126428 w 11164922"/>
              <a:gd name="connsiteY3324" fmla="*/ 855834 h 5421351"/>
              <a:gd name="connsiteX3325" fmla="*/ 5131805 w 11164922"/>
              <a:gd name="connsiteY3325" fmla="*/ 868597 h 5421351"/>
              <a:gd name="connsiteX3326" fmla="*/ 5128850 w 11164922"/>
              <a:gd name="connsiteY3326" fmla="*/ 874684 h 5421351"/>
              <a:gd name="connsiteX3327" fmla="*/ 5122616 w 11164922"/>
              <a:gd name="connsiteY3327" fmla="*/ 906652 h 5421351"/>
              <a:gd name="connsiteX3328" fmla="*/ 5114048 w 11164922"/>
              <a:gd name="connsiteY3328" fmla="*/ 928486 h 5421351"/>
              <a:gd name="connsiteX3329" fmla="*/ 5107667 w 11164922"/>
              <a:gd name="connsiteY3329" fmla="*/ 939270 h 5421351"/>
              <a:gd name="connsiteX3330" fmla="*/ 5107223 w 11164922"/>
              <a:gd name="connsiteY3330" fmla="*/ 941988 h 5421351"/>
              <a:gd name="connsiteX3331" fmla="*/ 5117889 w 11164922"/>
              <a:gd name="connsiteY3331" fmla="*/ 968874 h 5421351"/>
              <a:gd name="connsiteX3332" fmla="*/ 5139221 w 11164922"/>
              <a:gd name="connsiteY3332" fmla="*/ 980514 h 5421351"/>
              <a:gd name="connsiteX3333" fmla="*/ 5148793 w 11164922"/>
              <a:gd name="connsiteY3333" fmla="*/ 984208 h 5421351"/>
              <a:gd name="connsiteX3334" fmla="*/ 5157066 w 11164922"/>
              <a:gd name="connsiteY3334" fmla="*/ 989319 h 5421351"/>
              <a:gd name="connsiteX3335" fmla="*/ 5160197 w 11164922"/>
              <a:gd name="connsiteY3335" fmla="*/ 983410 h 5421351"/>
              <a:gd name="connsiteX3336" fmla="*/ 5152752 w 11164922"/>
              <a:gd name="connsiteY3336" fmla="*/ 978771 h 5421351"/>
              <a:gd name="connsiteX3337" fmla="*/ 5147966 w 11164922"/>
              <a:gd name="connsiteY3337" fmla="*/ 972862 h 5421351"/>
              <a:gd name="connsiteX3338" fmla="*/ 5146902 w 11164922"/>
              <a:gd name="connsiteY3338" fmla="*/ 970233 h 5421351"/>
              <a:gd name="connsiteX3339" fmla="*/ 5146341 w 11164922"/>
              <a:gd name="connsiteY3339" fmla="*/ 959242 h 5421351"/>
              <a:gd name="connsiteX3340" fmla="*/ 5147257 w 11164922"/>
              <a:gd name="connsiteY3340" fmla="*/ 957144 h 5421351"/>
              <a:gd name="connsiteX3341" fmla="*/ 5146104 w 11164922"/>
              <a:gd name="connsiteY3341" fmla="*/ 943760 h 5421351"/>
              <a:gd name="connsiteX3342" fmla="*/ 5144096 w 11164922"/>
              <a:gd name="connsiteY3342" fmla="*/ 938738 h 5421351"/>
              <a:gd name="connsiteX3343" fmla="*/ 5144096 w 11164922"/>
              <a:gd name="connsiteY3343" fmla="*/ 928692 h 5421351"/>
              <a:gd name="connsiteX3344" fmla="*/ 5159784 w 11164922"/>
              <a:gd name="connsiteY3344" fmla="*/ 920095 h 5421351"/>
              <a:gd name="connsiteX3345" fmla="*/ 5168352 w 11164922"/>
              <a:gd name="connsiteY3345" fmla="*/ 919504 h 5421351"/>
              <a:gd name="connsiteX3346" fmla="*/ 5170716 w 11164922"/>
              <a:gd name="connsiteY3346" fmla="*/ 918588 h 5421351"/>
              <a:gd name="connsiteX3347" fmla="*/ 5187320 w 11164922"/>
              <a:gd name="connsiteY3347" fmla="*/ 908927 h 5421351"/>
              <a:gd name="connsiteX3348" fmla="*/ 5178722 w 11164922"/>
              <a:gd name="connsiteY3348" fmla="*/ 868982 h 5421351"/>
              <a:gd name="connsiteX3349" fmla="*/ 5128496 w 11164922"/>
              <a:gd name="connsiteY3349" fmla="*/ 798959 h 5421351"/>
              <a:gd name="connsiteX3350" fmla="*/ 5102378 w 11164922"/>
              <a:gd name="connsiteY3350" fmla="*/ 810038 h 5421351"/>
              <a:gd name="connsiteX3351" fmla="*/ 5071680 w 11164922"/>
              <a:gd name="connsiteY3351" fmla="*/ 831872 h 5421351"/>
              <a:gd name="connsiteX3352" fmla="*/ 5037556 w 11164922"/>
              <a:gd name="connsiteY3352" fmla="*/ 843542 h 5421351"/>
              <a:gd name="connsiteX3353" fmla="*/ 4997581 w 11164922"/>
              <a:gd name="connsiteY3353" fmla="*/ 831724 h 5421351"/>
              <a:gd name="connsiteX3354" fmla="*/ 4984138 w 11164922"/>
              <a:gd name="connsiteY3354" fmla="*/ 805784 h 5421351"/>
              <a:gd name="connsiteX3355" fmla="*/ 4977402 w 11164922"/>
              <a:gd name="connsiteY3355" fmla="*/ 778986 h 5421351"/>
              <a:gd name="connsiteX3356" fmla="*/ 4974447 w 11164922"/>
              <a:gd name="connsiteY3356" fmla="*/ 773225 h 5421351"/>
              <a:gd name="connsiteX3357" fmla="*/ 4967298 w 11164922"/>
              <a:gd name="connsiteY3357" fmla="*/ 732984 h 5421351"/>
              <a:gd name="connsiteX3358" fmla="*/ 4967298 w 11164922"/>
              <a:gd name="connsiteY3358" fmla="*/ 710560 h 5421351"/>
              <a:gd name="connsiteX3359" fmla="*/ 4979647 w 11164922"/>
              <a:gd name="connsiteY3359" fmla="*/ 685151 h 5421351"/>
              <a:gd name="connsiteX3360" fmla="*/ 5066362 w 11164922"/>
              <a:gd name="connsiteY3360" fmla="*/ 641010 h 5421351"/>
              <a:gd name="connsiteX3361" fmla="*/ 5091623 w 11164922"/>
              <a:gd name="connsiteY3361" fmla="*/ 634924 h 5421351"/>
              <a:gd name="connsiteX3362" fmla="*/ 5107312 w 11164922"/>
              <a:gd name="connsiteY3362" fmla="*/ 628365 h 5421351"/>
              <a:gd name="connsiteX3363" fmla="*/ 5174172 w 11164922"/>
              <a:gd name="connsiteY3363" fmla="*/ 571136 h 5421351"/>
              <a:gd name="connsiteX3364" fmla="*/ 5177334 w 11164922"/>
              <a:gd name="connsiteY3364" fmla="*/ 566497 h 5421351"/>
              <a:gd name="connsiteX3365" fmla="*/ 5180613 w 11164922"/>
              <a:gd name="connsiteY3365" fmla="*/ 558402 h 5421351"/>
              <a:gd name="connsiteX3366" fmla="*/ 5225345 w 11164922"/>
              <a:gd name="connsiteY3366" fmla="*/ 513405 h 5421351"/>
              <a:gd name="connsiteX3367" fmla="*/ 5240117 w 11164922"/>
              <a:gd name="connsiteY3367" fmla="*/ 501912 h 5421351"/>
              <a:gd name="connsiteX3368" fmla="*/ 5271405 w 11164922"/>
              <a:gd name="connsiteY3368" fmla="*/ 461849 h 5421351"/>
              <a:gd name="connsiteX3369" fmla="*/ 5278496 w 11164922"/>
              <a:gd name="connsiteY3369" fmla="*/ 457534 h 5421351"/>
              <a:gd name="connsiteX3370" fmla="*/ 5289782 w 11164922"/>
              <a:gd name="connsiteY3370" fmla="*/ 453783 h 5421351"/>
              <a:gd name="connsiteX3371" fmla="*/ 5347425 w 11164922"/>
              <a:gd name="connsiteY3371" fmla="*/ 403230 h 5421351"/>
              <a:gd name="connsiteX3372" fmla="*/ 5363055 w 11164922"/>
              <a:gd name="connsiteY3372" fmla="*/ 402373 h 5421351"/>
              <a:gd name="connsiteX3373" fmla="*/ 5371918 w 11164922"/>
              <a:gd name="connsiteY3373" fmla="*/ 405328 h 5421351"/>
              <a:gd name="connsiteX3374" fmla="*/ 5417034 w 11164922"/>
              <a:gd name="connsiteY3374" fmla="*/ 400276 h 5421351"/>
              <a:gd name="connsiteX3375" fmla="*/ 5476833 w 11164922"/>
              <a:gd name="connsiteY3375" fmla="*/ 373893 h 5421351"/>
              <a:gd name="connsiteX3376" fmla="*/ 5640158 w 11164922"/>
              <a:gd name="connsiteY3376" fmla="*/ 382756 h 5421351"/>
              <a:gd name="connsiteX3377" fmla="*/ 5661933 w 11164922"/>
              <a:gd name="connsiteY3377" fmla="*/ 390911 h 5421351"/>
              <a:gd name="connsiteX3378" fmla="*/ 5665094 w 11164922"/>
              <a:gd name="connsiteY3378" fmla="*/ 405919 h 5421351"/>
              <a:gd name="connsiteX3379" fmla="*/ 5863815 w 11164922"/>
              <a:gd name="connsiteY3379" fmla="*/ 453577 h 5421351"/>
              <a:gd name="connsiteX3380" fmla="*/ 5933187 w 11164922"/>
              <a:gd name="connsiteY3380" fmla="*/ 484067 h 5421351"/>
              <a:gd name="connsiteX3381" fmla="*/ 5936289 w 11164922"/>
              <a:gd name="connsiteY3381" fmla="*/ 486430 h 5421351"/>
              <a:gd name="connsiteX3382" fmla="*/ 5950648 w 11164922"/>
              <a:gd name="connsiteY3382" fmla="*/ 505220 h 5421351"/>
              <a:gd name="connsiteX3383" fmla="*/ 5940603 w 11164922"/>
              <a:gd name="connsiteY3383" fmla="*/ 529271 h 5421351"/>
              <a:gd name="connsiteX3384" fmla="*/ 5916967 w 11164922"/>
              <a:gd name="connsiteY3384" fmla="*/ 542330 h 5421351"/>
              <a:gd name="connsiteX3385" fmla="*/ 5880006 w 11164922"/>
              <a:gd name="connsiteY3385" fmla="*/ 550069 h 5421351"/>
              <a:gd name="connsiteX3386" fmla="*/ 5808359 w 11164922"/>
              <a:gd name="connsiteY3386" fmla="*/ 545254 h 5421351"/>
              <a:gd name="connsiteX3387" fmla="*/ 5795950 w 11164922"/>
              <a:gd name="connsiteY3387" fmla="*/ 540143 h 5421351"/>
              <a:gd name="connsiteX3388" fmla="*/ 5791400 w 11164922"/>
              <a:gd name="connsiteY3388" fmla="*/ 540320 h 5421351"/>
              <a:gd name="connsiteX3389" fmla="*/ 5789923 w 11164922"/>
              <a:gd name="connsiteY3389" fmla="*/ 540674 h 5421351"/>
              <a:gd name="connsiteX3390" fmla="*/ 5793084 w 11164922"/>
              <a:gd name="connsiteY3390" fmla="*/ 559229 h 5421351"/>
              <a:gd name="connsiteX3391" fmla="*/ 5798639 w 11164922"/>
              <a:gd name="connsiteY3391" fmla="*/ 568891 h 5421351"/>
              <a:gd name="connsiteX3392" fmla="*/ 5821802 w 11164922"/>
              <a:gd name="connsiteY3392" fmla="*/ 596486 h 5421351"/>
              <a:gd name="connsiteX3393" fmla="*/ 5850047 w 11164922"/>
              <a:gd name="connsiteY3393" fmla="*/ 606472 h 5421351"/>
              <a:gd name="connsiteX3394" fmla="*/ 5860063 w 11164922"/>
              <a:gd name="connsiteY3394" fmla="*/ 602956 h 5421351"/>
              <a:gd name="connsiteX3395" fmla="*/ 5846354 w 11164922"/>
              <a:gd name="connsiteY3395" fmla="*/ 596220 h 5421351"/>
              <a:gd name="connsiteX3396" fmla="*/ 5844877 w 11164922"/>
              <a:gd name="connsiteY3396" fmla="*/ 575538 h 5421351"/>
              <a:gd name="connsiteX3397" fmla="*/ 5873181 w 11164922"/>
              <a:gd name="connsiteY3397" fmla="*/ 571195 h 5421351"/>
              <a:gd name="connsiteX3398" fmla="*/ 5935964 w 11164922"/>
              <a:gd name="connsiteY3398" fmla="*/ 594093 h 5421351"/>
              <a:gd name="connsiteX3399" fmla="*/ 5923644 w 11164922"/>
              <a:gd name="connsiteY3399" fmla="*/ 575036 h 5421351"/>
              <a:gd name="connsiteX3400" fmla="*/ 5931739 w 11164922"/>
              <a:gd name="connsiteY3400" fmla="*/ 559110 h 5421351"/>
              <a:gd name="connsiteX3401" fmla="*/ 5947723 w 11164922"/>
              <a:gd name="connsiteY3401" fmla="*/ 553202 h 5421351"/>
              <a:gd name="connsiteX3402" fmla="*/ 5985542 w 11164922"/>
              <a:gd name="connsiteY3402" fmla="*/ 531250 h 5421351"/>
              <a:gd name="connsiteX3403" fmla="*/ 6004156 w 11164922"/>
              <a:gd name="connsiteY3403" fmla="*/ 526198 h 5421351"/>
              <a:gd name="connsiteX3404" fmla="*/ 6024837 w 11164922"/>
              <a:gd name="connsiteY3404" fmla="*/ 523243 h 5421351"/>
              <a:gd name="connsiteX3405" fmla="*/ 6020878 w 11164922"/>
              <a:gd name="connsiteY3405" fmla="*/ 517571 h 5421351"/>
              <a:gd name="connsiteX3406" fmla="*/ 6012576 w 11164922"/>
              <a:gd name="connsiteY3406" fmla="*/ 501173 h 5421351"/>
              <a:gd name="connsiteX3407" fmla="*/ 6012251 w 11164922"/>
              <a:gd name="connsiteY3407" fmla="*/ 484687 h 5421351"/>
              <a:gd name="connsiteX3408" fmla="*/ 6007464 w 11164922"/>
              <a:gd name="connsiteY3408" fmla="*/ 470623 h 5421351"/>
              <a:gd name="connsiteX3409" fmla="*/ 6001555 w 11164922"/>
              <a:gd name="connsiteY3409" fmla="*/ 460489 h 5421351"/>
              <a:gd name="connsiteX3410" fmla="*/ 6050542 w 11164922"/>
              <a:gd name="connsiteY3410" fmla="*/ 452455 h 5421351"/>
              <a:gd name="connsiteX3411" fmla="*/ 6075803 w 11164922"/>
              <a:gd name="connsiteY3411" fmla="*/ 458363 h 5421351"/>
              <a:gd name="connsiteX3412" fmla="*/ 6089837 w 11164922"/>
              <a:gd name="connsiteY3412" fmla="*/ 475823 h 5421351"/>
              <a:gd name="connsiteX3413" fmla="*/ 6062360 w 11164922"/>
              <a:gd name="connsiteY3413" fmla="*/ 492605 h 5421351"/>
              <a:gd name="connsiteX3414" fmla="*/ 6084104 w 11164922"/>
              <a:gd name="connsiteY3414" fmla="*/ 505280 h 5421351"/>
              <a:gd name="connsiteX3415" fmla="*/ 6118259 w 11164922"/>
              <a:gd name="connsiteY3415" fmla="*/ 508234 h 5421351"/>
              <a:gd name="connsiteX3416" fmla="*/ 6132765 w 11164922"/>
              <a:gd name="connsiteY3416" fmla="*/ 483505 h 5421351"/>
              <a:gd name="connsiteX3417" fmla="*/ 6187719 w 11164922"/>
              <a:gd name="connsiteY3417" fmla="*/ 467816 h 5421351"/>
              <a:gd name="connsiteX3418" fmla="*/ 6242229 w 11164922"/>
              <a:gd name="connsiteY3418" fmla="*/ 443265 h 5421351"/>
              <a:gd name="connsiteX3419" fmla="*/ 6301319 w 11164922"/>
              <a:gd name="connsiteY3419" fmla="*/ 452127 h 5421351"/>
              <a:gd name="connsiteX3420" fmla="*/ 6400504 w 11164922"/>
              <a:gd name="connsiteY3420" fmla="*/ 438448 h 5421351"/>
              <a:gd name="connsiteX3421" fmla="*/ 6423135 w 11164922"/>
              <a:gd name="connsiteY3421" fmla="*/ 445422 h 5421351"/>
              <a:gd name="connsiteX3422" fmla="*/ 6432796 w 11164922"/>
              <a:gd name="connsiteY3422" fmla="*/ 444742 h 5421351"/>
              <a:gd name="connsiteX3423" fmla="*/ 6428217 w 11164922"/>
              <a:gd name="connsiteY3423" fmla="*/ 432422 h 5421351"/>
              <a:gd name="connsiteX3424" fmla="*/ 6427272 w 11164922"/>
              <a:gd name="connsiteY3424" fmla="*/ 415048 h 5421351"/>
              <a:gd name="connsiteX3425" fmla="*/ 6444999 w 11164922"/>
              <a:gd name="connsiteY3425" fmla="*/ 410263 h 5421351"/>
              <a:gd name="connsiteX3426" fmla="*/ 6485977 w 11164922"/>
              <a:gd name="connsiteY3426" fmla="*/ 407928 h 5421351"/>
              <a:gd name="connsiteX3427" fmla="*/ 6533427 w 11164922"/>
              <a:gd name="connsiteY3427" fmla="*/ 417029 h 5421351"/>
              <a:gd name="connsiteX3428" fmla="*/ 6654414 w 11164922"/>
              <a:gd name="connsiteY3428" fmla="*/ 459396 h 5421351"/>
              <a:gd name="connsiteX3429" fmla="*/ 6637101 w 11164922"/>
              <a:gd name="connsiteY3429" fmla="*/ 442703 h 5421351"/>
              <a:gd name="connsiteX3430" fmla="*/ 6601972 w 11164922"/>
              <a:gd name="connsiteY3430" fmla="*/ 427252 h 5421351"/>
              <a:gd name="connsiteX3431" fmla="*/ 6566518 w 11164922"/>
              <a:gd name="connsiteY3431" fmla="*/ 376168 h 5421351"/>
              <a:gd name="connsiteX3432" fmla="*/ 6569059 w 11164922"/>
              <a:gd name="connsiteY3432" fmla="*/ 367688 h 5421351"/>
              <a:gd name="connsiteX3433" fmla="*/ 6592695 w 11164922"/>
              <a:gd name="connsiteY3433" fmla="*/ 350700 h 5421351"/>
              <a:gd name="connsiteX3434" fmla="*/ 6593669 w 11164922"/>
              <a:gd name="connsiteY3434" fmla="*/ 347893 h 5421351"/>
              <a:gd name="connsiteX3435" fmla="*/ 6594113 w 11164922"/>
              <a:gd name="connsiteY3435" fmla="*/ 343432 h 5421351"/>
              <a:gd name="connsiteX3436" fmla="*/ 6593404 w 11164922"/>
              <a:gd name="connsiteY3436" fmla="*/ 325705 h 5421351"/>
              <a:gd name="connsiteX3437" fmla="*/ 6600494 w 11164922"/>
              <a:gd name="connsiteY3437" fmla="*/ 312498 h 5421351"/>
              <a:gd name="connsiteX3438" fmla="*/ 6618222 w 11164922"/>
              <a:gd name="connsiteY3438" fmla="*/ 306589 h 5421351"/>
              <a:gd name="connsiteX3439" fmla="*/ 6660383 w 11164922"/>
              <a:gd name="connsiteY3439" fmla="*/ 303959 h 5421351"/>
              <a:gd name="connsiteX3440" fmla="*/ 6690785 w 11164922"/>
              <a:gd name="connsiteY3440" fmla="*/ 314241 h 5421351"/>
              <a:gd name="connsiteX3441" fmla="*/ 6701627 w 11164922"/>
              <a:gd name="connsiteY3441" fmla="*/ 333209 h 5421351"/>
              <a:gd name="connsiteX3442" fmla="*/ 6702869 w 11164922"/>
              <a:gd name="connsiteY3442" fmla="*/ 357495 h 5421351"/>
              <a:gd name="connsiteX3443" fmla="*/ 6731030 w 11164922"/>
              <a:gd name="connsiteY3443" fmla="*/ 368365 h 5421351"/>
              <a:gd name="connsiteX3444" fmla="*/ 6733862 w 11164922"/>
              <a:gd name="connsiteY3444" fmla="*/ 372386 h 5421351"/>
              <a:gd name="connsiteX3445" fmla="*/ 6734747 w 11164922"/>
              <a:gd name="connsiteY3445" fmla="*/ 379595 h 5421351"/>
              <a:gd name="connsiteX3446" fmla="*/ 6759950 w 11164922"/>
              <a:gd name="connsiteY3446" fmla="*/ 430531 h 5421351"/>
              <a:gd name="connsiteX3447" fmla="*/ 6791445 w 11164922"/>
              <a:gd name="connsiteY3447" fmla="*/ 471125 h 5421351"/>
              <a:gd name="connsiteX3448" fmla="*/ 6779627 w 11164922"/>
              <a:gd name="connsiteY3448" fmla="*/ 507082 h 5421351"/>
              <a:gd name="connsiteX3449" fmla="*/ 6758591 w 11164922"/>
              <a:gd name="connsiteY3449" fmla="*/ 528887 h 5421351"/>
              <a:gd name="connsiteX3450" fmla="*/ 6802584 w 11164922"/>
              <a:gd name="connsiteY3450" fmla="*/ 530630 h 5421351"/>
              <a:gd name="connsiteX3451" fmla="*/ 6826013 w 11164922"/>
              <a:gd name="connsiteY3451" fmla="*/ 495352 h 5421351"/>
              <a:gd name="connsiteX3452" fmla="*/ 6808286 w 11164922"/>
              <a:gd name="connsiteY3452" fmla="*/ 444801 h 5421351"/>
              <a:gd name="connsiteX3453" fmla="*/ 6772477 w 11164922"/>
              <a:gd name="connsiteY3453" fmla="*/ 429585 h 5421351"/>
              <a:gd name="connsiteX3454" fmla="*/ 6754573 w 11164922"/>
              <a:gd name="connsiteY3454" fmla="*/ 394130 h 5421351"/>
              <a:gd name="connsiteX3455" fmla="*/ 6731559 w 11164922"/>
              <a:gd name="connsiteY3455" fmla="*/ 366950 h 5421351"/>
              <a:gd name="connsiteX3456" fmla="*/ 6731616 w 11164922"/>
              <a:gd name="connsiteY3456" fmla="*/ 366950 h 5421351"/>
              <a:gd name="connsiteX3457" fmla="*/ 6727923 w 11164922"/>
              <a:gd name="connsiteY3457" fmla="*/ 356875 h 5421351"/>
              <a:gd name="connsiteX3458" fmla="*/ 6737850 w 11164922"/>
              <a:gd name="connsiteY3458" fmla="*/ 341304 h 5421351"/>
              <a:gd name="connsiteX3459" fmla="*/ 6746211 w 11164922"/>
              <a:gd name="connsiteY3459" fmla="*/ 323577 h 5421351"/>
              <a:gd name="connsiteX3460" fmla="*/ 6746004 w 11164922"/>
              <a:gd name="connsiteY3460" fmla="*/ 316693 h 5421351"/>
              <a:gd name="connsiteX3461" fmla="*/ 6764854 w 11164922"/>
              <a:gd name="connsiteY3461" fmla="*/ 316309 h 5421351"/>
              <a:gd name="connsiteX3462" fmla="*/ 6782582 w 11164922"/>
              <a:gd name="connsiteY3462" fmla="*/ 328807 h 5421351"/>
              <a:gd name="connsiteX3463" fmla="*/ 6811624 w 11164922"/>
              <a:gd name="connsiteY3463" fmla="*/ 334036 h 5421351"/>
              <a:gd name="connsiteX3464" fmla="*/ 6823767 w 11164922"/>
              <a:gd name="connsiteY3464" fmla="*/ 330520 h 5421351"/>
              <a:gd name="connsiteX3465" fmla="*/ 6888028 w 11164922"/>
              <a:gd name="connsiteY3465" fmla="*/ 325468 h 5421351"/>
              <a:gd name="connsiteX3466" fmla="*/ 6875235 w 11164922"/>
              <a:gd name="connsiteY3466" fmla="*/ 311286 h 5421351"/>
              <a:gd name="connsiteX3467" fmla="*/ 6867908 w 11164922"/>
              <a:gd name="connsiteY3467" fmla="*/ 299705 h 5421351"/>
              <a:gd name="connsiteX3468" fmla="*/ 6891544 w 11164922"/>
              <a:gd name="connsiteY3468" fmla="*/ 280205 h 5421351"/>
              <a:gd name="connsiteX3469" fmla="*/ 6986856 w 11164922"/>
              <a:gd name="connsiteY3469" fmla="*/ 272996 h 5421351"/>
              <a:gd name="connsiteX3470" fmla="*/ 6992293 w 11164922"/>
              <a:gd name="connsiteY3470" fmla="*/ 271046 h 5421351"/>
              <a:gd name="connsiteX3471" fmla="*/ 6985556 w 11164922"/>
              <a:gd name="connsiteY3471" fmla="*/ 251251 h 5421351"/>
              <a:gd name="connsiteX3472" fmla="*/ 6998113 w 11164922"/>
              <a:gd name="connsiteY3472" fmla="*/ 242387 h 5421351"/>
              <a:gd name="connsiteX3473" fmla="*/ 7011320 w 11164922"/>
              <a:gd name="connsiteY3473" fmla="*/ 236833 h 5421351"/>
              <a:gd name="connsiteX3474" fmla="*/ 7127048 w 11164922"/>
              <a:gd name="connsiteY3474" fmla="*/ 206726 h 5421351"/>
              <a:gd name="connsiteX3475" fmla="*/ 7261213 w 11164922"/>
              <a:gd name="connsiteY3475" fmla="*/ 190181 h 5421351"/>
              <a:gd name="connsiteX3476" fmla="*/ 7262453 w 11164922"/>
              <a:gd name="connsiteY3476" fmla="*/ 178364 h 5421351"/>
              <a:gd name="connsiteX3477" fmla="*/ 2308394 w 11164922"/>
              <a:gd name="connsiteY3477" fmla="*/ 145657 h 5421351"/>
              <a:gd name="connsiteX3478" fmla="*/ 2332267 w 11164922"/>
              <a:gd name="connsiteY3478" fmla="*/ 154402 h 5421351"/>
              <a:gd name="connsiteX3479" fmla="*/ 2289869 w 11164922"/>
              <a:gd name="connsiteY3479" fmla="*/ 172633 h 5421351"/>
              <a:gd name="connsiteX3480" fmla="*/ 2254119 w 11164922"/>
              <a:gd name="connsiteY3480" fmla="*/ 163740 h 5421351"/>
              <a:gd name="connsiteX3481" fmla="*/ 2644176 w 11164922"/>
              <a:gd name="connsiteY3481" fmla="*/ 133869 h 5421351"/>
              <a:gd name="connsiteX3482" fmla="*/ 2665775 w 11164922"/>
              <a:gd name="connsiteY3482" fmla="*/ 135346 h 5421351"/>
              <a:gd name="connsiteX3483" fmla="*/ 2691182 w 11164922"/>
              <a:gd name="connsiteY3483" fmla="*/ 145568 h 5421351"/>
              <a:gd name="connsiteX3484" fmla="*/ 2697328 w 11164922"/>
              <a:gd name="connsiteY3484" fmla="*/ 157771 h 5421351"/>
              <a:gd name="connsiteX3485" fmla="*/ 2689173 w 11164922"/>
              <a:gd name="connsiteY3485" fmla="*/ 167580 h 5421351"/>
              <a:gd name="connsiteX3486" fmla="*/ 2680339 w 11164922"/>
              <a:gd name="connsiteY3486" fmla="*/ 169500 h 5421351"/>
              <a:gd name="connsiteX3487" fmla="*/ 2645564 w 11164922"/>
              <a:gd name="connsiteY3487" fmla="*/ 161701 h 5421351"/>
              <a:gd name="connsiteX3488" fmla="*/ 2625739 w 11164922"/>
              <a:gd name="connsiteY3488" fmla="*/ 142614 h 5421351"/>
              <a:gd name="connsiteX3489" fmla="*/ 2628458 w 11164922"/>
              <a:gd name="connsiteY3489" fmla="*/ 138035 h 5421351"/>
              <a:gd name="connsiteX3490" fmla="*/ 2630437 w 11164922"/>
              <a:gd name="connsiteY3490" fmla="*/ 135878 h 5421351"/>
              <a:gd name="connsiteX3491" fmla="*/ 2518135 w 11164922"/>
              <a:gd name="connsiteY3491" fmla="*/ 109524 h 5421351"/>
              <a:gd name="connsiteX3492" fmla="*/ 2538936 w 11164922"/>
              <a:gd name="connsiteY3492" fmla="*/ 111090 h 5421351"/>
              <a:gd name="connsiteX3493" fmla="*/ 2582366 w 11164922"/>
              <a:gd name="connsiteY3493" fmla="*/ 125922 h 5421351"/>
              <a:gd name="connsiteX3494" fmla="*/ 2595928 w 11164922"/>
              <a:gd name="connsiteY3494" fmla="*/ 137976 h 5421351"/>
              <a:gd name="connsiteX3495" fmla="*/ 2584317 w 11164922"/>
              <a:gd name="connsiteY3495" fmla="*/ 150356 h 5421351"/>
              <a:gd name="connsiteX3496" fmla="*/ 2555688 w 11164922"/>
              <a:gd name="connsiteY3496" fmla="*/ 154552 h 5421351"/>
              <a:gd name="connsiteX3497" fmla="*/ 2522065 w 11164922"/>
              <a:gd name="connsiteY3497" fmla="*/ 146250 h 5421351"/>
              <a:gd name="connsiteX3498" fmla="*/ 2506287 w 11164922"/>
              <a:gd name="connsiteY3498" fmla="*/ 137976 h 5421351"/>
              <a:gd name="connsiteX3499" fmla="*/ 2501029 w 11164922"/>
              <a:gd name="connsiteY3499" fmla="*/ 124769 h 5421351"/>
              <a:gd name="connsiteX3500" fmla="*/ 2500939 w 11164922"/>
              <a:gd name="connsiteY3500" fmla="*/ 121844 h 5421351"/>
              <a:gd name="connsiteX3501" fmla="*/ 2505342 w 11164922"/>
              <a:gd name="connsiteY3501" fmla="*/ 115581 h 5421351"/>
              <a:gd name="connsiteX3502" fmla="*/ 2513585 w 11164922"/>
              <a:gd name="connsiteY3502" fmla="*/ 110676 h 5421351"/>
              <a:gd name="connsiteX3503" fmla="*/ 2840266 w 11164922"/>
              <a:gd name="connsiteY3503" fmla="*/ 67717 h 5421351"/>
              <a:gd name="connsiteX3504" fmla="*/ 2895544 w 11164922"/>
              <a:gd name="connsiteY3504" fmla="*/ 74187 h 5421351"/>
              <a:gd name="connsiteX3505" fmla="*/ 2941222 w 11164922"/>
              <a:gd name="connsiteY3505" fmla="*/ 99537 h 5421351"/>
              <a:gd name="connsiteX3506" fmla="*/ 2948844 w 11164922"/>
              <a:gd name="connsiteY3506" fmla="*/ 113483 h 5421351"/>
              <a:gd name="connsiteX3507" fmla="*/ 2940394 w 11164922"/>
              <a:gd name="connsiteY3507" fmla="*/ 122140 h 5421351"/>
              <a:gd name="connsiteX3508" fmla="*/ 2935076 w 11164922"/>
              <a:gd name="connsiteY3508" fmla="*/ 124030 h 5421351"/>
              <a:gd name="connsiteX3509" fmla="*/ 2795948 w 11164922"/>
              <a:gd name="connsiteY3509" fmla="*/ 148879 h 5421351"/>
              <a:gd name="connsiteX3510" fmla="*/ 2769712 w 11164922"/>
              <a:gd name="connsiteY3510" fmla="*/ 146248 h 5421351"/>
              <a:gd name="connsiteX3511" fmla="*/ 2752339 w 11164922"/>
              <a:gd name="connsiteY3511" fmla="*/ 135789 h 5421351"/>
              <a:gd name="connsiteX3512" fmla="*/ 2749030 w 11164922"/>
              <a:gd name="connsiteY3512" fmla="*/ 101930 h 5421351"/>
              <a:gd name="connsiteX3513" fmla="*/ 3426281 w 11164922"/>
              <a:gd name="connsiteY3513" fmla="*/ 18022 h 5421351"/>
              <a:gd name="connsiteX3514" fmla="*/ 3516630 w 11164922"/>
              <a:gd name="connsiteY3514" fmla="*/ 23872 h 5421351"/>
              <a:gd name="connsiteX3515" fmla="*/ 3538021 w 11164922"/>
              <a:gd name="connsiteY3515" fmla="*/ 29810 h 5421351"/>
              <a:gd name="connsiteX3516" fmla="*/ 3539587 w 11164922"/>
              <a:gd name="connsiteY3516" fmla="*/ 31051 h 5421351"/>
              <a:gd name="connsiteX3517" fmla="*/ 3542512 w 11164922"/>
              <a:gd name="connsiteY3517" fmla="*/ 34804 h 5421351"/>
              <a:gd name="connsiteX3518" fmla="*/ 3526469 w 11164922"/>
              <a:gd name="connsiteY3518" fmla="*/ 41363 h 5421351"/>
              <a:gd name="connsiteX3519" fmla="*/ 3027020 w 11164922"/>
              <a:gd name="connsiteY3519" fmla="*/ 173016 h 5421351"/>
              <a:gd name="connsiteX3520" fmla="*/ 3018423 w 11164922"/>
              <a:gd name="connsiteY3520" fmla="*/ 180432 h 5421351"/>
              <a:gd name="connsiteX3521" fmla="*/ 2979276 w 11164922"/>
              <a:gd name="connsiteY3521" fmla="*/ 201912 h 5421351"/>
              <a:gd name="connsiteX3522" fmla="*/ 2753580 w 11164922"/>
              <a:gd name="connsiteY3522" fmla="*/ 204038 h 5421351"/>
              <a:gd name="connsiteX3523" fmla="*/ 2758071 w 11164922"/>
              <a:gd name="connsiteY3523" fmla="*/ 196830 h 5421351"/>
              <a:gd name="connsiteX3524" fmla="*/ 2766284 w 11164922"/>
              <a:gd name="connsiteY3524" fmla="*/ 187404 h 5421351"/>
              <a:gd name="connsiteX3525" fmla="*/ 2794263 w 11164922"/>
              <a:gd name="connsiteY3525" fmla="*/ 175232 h 5421351"/>
              <a:gd name="connsiteX3526" fmla="*/ 2850844 w 11164922"/>
              <a:gd name="connsiteY3526" fmla="*/ 158539 h 5421351"/>
              <a:gd name="connsiteX3527" fmla="*/ 2856663 w 11164922"/>
              <a:gd name="connsiteY3527" fmla="*/ 153841 h 5421351"/>
              <a:gd name="connsiteX3528" fmla="*/ 2881068 w 11164922"/>
              <a:gd name="connsiteY3528" fmla="*/ 148346 h 5421351"/>
              <a:gd name="connsiteX3529" fmla="*/ 2888691 w 11164922"/>
              <a:gd name="connsiteY3529" fmla="*/ 148523 h 5421351"/>
              <a:gd name="connsiteX3530" fmla="*/ 2937203 w 11164922"/>
              <a:gd name="connsiteY3530" fmla="*/ 141048 h 5421351"/>
              <a:gd name="connsiteX3531" fmla="*/ 2955432 w 11164922"/>
              <a:gd name="connsiteY3531" fmla="*/ 132982 h 5421351"/>
              <a:gd name="connsiteX3532" fmla="*/ 2980044 w 11164922"/>
              <a:gd name="connsiteY3532" fmla="*/ 115580 h 5421351"/>
              <a:gd name="connsiteX3533" fmla="*/ 2978685 w 11164922"/>
              <a:gd name="connsiteY3533" fmla="*/ 108991 h 5421351"/>
              <a:gd name="connsiteX3534" fmla="*/ 2982023 w 11164922"/>
              <a:gd name="connsiteY3534" fmla="*/ 95401 h 5421351"/>
              <a:gd name="connsiteX3535" fmla="*/ 2992572 w 11164922"/>
              <a:gd name="connsiteY3535" fmla="*/ 85060 h 5421351"/>
              <a:gd name="connsiteX3536" fmla="*/ 2932623 w 11164922"/>
              <a:gd name="connsiteY3536" fmla="*/ 68899 h 5421351"/>
              <a:gd name="connsiteX3537" fmla="*/ 2916019 w 11164922"/>
              <a:gd name="connsiteY3537" fmla="*/ 54540 h 5421351"/>
              <a:gd name="connsiteX3538" fmla="*/ 3126735 w 11164922"/>
              <a:gd name="connsiteY3538" fmla="*/ 20592 h 5421351"/>
              <a:gd name="connsiteX3539" fmla="*/ 3382466 w 11164922"/>
              <a:gd name="connsiteY3539" fmla="*/ 24345 h 5421351"/>
              <a:gd name="connsiteX3540" fmla="*/ 4301054 w 11164922"/>
              <a:gd name="connsiteY3540" fmla="*/ 0 h 5421351"/>
              <a:gd name="connsiteX3541" fmla="*/ 4407801 w 11164922"/>
              <a:gd name="connsiteY3541" fmla="*/ 18584 h 5421351"/>
              <a:gd name="connsiteX3542" fmla="*/ 4432116 w 11164922"/>
              <a:gd name="connsiteY3542" fmla="*/ 28600 h 5421351"/>
              <a:gd name="connsiteX3543" fmla="*/ 4434952 w 11164922"/>
              <a:gd name="connsiteY3543" fmla="*/ 38379 h 5421351"/>
              <a:gd name="connsiteX3544" fmla="*/ 4603241 w 11164922"/>
              <a:gd name="connsiteY3544" fmla="*/ 43018 h 5421351"/>
              <a:gd name="connsiteX3545" fmla="*/ 4629921 w 11164922"/>
              <a:gd name="connsiteY3545" fmla="*/ 51023 h 5421351"/>
              <a:gd name="connsiteX3546" fmla="*/ 4621501 w 11164922"/>
              <a:gd name="connsiteY3546" fmla="*/ 59120 h 5421351"/>
              <a:gd name="connsiteX3547" fmla="*/ 4614469 w 11164922"/>
              <a:gd name="connsiteY3547" fmla="*/ 63197 h 5421351"/>
              <a:gd name="connsiteX3548" fmla="*/ 4473775 w 11164922"/>
              <a:gd name="connsiteY3548" fmla="*/ 106775 h 5421351"/>
              <a:gd name="connsiteX3549" fmla="*/ 4407801 w 11164922"/>
              <a:gd name="connsiteY3549" fmla="*/ 147667 h 5421351"/>
              <a:gd name="connsiteX3550" fmla="*/ 4419264 w 11164922"/>
              <a:gd name="connsiteY3550" fmla="*/ 154994 h 5421351"/>
              <a:gd name="connsiteX3551" fmla="*/ 4431111 w 11164922"/>
              <a:gd name="connsiteY3551" fmla="*/ 168762 h 5421351"/>
              <a:gd name="connsiteX3552" fmla="*/ 4426768 w 11164922"/>
              <a:gd name="connsiteY3552" fmla="*/ 183357 h 5421351"/>
              <a:gd name="connsiteX3553" fmla="*/ 4405939 w 11164922"/>
              <a:gd name="connsiteY3553" fmla="*/ 191778 h 5421351"/>
              <a:gd name="connsiteX3554" fmla="*/ 4389807 w 11164922"/>
              <a:gd name="connsiteY3554" fmla="*/ 195382 h 5421351"/>
              <a:gd name="connsiteX3555" fmla="*/ 4396485 w 11164922"/>
              <a:gd name="connsiteY3555" fmla="*/ 213345 h 5421351"/>
              <a:gd name="connsiteX3556" fmla="*/ 4396987 w 11164922"/>
              <a:gd name="connsiteY3556" fmla="*/ 239759 h 5421351"/>
              <a:gd name="connsiteX3557" fmla="*/ 4373676 w 11164922"/>
              <a:gd name="connsiteY3557" fmla="*/ 267709 h 5421351"/>
              <a:gd name="connsiteX3558" fmla="*/ 4316831 w 11164922"/>
              <a:gd name="connsiteY3558" fmla="*/ 300208 h 5421351"/>
              <a:gd name="connsiteX3559" fmla="*/ 4278806 w 11164922"/>
              <a:gd name="connsiteY3559" fmla="*/ 303281 h 5421351"/>
              <a:gd name="connsiteX3560" fmla="*/ 4237414 w 11164922"/>
              <a:gd name="connsiteY3560" fmla="*/ 314538 h 5421351"/>
              <a:gd name="connsiteX3561" fmla="*/ 4241225 w 11164922"/>
              <a:gd name="connsiteY3561" fmla="*/ 322072 h 5421351"/>
              <a:gd name="connsiteX3562" fmla="*/ 4253427 w 11164922"/>
              <a:gd name="connsiteY3562" fmla="*/ 330049 h 5421351"/>
              <a:gd name="connsiteX3563" fmla="*/ 4266486 w 11164922"/>
              <a:gd name="connsiteY3563" fmla="*/ 335574 h 5421351"/>
              <a:gd name="connsiteX3564" fmla="*/ 4289413 w 11164922"/>
              <a:gd name="connsiteY3564" fmla="*/ 356049 h 5421351"/>
              <a:gd name="connsiteX3565" fmla="*/ 4290802 w 11164922"/>
              <a:gd name="connsiteY3565" fmla="*/ 387632 h 5421351"/>
              <a:gd name="connsiteX3566" fmla="*/ 4272632 w 11164922"/>
              <a:gd name="connsiteY3566" fmla="*/ 397381 h 5421351"/>
              <a:gd name="connsiteX3567" fmla="*/ 4252807 w 11164922"/>
              <a:gd name="connsiteY3567" fmla="*/ 398681 h 5421351"/>
              <a:gd name="connsiteX3568" fmla="*/ 4252747 w 11164922"/>
              <a:gd name="connsiteY3568" fmla="*/ 408904 h 5421351"/>
              <a:gd name="connsiteX3569" fmla="*/ 4245745 w 11164922"/>
              <a:gd name="connsiteY3569" fmla="*/ 420279 h 5421351"/>
              <a:gd name="connsiteX3570" fmla="*/ 4194071 w 11164922"/>
              <a:gd name="connsiteY3570" fmla="*/ 440548 h 5421351"/>
              <a:gd name="connsiteX3571" fmla="*/ 4126383 w 11164922"/>
              <a:gd name="connsiteY3571" fmla="*/ 463208 h 5421351"/>
              <a:gd name="connsiteX3572" fmla="*/ 4032164 w 11164922"/>
              <a:gd name="connsiteY3572" fmla="*/ 480935 h 5421351"/>
              <a:gd name="connsiteX3573" fmla="*/ 4005603 w 11164922"/>
              <a:gd name="connsiteY3573" fmla="*/ 476238 h 5421351"/>
              <a:gd name="connsiteX3574" fmla="*/ 3906301 w 11164922"/>
              <a:gd name="connsiteY3574" fmla="*/ 540468 h 5421351"/>
              <a:gd name="connsiteX3575" fmla="*/ 3833768 w 11164922"/>
              <a:gd name="connsiteY3575" fmla="*/ 560944 h 5421351"/>
              <a:gd name="connsiteX3576" fmla="*/ 3813530 w 11164922"/>
              <a:gd name="connsiteY3576" fmla="*/ 550987 h 5421351"/>
              <a:gd name="connsiteX3577" fmla="*/ 3790928 w 11164922"/>
              <a:gd name="connsiteY3577" fmla="*/ 567089 h 5421351"/>
              <a:gd name="connsiteX3578" fmla="*/ 3757069 w 11164922"/>
              <a:gd name="connsiteY3578" fmla="*/ 570959 h 5421351"/>
              <a:gd name="connsiteX3579" fmla="*/ 3726785 w 11164922"/>
              <a:gd name="connsiteY3579" fmla="*/ 588835 h 5421351"/>
              <a:gd name="connsiteX3580" fmla="*/ 3707226 w 11164922"/>
              <a:gd name="connsiteY3580" fmla="*/ 615632 h 5421351"/>
              <a:gd name="connsiteX3581" fmla="*/ 3700106 w 11164922"/>
              <a:gd name="connsiteY3581" fmla="*/ 628543 h 5421351"/>
              <a:gd name="connsiteX3582" fmla="*/ 3643645 w 11164922"/>
              <a:gd name="connsiteY3582" fmla="*/ 672979 h 5421351"/>
              <a:gd name="connsiteX3583" fmla="*/ 3642493 w 11164922"/>
              <a:gd name="connsiteY3583" fmla="*/ 682256 h 5421351"/>
              <a:gd name="connsiteX3584" fmla="*/ 3616257 w 11164922"/>
              <a:gd name="connsiteY3584" fmla="*/ 723560 h 5421351"/>
              <a:gd name="connsiteX3585" fmla="*/ 3591320 w 11164922"/>
              <a:gd name="connsiteY3585" fmla="*/ 748319 h 5421351"/>
              <a:gd name="connsiteX3586" fmla="*/ 3552557 w 11164922"/>
              <a:gd name="connsiteY3586" fmla="*/ 764067 h 5421351"/>
              <a:gd name="connsiteX3587" fmla="*/ 3535155 w 11164922"/>
              <a:gd name="connsiteY3587" fmla="*/ 752751 h 5421351"/>
              <a:gd name="connsiteX3588" fmla="*/ 3508712 w 11164922"/>
              <a:gd name="connsiteY3588" fmla="*/ 730415 h 5421351"/>
              <a:gd name="connsiteX3589" fmla="*/ 3470894 w 11164922"/>
              <a:gd name="connsiteY3589" fmla="*/ 728672 h 5421351"/>
              <a:gd name="connsiteX3590" fmla="*/ 3443683 w 11164922"/>
              <a:gd name="connsiteY3590" fmla="*/ 715642 h 5421351"/>
              <a:gd name="connsiteX3591" fmla="*/ 3423297 w 11164922"/>
              <a:gd name="connsiteY3591" fmla="*/ 674722 h 5421351"/>
              <a:gd name="connsiteX3592" fmla="*/ 3411450 w 11164922"/>
              <a:gd name="connsiteY3592" fmla="*/ 635634 h 5421351"/>
              <a:gd name="connsiteX3593" fmla="*/ 3409618 w 11164922"/>
              <a:gd name="connsiteY3593" fmla="*/ 589366 h 5421351"/>
              <a:gd name="connsiteX3594" fmla="*/ 3402852 w 11164922"/>
              <a:gd name="connsiteY3594" fmla="*/ 548150 h 5421351"/>
              <a:gd name="connsiteX3595" fmla="*/ 3412720 w 11164922"/>
              <a:gd name="connsiteY3595" fmla="*/ 495087 h 5421351"/>
              <a:gd name="connsiteX3596" fmla="*/ 3503778 w 11164922"/>
              <a:gd name="connsiteY3596" fmla="*/ 434815 h 5421351"/>
              <a:gd name="connsiteX3597" fmla="*/ 3483067 w 11164922"/>
              <a:gd name="connsiteY3597" fmla="*/ 404472 h 5421351"/>
              <a:gd name="connsiteX3598" fmla="*/ 3483865 w 11164922"/>
              <a:gd name="connsiteY3598" fmla="*/ 388075 h 5421351"/>
              <a:gd name="connsiteX3599" fmla="*/ 3527001 w 11164922"/>
              <a:gd name="connsiteY3599" fmla="*/ 389346 h 5421351"/>
              <a:gd name="connsiteX3600" fmla="*/ 3529896 w 11164922"/>
              <a:gd name="connsiteY3600" fmla="*/ 377735 h 5421351"/>
              <a:gd name="connsiteX3601" fmla="*/ 3513144 w 11164922"/>
              <a:gd name="connsiteY3601" fmla="*/ 366242 h 5421351"/>
              <a:gd name="connsiteX3602" fmla="*/ 3499524 w 11164922"/>
              <a:gd name="connsiteY3602" fmla="*/ 362608 h 5421351"/>
              <a:gd name="connsiteX3603" fmla="*/ 3464395 w 11164922"/>
              <a:gd name="connsiteY3603" fmla="*/ 358530 h 5421351"/>
              <a:gd name="connsiteX3604" fmla="*/ 3464867 w 11164922"/>
              <a:gd name="connsiteY3604" fmla="*/ 332678 h 5421351"/>
              <a:gd name="connsiteX3605" fmla="*/ 3474174 w 11164922"/>
              <a:gd name="connsiteY3605" fmla="*/ 310785 h 5421351"/>
              <a:gd name="connsiteX3606" fmla="*/ 3458663 w 11164922"/>
              <a:gd name="connsiteY3606" fmla="*/ 237838 h 5421351"/>
              <a:gd name="connsiteX3607" fmla="*/ 3415291 w 11164922"/>
              <a:gd name="connsiteY3607" fmla="*/ 216832 h 5421351"/>
              <a:gd name="connsiteX3608" fmla="*/ 3361105 w 11164922"/>
              <a:gd name="connsiteY3608" fmla="*/ 210007 h 5421351"/>
              <a:gd name="connsiteX3609" fmla="*/ 3271122 w 11164922"/>
              <a:gd name="connsiteY3609" fmla="*/ 211632 h 5421351"/>
              <a:gd name="connsiteX3610" fmla="*/ 3251623 w 11164922"/>
              <a:gd name="connsiteY3610" fmla="*/ 207614 h 5421351"/>
              <a:gd name="connsiteX3611" fmla="*/ 3226982 w 11164922"/>
              <a:gd name="connsiteY3611" fmla="*/ 197480 h 5421351"/>
              <a:gd name="connsiteX3612" fmla="*/ 3221014 w 11164922"/>
              <a:gd name="connsiteY3612" fmla="*/ 170475 h 5421351"/>
              <a:gd name="connsiteX3613" fmla="*/ 3216316 w 11164922"/>
              <a:gd name="connsiteY3613" fmla="*/ 162143 h 5421351"/>
              <a:gd name="connsiteX3614" fmla="*/ 3208281 w 11164922"/>
              <a:gd name="connsiteY3614" fmla="*/ 140487 h 5421351"/>
              <a:gd name="connsiteX3615" fmla="*/ 3400843 w 11164922"/>
              <a:gd name="connsiteY3615" fmla="*/ 113216 h 5421351"/>
              <a:gd name="connsiteX3616" fmla="*/ 3399632 w 11164922"/>
              <a:gd name="connsiteY3616" fmla="*/ 91708 h 5421351"/>
              <a:gd name="connsiteX3617" fmla="*/ 3411036 w 11164922"/>
              <a:gd name="connsiteY3617" fmla="*/ 86950 h 5421351"/>
              <a:gd name="connsiteX3618" fmla="*/ 3592502 w 11164922"/>
              <a:gd name="connsiteY3618" fmla="*/ 47389 h 5421351"/>
              <a:gd name="connsiteX3619" fmla="*/ 3658831 w 11164922"/>
              <a:gd name="connsiteY3619" fmla="*/ 42811 h 5421351"/>
              <a:gd name="connsiteX3620" fmla="*/ 3674727 w 11164922"/>
              <a:gd name="connsiteY3620" fmla="*/ 38644 h 542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Lst>
            <a:rect l="l" t="t" r="r" b="b"/>
            <a:pathLst>
              <a:path w="11164922" h="5421351">
                <a:moveTo>
                  <a:pt x="2963795" y="5273713"/>
                </a:moveTo>
                <a:lnTo>
                  <a:pt x="2971122" y="5286625"/>
                </a:lnTo>
                <a:lnTo>
                  <a:pt x="2971328" y="5291559"/>
                </a:lnTo>
                <a:lnTo>
                  <a:pt x="2971890" y="5291234"/>
                </a:lnTo>
                <a:lnTo>
                  <a:pt x="2984477" y="5276018"/>
                </a:lnTo>
                <a:lnTo>
                  <a:pt x="2997713" y="5274275"/>
                </a:lnTo>
                <a:lnTo>
                  <a:pt x="3020019" y="5286300"/>
                </a:lnTo>
                <a:lnTo>
                  <a:pt x="3004272" y="5300334"/>
                </a:lnTo>
                <a:lnTo>
                  <a:pt x="2995112" y="5306568"/>
                </a:lnTo>
                <a:lnTo>
                  <a:pt x="2979129" y="5305357"/>
                </a:lnTo>
                <a:lnTo>
                  <a:pt x="2974225" y="5296346"/>
                </a:lnTo>
                <a:lnTo>
                  <a:pt x="2972157" y="5291087"/>
                </a:lnTo>
                <a:lnTo>
                  <a:pt x="2971359" y="5292032"/>
                </a:lnTo>
                <a:lnTo>
                  <a:pt x="2971328" y="5291589"/>
                </a:lnTo>
                <a:lnTo>
                  <a:pt x="2971241" y="5291619"/>
                </a:lnTo>
                <a:lnTo>
                  <a:pt x="2952567" y="5302166"/>
                </a:lnTo>
                <a:lnTo>
                  <a:pt x="2949141" y="5303437"/>
                </a:lnTo>
                <a:lnTo>
                  <a:pt x="2944473" y="5304293"/>
                </a:lnTo>
                <a:lnTo>
                  <a:pt x="2936524" y="5290673"/>
                </a:lnTo>
                <a:lnTo>
                  <a:pt x="2941872" y="5277761"/>
                </a:lnTo>
                <a:close/>
                <a:moveTo>
                  <a:pt x="9585616" y="4842118"/>
                </a:moveTo>
                <a:lnTo>
                  <a:pt x="9602840" y="4846875"/>
                </a:lnTo>
                <a:lnTo>
                  <a:pt x="9630524" y="4850361"/>
                </a:lnTo>
                <a:lnTo>
                  <a:pt x="9664620" y="4847732"/>
                </a:lnTo>
                <a:lnTo>
                  <a:pt x="9690620" y="4858102"/>
                </a:lnTo>
                <a:lnTo>
                  <a:pt x="9675670" y="4886554"/>
                </a:lnTo>
                <a:lnTo>
                  <a:pt x="9634838" y="4936367"/>
                </a:lnTo>
                <a:lnTo>
                  <a:pt x="9574418" y="4969694"/>
                </a:lnTo>
                <a:lnTo>
                  <a:pt x="9564964" y="4971112"/>
                </a:lnTo>
                <a:lnTo>
                  <a:pt x="9550605" y="4959767"/>
                </a:lnTo>
                <a:lnTo>
                  <a:pt x="9544607" y="4923190"/>
                </a:lnTo>
                <a:lnTo>
                  <a:pt x="9566057" y="4857600"/>
                </a:lnTo>
                <a:lnTo>
                  <a:pt x="9573680" y="4846845"/>
                </a:lnTo>
                <a:close/>
                <a:moveTo>
                  <a:pt x="10493301" y="4841498"/>
                </a:moveTo>
                <a:lnTo>
                  <a:pt x="10513805" y="4855532"/>
                </a:lnTo>
                <a:lnTo>
                  <a:pt x="10544178" y="4850804"/>
                </a:lnTo>
                <a:lnTo>
                  <a:pt x="10526658" y="4896688"/>
                </a:lnTo>
                <a:lnTo>
                  <a:pt x="10415273" y="4982517"/>
                </a:lnTo>
                <a:lnTo>
                  <a:pt x="10382891" y="4989696"/>
                </a:lnTo>
                <a:lnTo>
                  <a:pt x="10329119" y="5015755"/>
                </a:lnTo>
                <a:lnTo>
                  <a:pt x="10289499" y="5049111"/>
                </a:lnTo>
                <a:lnTo>
                  <a:pt x="10217349" y="5085570"/>
                </a:lnTo>
                <a:lnTo>
                  <a:pt x="10179768" y="5082763"/>
                </a:lnTo>
                <a:lnTo>
                  <a:pt x="10131107" y="5071182"/>
                </a:lnTo>
                <a:lnTo>
                  <a:pt x="10148598" y="5049673"/>
                </a:lnTo>
                <a:lnTo>
                  <a:pt x="10168364" y="5034398"/>
                </a:lnTo>
                <a:lnTo>
                  <a:pt x="10234752" y="4999387"/>
                </a:lnTo>
                <a:lnTo>
                  <a:pt x="10252951" y="4985412"/>
                </a:lnTo>
                <a:lnTo>
                  <a:pt x="10286130" y="4967301"/>
                </a:lnTo>
                <a:lnTo>
                  <a:pt x="10338928" y="4951081"/>
                </a:lnTo>
                <a:lnTo>
                  <a:pt x="10364484" y="4938495"/>
                </a:lnTo>
                <a:lnTo>
                  <a:pt x="10395980" y="4916217"/>
                </a:lnTo>
                <a:lnTo>
                  <a:pt x="10420384" y="4893557"/>
                </a:lnTo>
                <a:lnTo>
                  <a:pt x="10422541" y="4890395"/>
                </a:lnTo>
                <a:lnTo>
                  <a:pt x="10423633" y="4889213"/>
                </a:lnTo>
                <a:lnTo>
                  <a:pt x="10434506" y="4883511"/>
                </a:lnTo>
                <a:close/>
                <a:moveTo>
                  <a:pt x="10665845" y="4587941"/>
                </a:moveTo>
                <a:lnTo>
                  <a:pt x="10693056" y="4616304"/>
                </a:lnTo>
                <a:lnTo>
                  <a:pt x="10700975" y="4642924"/>
                </a:lnTo>
                <a:lnTo>
                  <a:pt x="10690043" y="4680417"/>
                </a:lnTo>
                <a:lnTo>
                  <a:pt x="10711906" y="4685085"/>
                </a:lnTo>
                <a:lnTo>
                  <a:pt x="10711345" y="4699858"/>
                </a:lnTo>
                <a:lnTo>
                  <a:pt x="10721360" y="4725444"/>
                </a:lnTo>
                <a:lnTo>
                  <a:pt x="10746356" y="4723405"/>
                </a:lnTo>
                <a:lnTo>
                  <a:pt x="10746955" y="4723041"/>
                </a:lnTo>
                <a:lnTo>
                  <a:pt x="10746799" y="4723140"/>
                </a:lnTo>
                <a:lnTo>
                  <a:pt x="10747035" y="4722992"/>
                </a:lnTo>
                <a:lnTo>
                  <a:pt x="10746955" y="4723041"/>
                </a:lnTo>
                <a:lnTo>
                  <a:pt x="10747124" y="4722933"/>
                </a:lnTo>
                <a:lnTo>
                  <a:pt x="10778205" y="4725178"/>
                </a:lnTo>
                <a:lnTo>
                  <a:pt x="10773655" y="4737114"/>
                </a:lnTo>
                <a:lnTo>
                  <a:pt x="10736753" y="4770205"/>
                </a:lnTo>
                <a:lnTo>
                  <a:pt x="10681180" y="4799514"/>
                </a:lnTo>
                <a:lnTo>
                  <a:pt x="10658045" y="4834378"/>
                </a:lnTo>
                <a:lnTo>
                  <a:pt x="10592603" y="4874412"/>
                </a:lnTo>
                <a:lnTo>
                  <a:pt x="10575821" y="4880793"/>
                </a:lnTo>
                <a:lnTo>
                  <a:pt x="10565569" y="4880144"/>
                </a:lnTo>
                <a:lnTo>
                  <a:pt x="10574433" y="4855503"/>
                </a:lnTo>
                <a:lnTo>
                  <a:pt x="10592573" y="4831689"/>
                </a:lnTo>
                <a:lnTo>
                  <a:pt x="10595321" y="4824096"/>
                </a:lnTo>
                <a:lnTo>
                  <a:pt x="10583828" y="4812131"/>
                </a:lnTo>
                <a:lnTo>
                  <a:pt x="10575437" y="4794107"/>
                </a:lnTo>
                <a:lnTo>
                  <a:pt x="10630509" y="4755048"/>
                </a:lnTo>
                <a:lnTo>
                  <a:pt x="10653229" y="4690404"/>
                </a:lnTo>
                <a:lnTo>
                  <a:pt x="10650482" y="4630161"/>
                </a:lnTo>
                <a:close/>
                <a:moveTo>
                  <a:pt x="10572305" y="4013082"/>
                </a:moveTo>
                <a:lnTo>
                  <a:pt x="10612043" y="4042213"/>
                </a:lnTo>
                <a:lnTo>
                  <a:pt x="10650009" y="4081184"/>
                </a:lnTo>
                <a:lnTo>
                  <a:pt x="10650777" y="4088334"/>
                </a:lnTo>
                <a:lnTo>
                  <a:pt x="10649950" y="4100093"/>
                </a:lnTo>
                <a:lnTo>
                  <a:pt x="10629209" y="4088453"/>
                </a:lnTo>
                <a:lnTo>
                  <a:pt x="10605780" y="4068213"/>
                </a:lnTo>
                <a:lnTo>
                  <a:pt x="10583148" y="4036127"/>
                </a:lnTo>
                <a:close/>
                <a:moveTo>
                  <a:pt x="10749339" y="3905980"/>
                </a:moveTo>
                <a:lnTo>
                  <a:pt x="10755751" y="3908166"/>
                </a:lnTo>
                <a:lnTo>
                  <a:pt x="10751290" y="3919452"/>
                </a:lnTo>
                <a:lnTo>
                  <a:pt x="10747301" y="3917680"/>
                </a:lnTo>
                <a:close/>
                <a:moveTo>
                  <a:pt x="11102315" y="3889967"/>
                </a:moveTo>
                <a:lnTo>
                  <a:pt x="11114074" y="3927401"/>
                </a:lnTo>
                <a:lnTo>
                  <a:pt x="11079270" y="3939278"/>
                </a:lnTo>
                <a:lnTo>
                  <a:pt x="11058736" y="3909053"/>
                </a:lnTo>
                <a:lnTo>
                  <a:pt x="11069756" y="3892892"/>
                </a:lnTo>
                <a:lnTo>
                  <a:pt x="11086479" y="3890056"/>
                </a:lnTo>
                <a:close/>
                <a:moveTo>
                  <a:pt x="10755189" y="3865178"/>
                </a:moveTo>
                <a:lnTo>
                  <a:pt x="10761779" y="3877262"/>
                </a:lnTo>
                <a:lnTo>
                  <a:pt x="10757524" y="3879626"/>
                </a:lnTo>
                <a:lnTo>
                  <a:pt x="10750846" y="3867571"/>
                </a:lnTo>
                <a:close/>
                <a:moveTo>
                  <a:pt x="11164922" y="3851174"/>
                </a:moveTo>
                <a:lnTo>
                  <a:pt x="11158658" y="3868990"/>
                </a:lnTo>
                <a:lnTo>
                  <a:pt x="11121106" y="3877795"/>
                </a:lnTo>
                <a:lnTo>
                  <a:pt x="11121106" y="3858472"/>
                </a:lnTo>
                <a:close/>
                <a:moveTo>
                  <a:pt x="10762665" y="3806650"/>
                </a:moveTo>
                <a:lnTo>
                  <a:pt x="10756666" y="3843906"/>
                </a:lnTo>
                <a:lnTo>
                  <a:pt x="10752855" y="3829104"/>
                </a:lnTo>
                <a:close/>
                <a:moveTo>
                  <a:pt x="6524740" y="3679606"/>
                </a:moveTo>
                <a:lnTo>
                  <a:pt x="6539866" y="3714617"/>
                </a:lnTo>
                <a:lnTo>
                  <a:pt x="6557239" y="3775332"/>
                </a:lnTo>
                <a:lnTo>
                  <a:pt x="6560459" y="3798436"/>
                </a:lnTo>
                <a:lnTo>
                  <a:pt x="6557269" y="3825293"/>
                </a:lnTo>
                <a:lnTo>
                  <a:pt x="6546603" y="3832679"/>
                </a:lnTo>
                <a:lnTo>
                  <a:pt x="6540399" y="3846211"/>
                </a:lnTo>
                <a:lnTo>
                  <a:pt x="6540162" y="3854395"/>
                </a:lnTo>
                <a:lnTo>
                  <a:pt x="6534431" y="3878563"/>
                </a:lnTo>
                <a:lnTo>
                  <a:pt x="6530678" y="3884531"/>
                </a:lnTo>
                <a:lnTo>
                  <a:pt x="6526217" y="3900663"/>
                </a:lnTo>
                <a:lnTo>
                  <a:pt x="6525301" y="3912806"/>
                </a:lnTo>
                <a:lnTo>
                  <a:pt x="6421243" y="4205125"/>
                </a:lnTo>
                <a:lnTo>
                  <a:pt x="6419588" y="4207253"/>
                </a:lnTo>
                <a:lnTo>
                  <a:pt x="6399262" y="4220814"/>
                </a:lnTo>
                <a:lnTo>
                  <a:pt x="6381682" y="4225275"/>
                </a:lnTo>
                <a:lnTo>
                  <a:pt x="6366939" y="4231066"/>
                </a:lnTo>
                <a:lnTo>
                  <a:pt x="6349035" y="4233873"/>
                </a:lnTo>
                <a:lnTo>
                  <a:pt x="6333494" y="4228968"/>
                </a:lnTo>
                <a:lnTo>
                  <a:pt x="6309238" y="4210975"/>
                </a:lnTo>
                <a:lnTo>
                  <a:pt x="6295115" y="4186807"/>
                </a:lnTo>
                <a:lnTo>
                  <a:pt x="6282440" y="4105086"/>
                </a:lnTo>
                <a:lnTo>
                  <a:pt x="6292013" y="4064254"/>
                </a:lnTo>
                <a:lnTo>
                  <a:pt x="6304983" y="4044577"/>
                </a:lnTo>
                <a:lnTo>
                  <a:pt x="6325280" y="3998782"/>
                </a:lnTo>
                <a:lnTo>
                  <a:pt x="6322739" y="3899776"/>
                </a:lnTo>
                <a:lnTo>
                  <a:pt x="6334144" y="3869138"/>
                </a:lnTo>
                <a:lnTo>
                  <a:pt x="6349566" y="3849254"/>
                </a:lnTo>
                <a:lnTo>
                  <a:pt x="6373971" y="3837850"/>
                </a:lnTo>
                <a:lnTo>
                  <a:pt x="6390634" y="3833684"/>
                </a:lnTo>
                <a:lnTo>
                  <a:pt x="6422632" y="3818291"/>
                </a:lnTo>
                <a:lnTo>
                  <a:pt x="6468869" y="3758285"/>
                </a:lnTo>
                <a:lnTo>
                  <a:pt x="6473508" y="3749008"/>
                </a:lnTo>
                <a:lnTo>
                  <a:pt x="6496849" y="3721619"/>
                </a:lnTo>
                <a:lnTo>
                  <a:pt x="6505358" y="3698810"/>
                </a:lnTo>
                <a:lnTo>
                  <a:pt x="6514192" y="3685722"/>
                </a:lnTo>
                <a:lnTo>
                  <a:pt x="6519244" y="3682176"/>
                </a:lnTo>
                <a:close/>
                <a:moveTo>
                  <a:pt x="9864050" y="3616940"/>
                </a:moveTo>
                <a:lnTo>
                  <a:pt x="9882575" y="3653015"/>
                </a:lnTo>
                <a:lnTo>
                  <a:pt x="9897701" y="3717541"/>
                </a:lnTo>
                <a:lnTo>
                  <a:pt x="9896756" y="3758580"/>
                </a:lnTo>
                <a:lnTo>
                  <a:pt x="9893388" y="3766793"/>
                </a:lnTo>
                <a:lnTo>
                  <a:pt x="9916552" y="3766527"/>
                </a:lnTo>
                <a:lnTo>
                  <a:pt x="9942669" y="3789957"/>
                </a:lnTo>
                <a:lnTo>
                  <a:pt x="9949081" y="3803518"/>
                </a:lnTo>
                <a:lnTo>
                  <a:pt x="9959481" y="3934462"/>
                </a:lnTo>
                <a:lnTo>
                  <a:pt x="9968817" y="3960196"/>
                </a:lnTo>
                <a:lnTo>
                  <a:pt x="10023032" y="4003509"/>
                </a:lnTo>
                <a:lnTo>
                  <a:pt x="10028941" y="4026022"/>
                </a:lnTo>
                <a:lnTo>
                  <a:pt x="10042827" y="4058581"/>
                </a:lnTo>
                <a:lnTo>
                  <a:pt x="10044511" y="4084788"/>
                </a:lnTo>
                <a:lnTo>
                  <a:pt x="10046077" y="4089012"/>
                </a:lnTo>
                <a:lnTo>
                  <a:pt x="10062830" y="4096015"/>
                </a:lnTo>
                <a:lnTo>
                  <a:pt x="10080881" y="4135162"/>
                </a:lnTo>
                <a:lnTo>
                  <a:pt x="10084722" y="4148398"/>
                </a:lnTo>
                <a:lnTo>
                  <a:pt x="10124845" y="4216559"/>
                </a:lnTo>
                <a:lnTo>
                  <a:pt x="10140710" y="4212422"/>
                </a:lnTo>
                <a:lnTo>
                  <a:pt x="10121211" y="4280672"/>
                </a:lnTo>
                <a:lnTo>
                  <a:pt x="10117665" y="4293258"/>
                </a:lnTo>
                <a:lnTo>
                  <a:pt x="10118847" y="4333617"/>
                </a:lnTo>
                <a:lnTo>
                  <a:pt x="10055886" y="4464768"/>
                </a:lnTo>
                <a:lnTo>
                  <a:pt x="9936110" y="4576891"/>
                </a:lnTo>
                <a:lnTo>
                  <a:pt x="9911056" y="4610484"/>
                </a:lnTo>
                <a:lnTo>
                  <a:pt x="9905058" y="4621593"/>
                </a:lnTo>
                <a:lnTo>
                  <a:pt x="9893713" y="4630841"/>
                </a:lnTo>
                <a:lnTo>
                  <a:pt x="9809775" y="4728458"/>
                </a:lnTo>
                <a:lnTo>
                  <a:pt x="9727226" y="4755433"/>
                </a:lnTo>
                <a:lnTo>
                  <a:pt x="9690620" y="4777207"/>
                </a:lnTo>
                <a:lnTo>
                  <a:pt x="9665742" y="4773810"/>
                </a:lnTo>
                <a:lnTo>
                  <a:pt x="9639772" y="4745801"/>
                </a:lnTo>
                <a:lnTo>
                  <a:pt x="9607923" y="4762139"/>
                </a:lnTo>
                <a:lnTo>
                  <a:pt x="9576103" y="4770501"/>
                </a:lnTo>
                <a:lnTo>
                  <a:pt x="9502801" y="4746924"/>
                </a:lnTo>
                <a:lnTo>
                  <a:pt x="9486965" y="4718531"/>
                </a:lnTo>
                <a:lnTo>
                  <a:pt x="9492194" y="4675099"/>
                </a:lnTo>
                <a:lnTo>
                  <a:pt x="9486818" y="4652940"/>
                </a:lnTo>
                <a:lnTo>
                  <a:pt x="9470892" y="4642452"/>
                </a:lnTo>
                <a:lnTo>
                  <a:pt x="9470892" y="4624341"/>
                </a:lnTo>
                <a:lnTo>
                  <a:pt x="9429380" y="4629541"/>
                </a:lnTo>
                <a:lnTo>
                  <a:pt x="9450742" y="4595534"/>
                </a:lnTo>
                <a:lnTo>
                  <a:pt x="9464776" y="4580555"/>
                </a:lnTo>
                <a:lnTo>
                  <a:pt x="9479254" y="4555737"/>
                </a:lnTo>
                <a:lnTo>
                  <a:pt x="9412954" y="4602064"/>
                </a:lnTo>
                <a:lnTo>
                  <a:pt x="9388992" y="4606998"/>
                </a:lnTo>
                <a:lnTo>
                  <a:pt x="9379864" y="4578930"/>
                </a:lnTo>
                <a:lnTo>
                  <a:pt x="9376732" y="4549414"/>
                </a:lnTo>
                <a:lnTo>
                  <a:pt x="9366952" y="4524035"/>
                </a:lnTo>
                <a:lnTo>
                  <a:pt x="9348338" y="4508672"/>
                </a:lnTo>
                <a:lnTo>
                  <a:pt x="9331527" y="4502142"/>
                </a:lnTo>
                <a:lnTo>
                  <a:pt x="9305114" y="4487813"/>
                </a:lnTo>
                <a:lnTo>
                  <a:pt x="9303578" y="4486335"/>
                </a:lnTo>
                <a:lnTo>
                  <a:pt x="9293473" y="4481844"/>
                </a:lnTo>
                <a:lnTo>
                  <a:pt x="9269955" y="4481283"/>
                </a:lnTo>
                <a:lnTo>
                  <a:pt x="9078768" y="4524774"/>
                </a:lnTo>
                <a:lnTo>
                  <a:pt x="9006619" y="4555707"/>
                </a:lnTo>
                <a:lnTo>
                  <a:pt x="8995658" y="4567053"/>
                </a:lnTo>
                <a:lnTo>
                  <a:pt x="8968742" y="4576389"/>
                </a:lnTo>
                <a:lnTo>
                  <a:pt x="8908795" y="4575798"/>
                </a:lnTo>
                <a:lnTo>
                  <a:pt x="8839364" y="4590305"/>
                </a:lnTo>
                <a:lnTo>
                  <a:pt x="8804028" y="4615477"/>
                </a:lnTo>
                <a:lnTo>
                  <a:pt x="8749901" y="4628802"/>
                </a:lnTo>
                <a:lnTo>
                  <a:pt x="8696720" y="4586139"/>
                </a:lnTo>
                <a:lnTo>
                  <a:pt x="8705850" y="4560051"/>
                </a:lnTo>
                <a:lnTo>
                  <a:pt x="8730579" y="4534287"/>
                </a:lnTo>
                <a:lnTo>
                  <a:pt x="8751408" y="4486601"/>
                </a:lnTo>
                <a:lnTo>
                  <a:pt x="8751556" y="4479717"/>
                </a:lnTo>
                <a:lnTo>
                  <a:pt x="8749901" y="4473424"/>
                </a:lnTo>
                <a:lnTo>
                  <a:pt x="8742279" y="4342628"/>
                </a:lnTo>
                <a:lnTo>
                  <a:pt x="8725970" y="4282297"/>
                </a:lnTo>
                <a:lnTo>
                  <a:pt x="8721331" y="4247581"/>
                </a:lnTo>
                <a:lnTo>
                  <a:pt x="8747656" y="4239752"/>
                </a:lnTo>
                <a:lnTo>
                  <a:pt x="8752797" y="4244036"/>
                </a:lnTo>
                <a:lnTo>
                  <a:pt x="8745795" y="4206602"/>
                </a:lnTo>
                <a:lnTo>
                  <a:pt x="8751704" y="4167189"/>
                </a:lnTo>
                <a:lnTo>
                  <a:pt x="8774453" y="4117464"/>
                </a:lnTo>
                <a:lnTo>
                  <a:pt x="8774394" y="4097905"/>
                </a:lnTo>
                <a:lnTo>
                  <a:pt x="8842526" y="4054917"/>
                </a:lnTo>
                <a:lnTo>
                  <a:pt x="8931752" y="4016124"/>
                </a:lnTo>
                <a:lnTo>
                  <a:pt x="8935947" y="4013111"/>
                </a:lnTo>
                <a:lnTo>
                  <a:pt x="8986588" y="3995797"/>
                </a:lnTo>
                <a:lnTo>
                  <a:pt x="9002069" y="3995620"/>
                </a:lnTo>
                <a:lnTo>
                  <a:pt x="9078325" y="3947137"/>
                </a:lnTo>
                <a:lnTo>
                  <a:pt x="9104118" y="3920103"/>
                </a:lnTo>
                <a:lnTo>
                  <a:pt x="9136293" y="3854749"/>
                </a:lnTo>
                <a:lnTo>
                  <a:pt x="9162942" y="3888224"/>
                </a:lnTo>
                <a:lnTo>
                  <a:pt x="9163120" y="3875637"/>
                </a:lnTo>
                <a:lnTo>
                  <a:pt x="9170210" y="3845383"/>
                </a:lnTo>
                <a:lnTo>
                  <a:pt x="9193078" y="3832235"/>
                </a:lnTo>
                <a:lnTo>
                  <a:pt x="9195176" y="3809279"/>
                </a:lnTo>
                <a:lnTo>
                  <a:pt x="9224839" y="3798495"/>
                </a:lnTo>
                <a:lnTo>
                  <a:pt x="9244487" y="3768625"/>
                </a:lnTo>
                <a:lnTo>
                  <a:pt x="9289248" y="3748652"/>
                </a:lnTo>
                <a:lnTo>
                  <a:pt x="9309457" y="3749627"/>
                </a:lnTo>
                <a:lnTo>
                  <a:pt x="9317523" y="3755241"/>
                </a:lnTo>
                <a:lnTo>
                  <a:pt x="9334009" y="3770309"/>
                </a:lnTo>
                <a:lnTo>
                  <a:pt x="9340952" y="3787179"/>
                </a:lnTo>
                <a:lnTo>
                  <a:pt x="9381458" y="3792379"/>
                </a:lnTo>
                <a:lnTo>
                  <a:pt x="9380158" y="3761445"/>
                </a:lnTo>
                <a:lnTo>
                  <a:pt x="9389082" y="3748268"/>
                </a:lnTo>
                <a:lnTo>
                  <a:pt x="9401166" y="3734796"/>
                </a:lnTo>
                <a:lnTo>
                  <a:pt x="9426220" y="3698721"/>
                </a:lnTo>
                <a:lnTo>
                  <a:pt x="9431834" y="3692842"/>
                </a:lnTo>
                <a:lnTo>
                  <a:pt x="9436294" y="3689444"/>
                </a:lnTo>
                <a:lnTo>
                  <a:pt x="9441346" y="3686667"/>
                </a:lnTo>
                <a:lnTo>
                  <a:pt x="9446932" y="3684658"/>
                </a:lnTo>
                <a:lnTo>
                  <a:pt x="9452634" y="3683446"/>
                </a:lnTo>
                <a:lnTo>
                  <a:pt x="9466047" y="3682944"/>
                </a:lnTo>
                <a:lnTo>
                  <a:pt x="9475354" y="3683801"/>
                </a:lnTo>
                <a:lnTo>
                  <a:pt x="9495356" y="3679783"/>
                </a:lnTo>
                <a:lnTo>
                  <a:pt x="9498044" y="3668349"/>
                </a:lnTo>
                <a:lnTo>
                  <a:pt x="9495710" y="3657978"/>
                </a:lnTo>
                <a:lnTo>
                  <a:pt x="9488472" y="3645776"/>
                </a:lnTo>
                <a:lnTo>
                  <a:pt x="9511280" y="3645747"/>
                </a:lnTo>
                <a:lnTo>
                  <a:pt x="9615457" y="3674228"/>
                </a:lnTo>
                <a:lnTo>
                  <a:pt x="9639714" y="3675321"/>
                </a:lnTo>
                <a:lnTo>
                  <a:pt x="9643348" y="3673667"/>
                </a:lnTo>
                <a:lnTo>
                  <a:pt x="9652447" y="3676119"/>
                </a:lnTo>
                <a:lnTo>
                  <a:pt x="9659124" y="3688824"/>
                </a:lnTo>
                <a:lnTo>
                  <a:pt x="9657677" y="3704955"/>
                </a:lnTo>
                <a:lnTo>
                  <a:pt x="9617259" y="3761711"/>
                </a:lnTo>
                <a:lnTo>
                  <a:pt x="9606387" y="3788568"/>
                </a:lnTo>
                <a:lnTo>
                  <a:pt x="9727256" y="3888667"/>
                </a:lnTo>
                <a:lnTo>
                  <a:pt x="9765664" y="3891001"/>
                </a:lnTo>
                <a:close/>
                <a:moveTo>
                  <a:pt x="10559571" y="3610824"/>
                </a:moveTo>
                <a:lnTo>
                  <a:pt x="10568849" y="3615020"/>
                </a:lnTo>
                <a:lnTo>
                  <a:pt x="10574049" y="3625006"/>
                </a:lnTo>
                <a:lnTo>
                  <a:pt x="10559956" y="3625775"/>
                </a:lnTo>
                <a:lnTo>
                  <a:pt x="10548699" y="3612537"/>
                </a:lnTo>
                <a:close/>
                <a:moveTo>
                  <a:pt x="9050937" y="3565118"/>
                </a:moveTo>
                <a:lnTo>
                  <a:pt x="9075402" y="3571057"/>
                </a:lnTo>
                <a:lnTo>
                  <a:pt x="9088165" y="3576286"/>
                </a:lnTo>
                <a:lnTo>
                  <a:pt x="9092006" y="3579270"/>
                </a:lnTo>
                <a:lnTo>
                  <a:pt x="9096142" y="3589847"/>
                </a:lnTo>
                <a:lnTo>
                  <a:pt x="9097117" y="3596791"/>
                </a:lnTo>
                <a:lnTo>
                  <a:pt x="9091769" y="3601814"/>
                </a:lnTo>
                <a:lnTo>
                  <a:pt x="9084767" y="3604296"/>
                </a:lnTo>
                <a:lnTo>
                  <a:pt x="9036933" y="3583702"/>
                </a:lnTo>
                <a:lnTo>
                  <a:pt x="9033830" y="3580540"/>
                </a:lnTo>
                <a:lnTo>
                  <a:pt x="9031850" y="3577586"/>
                </a:lnTo>
                <a:lnTo>
                  <a:pt x="9028453" y="3572711"/>
                </a:lnTo>
                <a:lnTo>
                  <a:pt x="9043816" y="3565797"/>
                </a:lnTo>
                <a:close/>
                <a:moveTo>
                  <a:pt x="10522729" y="3559150"/>
                </a:moveTo>
                <a:lnTo>
                  <a:pt x="10530233" y="3591384"/>
                </a:lnTo>
                <a:lnTo>
                  <a:pt x="10497644" y="3582904"/>
                </a:lnTo>
                <a:lnTo>
                  <a:pt x="10499505" y="3560657"/>
                </a:lnTo>
                <a:close/>
                <a:moveTo>
                  <a:pt x="9203746" y="3528866"/>
                </a:moveTo>
                <a:lnTo>
                  <a:pt x="9204514" y="3534125"/>
                </a:lnTo>
                <a:lnTo>
                  <a:pt x="9190420" y="3536104"/>
                </a:lnTo>
                <a:lnTo>
                  <a:pt x="9189652" y="3530757"/>
                </a:lnTo>
                <a:close/>
                <a:moveTo>
                  <a:pt x="10534753" y="3528778"/>
                </a:moveTo>
                <a:lnTo>
                  <a:pt x="10547782" y="3562136"/>
                </a:lnTo>
                <a:lnTo>
                  <a:pt x="10552569" y="3573894"/>
                </a:lnTo>
                <a:lnTo>
                  <a:pt x="10547487" y="3575874"/>
                </a:lnTo>
                <a:lnTo>
                  <a:pt x="10532891" y="3551971"/>
                </a:lnTo>
                <a:lnTo>
                  <a:pt x="10528903" y="3529930"/>
                </a:lnTo>
                <a:close/>
                <a:moveTo>
                  <a:pt x="9272733" y="3524257"/>
                </a:moveTo>
                <a:lnTo>
                  <a:pt x="9331410" y="3533771"/>
                </a:lnTo>
                <a:lnTo>
                  <a:pt x="9307656" y="3549961"/>
                </a:lnTo>
                <a:lnTo>
                  <a:pt x="9247087" y="3578798"/>
                </a:lnTo>
                <a:lnTo>
                  <a:pt x="9230778" y="3591119"/>
                </a:lnTo>
                <a:lnTo>
                  <a:pt x="9219019" y="3602819"/>
                </a:lnTo>
                <a:lnTo>
                  <a:pt x="9211633" y="3606659"/>
                </a:lnTo>
                <a:lnTo>
                  <a:pt x="9193876" y="3606896"/>
                </a:lnTo>
                <a:lnTo>
                  <a:pt x="9188499" y="3598919"/>
                </a:lnTo>
                <a:lnTo>
                  <a:pt x="9193995" y="3576375"/>
                </a:lnTo>
                <a:lnTo>
                  <a:pt x="9213612" y="3563020"/>
                </a:lnTo>
                <a:lnTo>
                  <a:pt x="9235595" y="3555841"/>
                </a:lnTo>
                <a:close/>
                <a:moveTo>
                  <a:pt x="9243070" y="3522898"/>
                </a:moveTo>
                <a:lnTo>
                  <a:pt x="9242863" y="3528364"/>
                </a:lnTo>
                <a:lnTo>
                  <a:pt x="9230336" y="3529132"/>
                </a:lnTo>
                <a:lnTo>
                  <a:pt x="9229686" y="3524848"/>
                </a:lnTo>
                <a:close/>
                <a:moveTo>
                  <a:pt x="9079271" y="3522780"/>
                </a:moveTo>
                <a:lnTo>
                  <a:pt x="9152220" y="3534126"/>
                </a:lnTo>
                <a:lnTo>
                  <a:pt x="9152248" y="3533948"/>
                </a:lnTo>
                <a:lnTo>
                  <a:pt x="9152337" y="3534037"/>
                </a:lnTo>
                <a:lnTo>
                  <a:pt x="9152633" y="3534126"/>
                </a:lnTo>
                <a:lnTo>
                  <a:pt x="9156739" y="3533091"/>
                </a:lnTo>
                <a:lnTo>
                  <a:pt x="9167583" y="3535485"/>
                </a:lnTo>
                <a:lnTo>
                  <a:pt x="9174555" y="3541571"/>
                </a:lnTo>
                <a:lnTo>
                  <a:pt x="9152662" y="3534155"/>
                </a:lnTo>
                <a:lnTo>
                  <a:pt x="9152574" y="3534155"/>
                </a:lnTo>
                <a:lnTo>
                  <a:pt x="9152485" y="3534184"/>
                </a:lnTo>
                <a:lnTo>
                  <a:pt x="9152248" y="3534155"/>
                </a:lnTo>
                <a:lnTo>
                  <a:pt x="9152220" y="3534214"/>
                </a:lnTo>
                <a:lnTo>
                  <a:pt x="9150771" y="3544113"/>
                </a:lnTo>
                <a:lnTo>
                  <a:pt x="9149678" y="3546890"/>
                </a:lnTo>
                <a:lnTo>
                  <a:pt x="9148762" y="3547244"/>
                </a:lnTo>
                <a:lnTo>
                  <a:pt x="9119069" y="3551676"/>
                </a:lnTo>
                <a:lnTo>
                  <a:pt x="9097353" y="3552119"/>
                </a:lnTo>
                <a:lnTo>
                  <a:pt x="9056344" y="3546329"/>
                </a:lnTo>
                <a:lnTo>
                  <a:pt x="9063671" y="3531437"/>
                </a:lnTo>
                <a:close/>
                <a:moveTo>
                  <a:pt x="10417784" y="3519737"/>
                </a:moveTo>
                <a:lnTo>
                  <a:pt x="10438644" y="3527094"/>
                </a:lnTo>
                <a:lnTo>
                  <a:pt x="10445823" y="3534747"/>
                </a:lnTo>
                <a:lnTo>
                  <a:pt x="10429661" y="3529961"/>
                </a:lnTo>
                <a:close/>
                <a:moveTo>
                  <a:pt x="8935032" y="3516989"/>
                </a:moveTo>
                <a:lnTo>
                  <a:pt x="8948474" y="3519027"/>
                </a:lnTo>
                <a:lnTo>
                  <a:pt x="8955801" y="3523400"/>
                </a:lnTo>
                <a:lnTo>
                  <a:pt x="8960352" y="3527478"/>
                </a:lnTo>
                <a:lnTo>
                  <a:pt x="8982924" y="3528807"/>
                </a:lnTo>
                <a:lnTo>
                  <a:pt x="8990754" y="3525853"/>
                </a:lnTo>
                <a:lnTo>
                  <a:pt x="9009219" y="3522366"/>
                </a:lnTo>
                <a:lnTo>
                  <a:pt x="9042753" y="3523341"/>
                </a:lnTo>
                <a:lnTo>
                  <a:pt x="9043403" y="3532323"/>
                </a:lnTo>
                <a:lnTo>
                  <a:pt x="9042221" y="3543077"/>
                </a:lnTo>
                <a:lnTo>
                  <a:pt x="9035869" y="3547421"/>
                </a:lnTo>
                <a:lnTo>
                  <a:pt x="9008244" y="3547184"/>
                </a:lnTo>
                <a:lnTo>
                  <a:pt x="9006442" y="3549193"/>
                </a:lnTo>
                <a:lnTo>
                  <a:pt x="8994949" y="3558826"/>
                </a:lnTo>
                <a:lnTo>
                  <a:pt x="8976099" y="3563287"/>
                </a:lnTo>
                <a:lnTo>
                  <a:pt x="8957308" y="3554985"/>
                </a:lnTo>
                <a:lnTo>
                  <a:pt x="8949745" y="3550021"/>
                </a:lnTo>
                <a:lnTo>
                  <a:pt x="8941680" y="3550908"/>
                </a:lnTo>
                <a:lnTo>
                  <a:pt x="8925636" y="3549843"/>
                </a:lnTo>
                <a:lnTo>
                  <a:pt x="8925636" y="3536223"/>
                </a:lnTo>
                <a:close/>
                <a:moveTo>
                  <a:pt x="10390396" y="3507919"/>
                </a:moveTo>
                <a:lnTo>
                  <a:pt x="10394532" y="3517404"/>
                </a:lnTo>
                <a:lnTo>
                  <a:pt x="10388830" y="3519354"/>
                </a:lnTo>
                <a:lnTo>
                  <a:pt x="10386732" y="3509071"/>
                </a:lnTo>
                <a:close/>
                <a:moveTo>
                  <a:pt x="10455691" y="3501182"/>
                </a:moveTo>
                <a:lnTo>
                  <a:pt x="10472857" y="3501477"/>
                </a:lnTo>
                <a:lnTo>
                  <a:pt x="10498886" y="3529133"/>
                </a:lnTo>
                <a:close/>
                <a:moveTo>
                  <a:pt x="10367942" y="3446258"/>
                </a:moveTo>
                <a:lnTo>
                  <a:pt x="10368119" y="3446495"/>
                </a:lnTo>
                <a:lnTo>
                  <a:pt x="10368089" y="3446495"/>
                </a:lnTo>
                <a:close/>
                <a:moveTo>
                  <a:pt x="8581022" y="3428413"/>
                </a:moveTo>
                <a:lnTo>
                  <a:pt x="8643569" y="3439285"/>
                </a:lnTo>
                <a:lnTo>
                  <a:pt x="8662182" y="3448858"/>
                </a:lnTo>
                <a:lnTo>
                  <a:pt x="8709248" y="3460410"/>
                </a:lnTo>
                <a:lnTo>
                  <a:pt x="8739710" y="3446406"/>
                </a:lnTo>
                <a:lnTo>
                  <a:pt x="8764410" y="3454974"/>
                </a:lnTo>
                <a:lnTo>
                  <a:pt x="8840813" y="3461356"/>
                </a:lnTo>
                <a:lnTo>
                  <a:pt x="8850741" y="3481092"/>
                </a:lnTo>
                <a:lnTo>
                  <a:pt x="8841818" y="3485258"/>
                </a:lnTo>
                <a:lnTo>
                  <a:pt x="8840636" y="3485494"/>
                </a:lnTo>
                <a:lnTo>
                  <a:pt x="8839484" y="3485996"/>
                </a:lnTo>
                <a:lnTo>
                  <a:pt x="8838390" y="3487385"/>
                </a:lnTo>
                <a:lnTo>
                  <a:pt x="8869590" y="3504522"/>
                </a:lnTo>
                <a:lnTo>
                  <a:pt x="8896003" y="3511849"/>
                </a:lnTo>
                <a:lnTo>
                  <a:pt x="8903213" y="3512765"/>
                </a:lnTo>
                <a:lnTo>
                  <a:pt x="8912460" y="3516754"/>
                </a:lnTo>
                <a:lnTo>
                  <a:pt x="8916744" y="3528602"/>
                </a:lnTo>
                <a:lnTo>
                  <a:pt x="8910185" y="3536372"/>
                </a:lnTo>
                <a:lnTo>
                  <a:pt x="8907349" y="3537436"/>
                </a:lnTo>
                <a:lnTo>
                  <a:pt x="8858895" y="3540803"/>
                </a:lnTo>
                <a:lnTo>
                  <a:pt x="8836145" y="3534836"/>
                </a:lnTo>
                <a:lnTo>
                  <a:pt x="8798800" y="3537465"/>
                </a:lnTo>
                <a:lnTo>
                  <a:pt x="8769018" y="3535367"/>
                </a:lnTo>
                <a:lnTo>
                  <a:pt x="8724464" y="3521747"/>
                </a:lnTo>
                <a:lnTo>
                  <a:pt x="8717875" y="3518438"/>
                </a:lnTo>
                <a:lnTo>
                  <a:pt x="8713502" y="3516133"/>
                </a:lnTo>
                <a:lnTo>
                  <a:pt x="8609060" y="3492703"/>
                </a:lnTo>
                <a:lnTo>
                  <a:pt x="8583031" y="3477842"/>
                </a:lnTo>
                <a:lnTo>
                  <a:pt x="8555879" y="3467915"/>
                </a:lnTo>
                <a:close/>
                <a:moveTo>
                  <a:pt x="10326312" y="3398543"/>
                </a:moveTo>
                <a:lnTo>
                  <a:pt x="10368355" y="3446850"/>
                </a:lnTo>
                <a:lnTo>
                  <a:pt x="10369005" y="3447825"/>
                </a:lnTo>
                <a:lnTo>
                  <a:pt x="10358841" y="3461770"/>
                </a:lnTo>
                <a:close/>
                <a:moveTo>
                  <a:pt x="10217203" y="3358302"/>
                </a:moveTo>
                <a:lnTo>
                  <a:pt x="10242819" y="3372188"/>
                </a:lnTo>
                <a:lnTo>
                  <a:pt x="10229553" y="3401320"/>
                </a:lnTo>
                <a:lnTo>
                  <a:pt x="10199062" y="3434618"/>
                </a:lnTo>
                <a:lnTo>
                  <a:pt x="10146205" y="3446672"/>
                </a:lnTo>
                <a:lnTo>
                  <a:pt x="10107176" y="3435386"/>
                </a:lnTo>
                <a:lnTo>
                  <a:pt x="10099465" y="3415975"/>
                </a:lnTo>
                <a:lnTo>
                  <a:pt x="10098874" y="3410449"/>
                </a:lnTo>
                <a:lnTo>
                  <a:pt x="10176342" y="3409888"/>
                </a:lnTo>
                <a:lnTo>
                  <a:pt x="10183403" y="3406874"/>
                </a:lnTo>
                <a:lnTo>
                  <a:pt x="10187924" y="3400876"/>
                </a:lnTo>
                <a:lnTo>
                  <a:pt x="10207010" y="3383120"/>
                </a:lnTo>
                <a:lnTo>
                  <a:pt x="10215106" y="3371361"/>
                </a:lnTo>
                <a:close/>
                <a:moveTo>
                  <a:pt x="9329371" y="3314664"/>
                </a:moveTo>
                <a:lnTo>
                  <a:pt x="9360009" y="3319746"/>
                </a:lnTo>
                <a:lnTo>
                  <a:pt x="9357262" y="3336823"/>
                </a:lnTo>
                <a:lnTo>
                  <a:pt x="9349580" y="3345775"/>
                </a:lnTo>
                <a:lnTo>
                  <a:pt x="9329784" y="3345716"/>
                </a:lnTo>
                <a:lnTo>
                  <a:pt x="9310876" y="3341668"/>
                </a:lnTo>
                <a:lnTo>
                  <a:pt x="9304169" y="3337384"/>
                </a:lnTo>
                <a:lnTo>
                  <a:pt x="9308305" y="3317589"/>
                </a:lnTo>
                <a:close/>
                <a:moveTo>
                  <a:pt x="10206802" y="3305062"/>
                </a:moveTo>
                <a:lnTo>
                  <a:pt x="10243291" y="3327014"/>
                </a:lnTo>
                <a:lnTo>
                  <a:pt x="10262998" y="3347991"/>
                </a:lnTo>
                <a:lnTo>
                  <a:pt x="10267843" y="3364300"/>
                </a:lnTo>
                <a:lnTo>
                  <a:pt x="10269025" y="3378098"/>
                </a:lnTo>
                <a:lnTo>
                  <a:pt x="10262614" y="3378718"/>
                </a:lnTo>
                <a:lnTo>
                  <a:pt x="10189223" y="3307189"/>
                </a:lnTo>
                <a:close/>
                <a:moveTo>
                  <a:pt x="9376820" y="3301103"/>
                </a:moveTo>
                <a:lnTo>
                  <a:pt x="9441081" y="3308194"/>
                </a:lnTo>
                <a:lnTo>
                  <a:pt x="9453726" y="3313069"/>
                </a:lnTo>
                <a:lnTo>
                  <a:pt x="9463920" y="3318889"/>
                </a:lnTo>
                <a:lnTo>
                  <a:pt x="9468204" y="3324857"/>
                </a:lnTo>
                <a:lnTo>
                  <a:pt x="9464776" y="3337916"/>
                </a:lnTo>
                <a:lnTo>
                  <a:pt x="9451540" y="3338832"/>
                </a:lnTo>
                <a:lnTo>
                  <a:pt x="9432602" y="3331003"/>
                </a:lnTo>
                <a:lnTo>
                  <a:pt x="9409349" y="3326630"/>
                </a:lnTo>
                <a:lnTo>
                  <a:pt x="9384413" y="3326689"/>
                </a:lnTo>
                <a:lnTo>
                  <a:pt x="9378416" y="3321371"/>
                </a:lnTo>
                <a:close/>
                <a:moveTo>
                  <a:pt x="9243926" y="3259178"/>
                </a:moveTo>
                <a:lnTo>
                  <a:pt x="9310876" y="3259178"/>
                </a:lnTo>
                <a:lnTo>
                  <a:pt x="9306798" y="3289580"/>
                </a:lnTo>
                <a:lnTo>
                  <a:pt x="9290165" y="3278648"/>
                </a:lnTo>
                <a:lnTo>
                  <a:pt x="9257458" y="3268958"/>
                </a:lnTo>
                <a:lnTo>
                  <a:pt x="9247560" y="3262694"/>
                </a:lnTo>
                <a:close/>
                <a:moveTo>
                  <a:pt x="9444686" y="3254628"/>
                </a:moveTo>
                <a:lnTo>
                  <a:pt x="9450211" y="3259562"/>
                </a:lnTo>
                <a:lnTo>
                  <a:pt x="9441051" y="3269934"/>
                </a:lnTo>
                <a:lnTo>
                  <a:pt x="9436295" y="3266417"/>
                </a:lnTo>
                <a:close/>
                <a:moveTo>
                  <a:pt x="9651117" y="3251289"/>
                </a:moveTo>
                <a:lnTo>
                  <a:pt x="9680337" y="3256105"/>
                </a:lnTo>
                <a:lnTo>
                  <a:pt x="9675669" y="3259887"/>
                </a:lnTo>
                <a:lnTo>
                  <a:pt x="9667100" y="3263373"/>
                </a:lnTo>
                <a:lnTo>
                  <a:pt x="9650378" y="3256962"/>
                </a:lnTo>
                <a:close/>
                <a:moveTo>
                  <a:pt x="9351736" y="3240062"/>
                </a:moveTo>
                <a:lnTo>
                  <a:pt x="9374251" y="3249340"/>
                </a:lnTo>
                <a:lnTo>
                  <a:pt x="9371089" y="3256431"/>
                </a:lnTo>
                <a:lnTo>
                  <a:pt x="9368844" y="3257258"/>
                </a:lnTo>
                <a:lnTo>
                  <a:pt x="9359625" y="3254333"/>
                </a:lnTo>
                <a:close/>
                <a:moveTo>
                  <a:pt x="9515770" y="3206470"/>
                </a:moveTo>
                <a:lnTo>
                  <a:pt x="9567652" y="3209897"/>
                </a:lnTo>
                <a:lnTo>
                  <a:pt x="9596784" y="3235129"/>
                </a:lnTo>
                <a:lnTo>
                  <a:pt x="9610492" y="3289433"/>
                </a:lnTo>
                <a:lnTo>
                  <a:pt x="9632414" y="3318417"/>
                </a:lnTo>
                <a:lnTo>
                  <a:pt x="9661989" y="3275635"/>
                </a:lnTo>
                <a:lnTo>
                  <a:pt x="9693987" y="3260124"/>
                </a:lnTo>
                <a:lnTo>
                  <a:pt x="9705125" y="3250906"/>
                </a:lnTo>
                <a:lnTo>
                  <a:pt x="9726605" y="3245942"/>
                </a:lnTo>
                <a:lnTo>
                  <a:pt x="9941930" y="3327044"/>
                </a:lnTo>
                <a:lnTo>
                  <a:pt x="9987991" y="3362202"/>
                </a:lnTo>
                <a:lnTo>
                  <a:pt x="10004212" y="3377654"/>
                </a:lnTo>
                <a:lnTo>
                  <a:pt x="10013548" y="3399045"/>
                </a:lnTo>
                <a:lnTo>
                  <a:pt x="10012514" y="3407229"/>
                </a:lnTo>
                <a:lnTo>
                  <a:pt x="10061795" y="3428590"/>
                </a:lnTo>
                <a:lnTo>
                  <a:pt x="10083393" y="3456717"/>
                </a:lnTo>
                <a:lnTo>
                  <a:pt x="10051691" y="3474356"/>
                </a:lnTo>
                <a:lnTo>
                  <a:pt x="10088386" y="3528453"/>
                </a:lnTo>
                <a:lnTo>
                  <a:pt x="10093674" y="3541364"/>
                </a:lnTo>
                <a:lnTo>
                  <a:pt x="10104399" y="3550582"/>
                </a:lnTo>
                <a:lnTo>
                  <a:pt x="10123013" y="3549223"/>
                </a:lnTo>
                <a:lnTo>
                  <a:pt x="10134683" y="3574100"/>
                </a:lnTo>
                <a:lnTo>
                  <a:pt x="10166119" y="3602877"/>
                </a:lnTo>
                <a:lnTo>
                  <a:pt x="10170816" y="3616350"/>
                </a:lnTo>
                <a:lnTo>
                  <a:pt x="10159324" y="3624681"/>
                </a:lnTo>
                <a:lnTo>
                  <a:pt x="10133176" y="3617975"/>
                </a:lnTo>
                <a:lnTo>
                  <a:pt x="10121535" y="3611061"/>
                </a:lnTo>
                <a:lnTo>
                  <a:pt x="10095211" y="3607486"/>
                </a:lnTo>
                <a:lnTo>
                  <a:pt x="10086879" y="3608727"/>
                </a:lnTo>
                <a:lnTo>
                  <a:pt x="10049298" y="3594900"/>
                </a:lnTo>
                <a:lnTo>
                  <a:pt x="10025366" y="3563671"/>
                </a:lnTo>
                <a:lnTo>
                  <a:pt x="10008466" y="3530964"/>
                </a:lnTo>
                <a:lnTo>
                  <a:pt x="9993871" y="3519087"/>
                </a:lnTo>
                <a:lnTo>
                  <a:pt x="9951976" y="3504462"/>
                </a:lnTo>
                <a:lnTo>
                  <a:pt x="9936701" y="3511819"/>
                </a:lnTo>
                <a:lnTo>
                  <a:pt x="9919949" y="3532826"/>
                </a:lnTo>
                <a:lnTo>
                  <a:pt x="9909993" y="3550168"/>
                </a:lnTo>
                <a:lnTo>
                  <a:pt x="9867093" y="3570023"/>
                </a:lnTo>
                <a:lnTo>
                  <a:pt x="9803865" y="3542044"/>
                </a:lnTo>
                <a:lnTo>
                  <a:pt x="9788354" y="3526444"/>
                </a:lnTo>
                <a:lnTo>
                  <a:pt x="9770627" y="3520594"/>
                </a:lnTo>
                <a:lnTo>
                  <a:pt x="9749030" y="3531112"/>
                </a:lnTo>
                <a:lnTo>
                  <a:pt x="9710177" y="3534273"/>
                </a:lnTo>
                <a:lnTo>
                  <a:pt x="9726486" y="3488183"/>
                </a:lnTo>
                <a:lnTo>
                  <a:pt x="9740757" y="3476306"/>
                </a:lnTo>
                <a:lnTo>
                  <a:pt x="9720991" y="3422061"/>
                </a:lnTo>
                <a:lnTo>
                  <a:pt x="9695819" y="3398247"/>
                </a:lnTo>
                <a:lnTo>
                  <a:pt x="9602426" y="3358923"/>
                </a:lnTo>
                <a:lnTo>
                  <a:pt x="9573916" y="3340723"/>
                </a:lnTo>
                <a:lnTo>
                  <a:pt x="9568272" y="3343500"/>
                </a:lnTo>
                <a:lnTo>
                  <a:pt x="9566263" y="3345598"/>
                </a:lnTo>
                <a:lnTo>
                  <a:pt x="9563840" y="3351773"/>
                </a:lnTo>
                <a:lnTo>
                  <a:pt x="9552968" y="3363384"/>
                </a:lnTo>
                <a:lnTo>
                  <a:pt x="9530927" y="3343205"/>
                </a:lnTo>
                <a:lnTo>
                  <a:pt x="9512225" y="3302905"/>
                </a:lnTo>
                <a:lnTo>
                  <a:pt x="9558759" y="3286212"/>
                </a:lnTo>
                <a:lnTo>
                  <a:pt x="9558375" y="3281869"/>
                </a:lnTo>
                <a:lnTo>
                  <a:pt x="9537870" y="3280155"/>
                </a:lnTo>
                <a:lnTo>
                  <a:pt x="9515150" y="3268278"/>
                </a:lnTo>
                <a:lnTo>
                  <a:pt x="9494261" y="3249488"/>
                </a:lnTo>
                <a:lnTo>
                  <a:pt x="9484748" y="3248099"/>
                </a:lnTo>
                <a:lnTo>
                  <a:pt x="9464864" y="3236606"/>
                </a:lnTo>
                <a:lnTo>
                  <a:pt x="9462589" y="3226974"/>
                </a:lnTo>
                <a:close/>
                <a:moveTo>
                  <a:pt x="9358059" y="3196336"/>
                </a:moveTo>
                <a:lnTo>
                  <a:pt x="9364057" y="3200443"/>
                </a:lnTo>
                <a:lnTo>
                  <a:pt x="9373748" y="3210193"/>
                </a:lnTo>
                <a:lnTo>
                  <a:pt x="9374516" y="3220267"/>
                </a:lnTo>
                <a:lnTo>
                  <a:pt x="9364618" y="3226768"/>
                </a:lnTo>
                <a:lnTo>
                  <a:pt x="9354041" y="3225083"/>
                </a:lnTo>
                <a:lnTo>
                  <a:pt x="9343818" y="3212497"/>
                </a:lnTo>
                <a:close/>
                <a:moveTo>
                  <a:pt x="5952687" y="3182362"/>
                </a:moveTo>
                <a:lnTo>
                  <a:pt x="5912446" y="3202867"/>
                </a:lnTo>
                <a:lnTo>
                  <a:pt x="5904853" y="3276552"/>
                </a:lnTo>
                <a:lnTo>
                  <a:pt x="5951535" y="3276552"/>
                </a:lnTo>
                <a:lnTo>
                  <a:pt x="6000551" y="3199055"/>
                </a:lnTo>
                <a:lnTo>
                  <a:pt x="5987019" y="3194623"/>
                </a:lnTo>
                <a:lnTo>
                  <a:pt x="5972395" y="3187237"/>
                </a:lnTo>
                <a:close/>
                <a:moveTo>
                  <a:pt x="9261388" y="3111482"/>
                </a:moveTo>
                <a:lnTo>
                  <a:pt x="9268596" y="3127998"/>
                </a:lnTo>
                <a:lnTo>
                  <a:pt x="9261653" y="3146109"/>
                </a:lnTo>
                <a:lnTo>
                  <a:pt x="9243040" y="3167943"/>
                </a:lnTo>
                <a:lnTo>
                  <a:pt x="9211545" y="3179849"/>
                </a:lnTo>
                <a:lnTo>
                  <a:pt x="9121728" y="3175093"/>
                </a:lnTo>
                <a:lnTo>
                  <a:pt x="9102168" y="3179465"/>
                </a:lnTo>
                <a:lnTo>
                  <a:pt x="9099273" y="3202540"/>
                </a:lnTo>
                <a:lnTo>
                  <a:pt x="9104739" y="3222542"/>
                </a:lnTo>
                <a:lnTo>
                  <a:pt x="9122466" y="3237138"/>
                </a:lnTo>
                <a:lnTo>
                  <a:pt x="9135643" y="3216486"/>
                </a:lnTo>
                <a:lnTo>
                  <a:pt x="9142468" y="3215422"/>
                </a:lnTo>
                <a:lnTo>
                  <a:pt x="9148643" y="3217106"/>
                </a:lnTo>
                <a:lnTo>
                  <a:pt x="9190863" y="3213590"/>
                </a:lnTo>
                <a:lnTo>
                  <a:pt x="9207733" y="3219351"/>
                </a:lnTo>
                <a:lnTo>
                  <a:pt x="9203775" y="3228865"/>
                </a:lnTo>
                <a:lnTo>
                  <a:pt x="9197688" y="3236931"/>
                </a:lnTo>
                <a:lnTo>
                  <a:pt x="9147314" y="3269135"/>
                </a:lnTo>
                <a:lnTo>
                  <a:pt x="9189120" y="3360045"/>
                </a:lnTo>
                <a:lnTo>
                  <a:pt x="9188647" y="3363089"/>
                </a:lnTo>
                <a:lnTo>
                  <a:pt x="9184747" y="3372011"/>
                </a:lnTo>
                <a:lnTo>
                  <a:pt x="9183211" y="3410331"/>
                </a:lnTo>
                <a:lnTo>
                  <a:pt x="9165690" y="3396031"/>
                </a:lnTo>
                <a:lnTo>
                  <a:pt x="9165986" y="3377832"/>
                </a:lnTo>
                <a:lnTo>
                  <a:pt x="9167759" y="3372011"/>
                </a:lnTo>
                <a:lnTo>
                  <a:pt x="9148643" y="3382677"/>
                </a:lnTo>
                <a:lnTo>
                  <a:pt x="9134196" y="3385631"/>
                </a:lnTo>
                <a:lnTo>
                  <a:pt x="9123382" y="3367018"/>
                </a:lnTo>
                <a:lnTo>
                  <a:pt x="9121964" y="3353634"/>
                </a:lnTo>
                <a:lnTo>
                  <a:pt x="9115523" y="3331387"/>
                </a:lnTo>
                <a:lnTo>
                  <a:pt x="9113780" y="3316643"/>
                </a:lnTo>
                <a:lnTo>
                  <a:pt x="9109880" y="3306066"/>
                </a:lnTo>
                <a:lnTo>
                  <a:pt x="9097412" y="3308164"/>
                </a:lnTo>
                <a:lnTo>
                  <a:pt x="9096319" y="3309021"/>
                </a:lnTo>
                <a:lnTo>
                  <a:pt x="9095994" y="3313600"/>
                </a:lnTo>
                <a:lnTo>
                  <a:pt x="9102612" y="3343323"/>
                </a:lnTo>
                <a:lnTo>
                  <a:pt x="9092212" y="3405486"/>
                </a:lnTo>
                <a:lnTo>
                  <a:pt x="9085800" y="3415235"/>
                </a:lnTo>
                <a:lnTo>
                  <a:pt x="9062992" y="3419549"/>
                </a:lnTo>
                <a:lnTo>
                  <a:pt x="9057408" y="3403359"/>
                </a:lnTo>
                <a:lnTo>
                  <a:pt x="9062460" y="3359779"/>
                </a:lnTo>
                <a:lnTo>
                  <a:pt x="9055576" y="3340368"/>
                </a:lnTo>
                <a:lnTo>
                  <a:pt x="9051203" y="3336350"/>
                </a:lnTo>
                <a:lnTo>
                  <a:pt x="9035249" y="3310439"/>
                </a:lnTo>
                <a:lnTo>
                  <a:pt x="9040921" y="3292919"/>
                </a:lnTo>
                <a:lnTo>
                  <a:pt x="9048692" y="3279623"/>
                </a:lnTo>
                <a:lnTo>
                  <a:pt x="9055162" y="3258321"/>
                </a:lnTo>
                <a:lnTo>
                  <a:pt x="9066094" y="3193322"/>
                </a:lnTo>
                <a:lnTo>
                  <a:pt x="9072003" y="3174502"/>
                </a:lnTo>
                <a:lnTo>
                  <a:pt x="9092625" y="3150629"/>
                </a:lnTo>
                <a:lnTo>
                  <a:pt x="9108875" y="3139314"/>
                </a:lnTo>
                <a:lnTo>
                  <a:pt x="9118330" y="3130834"/>
                </a:lnTo>
                <a:lnTo>
                  <a:pt x="9125864" y="3129445"/>
                </a:lnTo>
                <a:lnTo>
                  <a:pt x="9214499" y="3142298"/>
                </a:lnTo>
                <a:lnTo>
                  <a:pt x="9230306" y="3134616"/>
                </a:lnTo>
                <a:lnTo>
                  <a:pt x="9238608" y="3128146"/>
                </a:lnTo>
                <a:lnTo>
                  <a:pt x="9245019" y="3117627"/>
                </a:lnTo>
                <a:close/>
                <a:moveTo>
                  <a:pt x="9368754" y="3106489"/>
                </a:moveTo>
                <a:lnTo>
                  <a:pt x="9378356" y="3127762"/>
                </a:lnTo>
                <a:lnTo>
                  <a:pt x="9394932" y="3118603"/>
                </a:lnTo>
                <a:lnTo>
                  <a:pt x="9401225" y="3127584"/>
                </a:lnTo>
                <a:lnTo>
                  <a:pt x="9404801" y="3135089"/>
                </a:lnTo>
                <a:lnTo>
                  <a:pt x="9403411" y="3142534"/>
                </a:lnTo>
                <a:lnTo>
                  <a:pt x="9386453" y="3157869"/>
                </a:lnTo>
                <a:lnTo>
                  <a:pt x="9359359" y="3176808"/>
                </a:lnTo>
                <a:lnTo>
                  <a:pt x="9353509" y="3159199"/>
                </a:lnTo>
                <a:lnTo>
                  <a:pt x="9354011" y="3127525"/>
                </a:lnTo>
                <a:close/>
                <a:moveTo>
                  <a:pt x="9393779" y="3080725"/>
                </a:moveTo>
                <a:lnTo>
                  <a:pt x="9385181" y="3107789"/>
                </a:lnTo>
                <a:lnTo>
                  <a:pt x="9381577" y="3095380"/>
                </a:lnTo>
                <a:close/>
                <a:moveTo>
                  <a:pt x="8190021" y="2954390"/>
                </a:moveTo>
                <a:lnTo>
                  <a:pt x="8266129" y="2969606"/>
                </a:lnTo>
                <a:lnTo>
                  <a:pt x="8282438" y="2982990"/>
                </a:lnTo>
                <a:lnTo>
                  <a:pt x="8285865" y="2987894"/>
                </a:lnTo>
                <a:lnTo>
                  <a:pt x="8346522" y="3046246"/>
                </a:lnTo>
                <a:lnTo>
                  <a:pt x="8372255" y="3077948"/>
                </a:lnTo>
                <a:lnTo>
                  <a:pt x="8399113" y="3094404"/>
                </a:lnTo>
                <a:lnTo>
                  <a:pt x="8402511" y="3095025"/>
                </a:lnTo>
                <a:lnTo>
                  <a:pt x="8415924" y="3103445"/>
                </a:lnTo>
                <a:lnTo>
                  <a:pt x="8445115" y="3129297"/>
                </a:lnTo>
                <a:lnTo>
                  <a:pt x="8456342" y="3135827"/>
                </a:lnTo>
                <a:lnTo>
                  <a:pt x="8487158" y="3164072"/>
                </a:lnTo>
                <a:lnTo>
                  <a:pt x="8499714" y="3201151"/>
                </a:lnTo>
                <a:lnTo>
                  <a:pt x="8498444" y="3214151"/>
                </a:lnTo>
                <a:lnTo>
                  <a:pt x="8522080" y="3228924"/>
                </a:lnTo>
                <a:lnTo>
                  <a:pt x="8527103" y="3247005"/>
                </a:lnTo>
                <a:lnTo>
                  <a:pt x="8535996" y="3265265"/>
                </a:lnTo>
                <a:lnTo>
                  <a:pt x="8557179" y="3278294"/>
                </a:lnTo>
                <a:lnTo>
                  <a:pt x="8577152" y="3314812"/>
                </a:lnTo>
                <a:lnTo>
                  <a:pt x="8569677" y="3401557"/>
                </a:lnTo>
                <a:lnTo>
                  <a:pt x="8567727" y="3419284"/>
                </a:lnTo>
                <a:lnTo>
                  <a:pt x="8533219" y="3426257"/>
                </a:lnTo>
                <a:lnTo>
                  <a:pt x="8518800" y="3425725"/>
                </a:lnTo>
                <a:lnTo>
                  <a:pt x="8396720" y="3286715"/>
                </a:lnTo>
                <a:lnTo>
                  <a:pt x="8345990" y="3194976"/>
                </a:lnTo>
                <a:lnTo>
                  <a:pt x="8331276" y="3182360"/>
                </a:lnTo>
                <a:lnTo>
                  <a:pt x="8309029" y="3117804"/>
                </a:lnTo>
                <a:lnTo>
                  <a:pt x="8291006" y="3099339"/>
                </a:lnTo>
                <a:lnTo>
                  <a:pt x="8284330" y="3097832"/>
                </a:lnTo>
                <a:lnTo>
                  <a:pt x="8277623" y="3093282"/>
                </a:lnTo>
                <a:lnTo>
                  <a:pt x="8259157" y="3059423"/>
                </a:lnTo>
                <a:lnTo>
                  <a:pt x="8196078" y="2996433"/>
                </a:lnTo>
                <a:lnTo>
                  <a:pt x="8186387" y="2968365"/>
                </a:lnTo>
                <a:close/>
                <a:moveTo>
                  <a:pt x="8964074" y="2891282"/>
                </a:moveTo>
                <a:lnTo>
                  <a:pt x="8999883" y="2935807"/>
                </a:lnTo>
                <a:lnTo>
                  <a:pt x="9043994" y="2957818"/>
                </a:lnTo>
                <a:lnTo>
                  <a:pt x="9053508" y="2970818"/>
                </a:lnTo>
                <a:lnTo>
                  <a:pt x="9044053" y="2983463"/>
                </a:lnTo>
                <a:lnTo>
                  <a:pt x="9039740" y="2986181"/>
                </a:lnTo>
                <a:lnTo>
                  <a:pt x="9034215" y="2988663"/>
                </a:lnTo>
                <a:lnTo>
                  <a:pt x="9030019" y="2992622"/>
                </a:lnTo>
                <a:lnTo>
                  <a:pt x="9031585" y="3003731"/>
                </a:lnTo>
                <a:lnTo>
                  <a:pt x="9013917" y="3016524"/>
                </a:lnTo>
                <a:lnTo>
                  <a:pt x="9006117" y="3019360"/>
                </a:lnTo>
                <a:lnTo>
                  <a:pt x="9001685" y="3033956"/>
                </a:lnTo>
                <a:lnTo>
                  <a:pt x="9003370" y="3044296"/>
                </a:lnTo>
                <a:lnTo>
                  <a:pt x="9003812" y="3056085"/>
                </a:lnTo>
                <a:lnTo>
                  <a:pt x="9012115" y="3081494"/>
                </a:lnTo>
                <a:lnTo>
                  <a:pt x="9017020" y="3090978"/>
                </a:lnTo>
                <a:lnTo>
                  <a:pt x="9017758" y="3106046"/>
                </a:lnTo>
                <a:lnTo>
                  <a:pt x="9046121" y="3150393"/>
                </a:lnTo>
                <a:lnTo>
                  <a:pt x="9010106" y="3161797"/>
                </a:lnTo>
                <a:lnTo>
                  <a:pt x="8998731" y="3199852"/>
                </a:lnTo>
                <a:lnTo>
                  <a:pt x="8985820" y="3225142"/>
                </a:lnTo>
                <a:lnTo>
                  <a:pt x="8959761" y="3246474"/>
                </a:lnTo>
                <a:lnTo>
                  <a:pt x="8956570" y="3288162"/>
                </a:lnTo>
                <a:lnTo>
                  <a:pt x="8948859" y="3301280"/>
                </a:lnTo>
                <a:lnTo>
                  <a:pt x="8950011" y="3337118"/>
                </a:lnTo>
                <a:lnTo>
                  <a:pt x="8889857" y="3358952"/>
                </a:lnTo>
                <a:lnTo>
                  <a:pt x="8877064" y="3336823"/>
                </a:lnTo>
                <a:lnTo>
                  <a:pt x="8832215" y="3319480"/>
                </a:lnTo>
                <a:lnTo>
                  <a:pt x="8804383" y="3333839"/>
                </a:lnTo>
                <a:lnTo>
                  <a:pt x="8788931" y="3334282"/>
                </a:lnTo>
                <a:lnTo>
                  <a:pt x="8773804" y="3317175"/>
                </a:lnTo>
                <a:lnTo>
                  <a:pt x="8765324" y="3318564"/>
                </a:lnTo>
                <a:lnTo>
                  <a:pt x="8744672" y="3318416"/>
                </a:lnTo>
                <a:lnTo>
                  <a:pt x="8728629" y="3302639"/>
                </a:lnTo>
                <a:lnTo>
                  <a:pt x="8714773" y="3256519"/>
                </a:lnTo>
                <a:lnTo>
                  <a:pt x="8708686" y="3243283"/>
                </a:lnTo>
                <a:lnTo>
                  <a:pt x="8705998" y="3241687"/>
                </a:lnTo>
                <a:lnTo>
                  <a:pt x="8694978" y="3229574"/>
                </a:lnTo>
                <a:lnTo>
                  <a:pt x="8687000" y="3173409"/>
                </a:lnTo>
                <a:lnTo>
                  <a:pt x="8684578" y="3167588"/>
                </a:lnTo>
                <a:lnTo>
                  <a:pt x="8681800" y="3148118"/>
                </a:lnTo>
                <a:lnTo>
                  <a:pt x="8693382" y="3121320"/>
                </a:lnTo>
                <a:lnTo>
                  <a:pt x="8703841" y="3104834"/>
                </a:lnTo>
                <a:lnTo>
                  <a:pt x="8752029" y="3113078"/>
                </a:lnTo>
                <a:lnTo>
                  <a:pt x="8755161" y="3110773"/>
                </a:lnTo>
                <a:lnTo>
                  <a:pt x="8756993" y="3108971"/>
                </a:lnTo>
                <a:lnTo>
                  <a:pt x="8757406" y="3106873"/>
                </a:lnTo>
                <a:lnTo>
                  <a:pt x="8773272" y="3074137"/>
                </a:lnTo>
                <a:lnTo>
                  <a:pt x="8812656" y="3056646"/>
                </a:lnTo>
                <a:lnTo>
                  <a:pt x="8837474" y="3041017"/>
                </a:lnTo>
                <a:lnTo>
                  <a:pt x="8850001" y="3016967"/>
                </a:lnTo>
                <a:lnTo>
                  <a:pt x="8868791" y="2994395"/>
                </a:lnTo>
                <a:lnTo>
                  <a:pt x="8906078" y="2971172"/>
                </a:lnTo>
                <a:lnTo>
                  <a:pt x="8925223" y="2950727"/>
                </a:lnTo>
                <a:close/>
                <a:moveTo>
                  <a:pt x="7634957" y="2792542"/>
                </a:moveTo>
                <a:lnTo>
                  <a:pt x="7671741" y="2820167"/>
                </a:lnTo>
                <a:lnTo>
                  <a:pt x="7688257" y="2846107"/>
                </a:lnTo>
                <a:lnTo>
                  <a:pt x="7695643" y="2857423"/>
                </a:lnTo>
                <a:lnTo>
                  <a:pt x="7707549" y="2905730"/>
                </a:lnTo>
                <a:lnTo>
                  <a:pt x="7706308" y="2917548"/>
                </a:lnTo>
                <a:lnTo>
                  <a:pt x="7699011" y="2930578"/>
                </a:lnTo>
                <a:lnTo>
                  <a:pt x="7668550" y="2950994"/>
                </a:lnTo>
                <a:lnTo>
                  <a:pt x="7647691" y="2952412"/>
                </a:lnTo>
                <a:lnTo>
                  <a:pt x="7637941" y="2941244"/>
                </a:lnTo>
                <a:lnTo>
                  <a:pt x="7627127" y="2910930"/>
                </a:lnTo>
                <a:lnTo>
                  <a:pt x="7622016" y="2886525"/>
                </a:lnTo>
                <a:lnTo>
                  <a:pt x="7626566" y="2828114"/>
                </a:lnTo>
                <a:close/>
                <a:moveTo>
                  <a:pt x="9270960" y="2788111"/>
                </a:moveTo>
                <a:lnTo>
                  <a:pt x="9281803" y="2796797"/>
                </a:lnTo>
                <a:lnTo>
                  <a:pt x="9307596" y="2875417"/>
                </a:lnTo>
                <a:lnTo>
                  <a:pt x="9307951" y="2878962"/>
                </a:lnTo>
                <a:lnTo>
                  <a:pt x="9306355" y="2892642"/>
                </a:lnTo>
                <a:lnTo>
                  <a:pt x="9304287" y="2898640"/>
                </a:lnTo>
                <a:lnTo>
                  <a:pt x="9295867" y="2903899"/>
                </a:lnTo>
                <a:lnTo>
                  <a:pt x="9291907" y="2904254"/>
                </a:lnTo>
                <a:lnTo>
                  <a:pt x="9284758" y="2907297"/>
                </a:lnTo>
                <a:lnTo>
                  <a:pt x="9280296" y="2961896"/>
                </a:lnTo>
                <a:lnTo>
                  <a:pt x="9213318" y="2887471"/>
                </a:lnTo>
                <a:lnTo>
                  <a:pt x="9178484" y="2882035"/>
                </a:lnTo>
                <a:lnTo>
                  <a:pt x="9148437" y="2906765"/>
                </a:lnTo>
                <a:lnTo>
                  <a:pt x="9144152" y="2885255"/>
                </a:lnTo>
                <a:lnTo>
                  <a:pt x="9144566" y="2883571"/>
                </a:lnTo>
                <a:lnTo>
                  <a:pt x="9147609" y="2875771"/>
                </a:lnTo>
                <a:lnTo>
                  <a:pt x="9160314" y="2852726"/>
                </a:lnTo>
                <a:lnTo>
                  <a:pt x="9164509" y="2849417"/>
                </a:lnTo>
                <a:lnTo>
                  <a:pt x="9170536" y="2847290"/>
                </a:lnTo>
                <a:lnTo>
                  <a:pt x="9189238" y="2834615"/>
                </a:lnTo>
                <a:lnTo>
                  <a:pt x="9202031" y="2833758"/>
                </a:lnTo>
                <a:lnTo>
                  <a:pt x="9218340" y="2842178"/>
                </a:lnTo>
                <a:lnTo>
                  <a:pt x="9223009" y="2843331"/>
                </a:lnTo>
                <a:lnTo>
                  <a:pt x="9228681" y="2838101"/>
                </a:lnTo>
                <a:lnTo>
                  <a:pt x="9230897" y="2834260"/>
                </a:lnTo>
                <a:lnTo>
                  <a:pt x="9232019" y="2829415"/>
                </a:lnTo>
                <a:lnTo>
                  <a:pt x="9236008" y="2821822"/>
                </a:lnTo>
                <a:lnTo>
                  <a:pt x="9255567" y="2803356"/>
                </a:lnTo>
                <a:lnTo>
                  <a:pt x="9262008" y="2794227"/>
                </a:lnTo>
                <a:lnTo>
                  <a:pt x="9262865" y="2792070"/>
                </a:lnTo>
                <a:close/>
                <a:moveTo>
                  <a:pt x="9204631" y="2726066"/>
                </a:moveTo>
                <a:lnTo>
                  <a:pt x="9207260" y="2743793"/>
                </a:lnTo>
                <a:lnTo>
                  <a:pt x="9205990" y="2759570"/>
                </a:lnTo>
                <a:lnTo>
                  <a:pt x="9200435" y="2776973"/>
                </a:lnTo>
                <a:lnTo>
                  <a:pt x="9194792" y="2787728"/>
                </a:lnTo>
                <a:lnTo>
                  <a:pt x="9181112" y="2806341"/>
                </a:lnTo>
                <a:lnTo>
                  <a:pt x="9172367" y="2801289"/>
                </a:lnTo>
                <a:lnTo>
                  <a:pt x="9161643" y="2790298"/>
                </a:lnTo>
                <a:lnTo>
                  <a:pt x="9157063" y="2775997"/>
                </a:lnTo>
                <a:lnTo>
                  <a:pt x="9161052" y="2759393"/>
                </a:lnTo>
                <a:lnTo>
                  <a:pt x="9169058" y="2748313"/>
                </a:lnTo>
                <a:lnTo>
                  <a:pt x="9179340" y="2735934"/>
                </a:lnTo>
                <a:lnTo>
                  <a:pt x="9190183" y="2726952"/>
                </a:lnTo>
                <a:close/>
                <a:moveTo>
                  <a:pt x="9133043" y="2704143"/>
                </a:moveTo>
                <a:lnTo>
                  <a:pt x="9174053" y="2725268"/>
                </a:lnTo>
                <a:lnTo>
                  <a:pt x="9154907" y="2755021"/>
                </a:lnTo>
                <a:lnTo>
                  <a:pt x="9150858" y="2758241"/>
                </a:lnTo>
                <a:lnTo>
                  <a:pt x="9144270" y="2760634"/>
                </a:lnTo>
                <a:lnTo>
                  <a:pt x="9138361" y="2756350"/>
                </a:lnTo>
                <a:lnTo>
                  <a:pt x="9135052" y="2751948"/>
                </a:lnTo>
                <a:lnTo>
                  <a:pt x="9133457" y="2747103"/>
                </a:lnTo>
                <a:lnTo>
                  <a:pt x="9132925" y="2716522"/>
                </a:lnTo>
                <a:close/>
                <a:moveTo>
                  <a:pt x="9160314" y="2654625"/>
                </a:moveTo>
                <a:lnTo>
                  <a:pt x="9207468" y="2697229"/>
                </a:lnTo>
                <a:lnTo>
                  <a:pt x="9207586" y="2697259"/>
                </a:lnTo>
                <a:lnTo>
                  <a:pt x="9204543" y="2686504"/>
                </a:lnTo>
                <a:lnTo>
                  <a:pt x="9201588" y="2675986"/>
                </a:lnTo>
                <a:lnTo>
                  <a:pt x="9224102" y="2674450"/>
                </a:lnTo>
                <a:lnTo>
                  <a:pt x="9249954" y="2686711"/>
                </a:lnTo>
                <a:lnTo>
                  <a:pt x="9260088" y="2709933"/>
                </a:lnTo>
                <a:lnTo>
                  <a:pt x="9260266" y="2721161"/>
                </a:lnTo>
                <a:lnTo>
                  <a:pt x="9257429" y="2728783"/>
                </a:lnTo>
                <a:lnTo>
                  <a:pt x="9246025" y="2741105"/>
                </a:lnTo>
                <a:lnTo>
                  <a:pt x="9246735" y="2744620"/>
                </a:lnTo>
                <a:lnTo>
                  <a:pt x="9251550" y="2756645"/>
                </a:lnTo>
                <a:lnTo>
                  <a:pt x="9253529" y="2772452"/>
                </a:lnTo>
                <a:lnTo>
                  <a:pt x="9245611" y="2784625"/>
                </a:lnTo>
                <a:lnTo>
                  <a:pt x="9231016" y="2768552"/>
                </a:lnTo>
                <a:lnTo>
                  <a:pt x="9220468" y="2751918"/>
                </a:lnTo>
                <a:lnTo>
                  <a:pt x="9219169" y="2748905"/>
                </a:lnTo>
                <a:lnTo>
                  <a:pt x="9215683" y="2735549"/>
                </a:lnTo>
                <a:lnTo>
                  <a:pt x="9215535" y="2724765"/>
                </a:lnTo>
                <a:lnTo>
                  <a:pt x="9219376" y="2707777"/>
                </a:lnTo>
                <a:lnTo>
                  <a:pt x="9216037" y="2699327"/>
                </a:lnTo>
                <a:lnTo>
                  <a:pt x="9209271" y="2697406"/>
                </a:lnTo>
                <a:lnTo>
                  <a:pt x="9207911" y="2697288"/>
                </a:lnTo>
                <a:lnTo>
                  <a:pt x="9207586" y="2697318"/>
                </a:lnTo>
                <a:lnTo>
                  <a:pt x="9207527" y="2697259"/>
                </a:lnTo>
                <a:lnTo>
                  <a:pt x="9178632" y="2695811"/>
                </a:lnTo>
                <a:close/>
                <a:moveTo>
                  <a:pt x="9058265" y="2628744"/>
                </a:moveTo>
                <a:lnTo>
                  <a:pt x="9069492" y="2629867"/>
                </a:lnTo>
                <a:lnTo>
                  <a:pt x="9097383" y="2641951"/>
                </a:lnTo>
                <a:lnTo>
                  <a:pt x="9108137" y="2668542"/>
                </a:lnTo>
                <a:lnTo>
                  <a:pt x="9100839" y="2684585"/>
                </a:lnTo>
                <a:lnTo>
                  <a:pt x="9094251" y="2685619"/>
                </a:lnTo>
                <a:lnTo>
                  <a:pt x="9075992" y="2673299"/>
                </a:lnTo>
                <a:close/>
                <a:moveTo>
                  <a:pt x="9074219" y="2429787"/>
                </a:moveTo>
                <a:lnTo>
                  <a:pt x="9100928" y="2436789"/>
                </a:lnTo>
                <a:lnTo>
                  <a:pt x="9118744" y="2484623"/>
                </a:lnTo>
                <a:lnTo>
                  <a:pt x="9117414" y="2518127"/>
                </a:lnTo>
                <a:lnTo>
                  <a:pt x="9100012" y="2548352"/>
                </a:lnTo>
                <a:lnTo>
                  <a:pt x="9099539" y="2553108"/>
                </a:lnTo>
                <a:lnTo>
                  <a:pt x="9107930" y="2590217"/>
                </a:lnTo>
                <a:lnTo>
                  <a:pt x="9130532" y="2599406"/>
                </a:lnTo>
                <a:lnTo>
                  <a:pt x="9169679" y="2606615"/>
                </a:lnTo>
                <a:lnTo>
                  <a:pt x="9183802" y="2612878"/>
                </a:lnTo>
                <a:lnTo>
                  <a:pt x="9190361" y="2620412"/>
                </a:lnTo>
                <a:lnTo>
                  <a:pt x="9204040" y="2662189"/>
                </a:lnTo>
                <a:lnTo>
                  <a:pt x="9189415" y="2659353"/>
                </a:lnTo>
                <a:lnTo>
                  <a:pt x="9142468" y="2640769"/>
                </a:lnTo>
                <a:lnTo>
                  <a:pt x="9131241" y="2634033"/>
                </a:lnTo>
                <a:lnTo>
                  <a:pt x="9121137" y="2625789"/>
                </a:lnTo>
                <a:lnTo>
                  <a:pt x="9098623" y="2619880"/>
                </a:lnTo>
                <a:lnTo>
                  <a:pt x="9094398" y="2621535"/>
                </a:lnTo>
                <a:lnTo>
                  <a:pt x="9084058" y="2621387"/>
                </a:lnTo>
                <a:lnTo>
                  <a:pt x="9062549" y="2602331"/>
                </a:lnTo>
                <a:lnTo>
                  <a:pt x="9051735" y="2596717"/>
                </a:lnTo>
                <a:lnTo>
                  <a:pt x="9035160" y="2580378"/>
                </a:lnTo>
                <a:lnTo>
                  <a:pt x="9028926" y="2534229"/>
                </a:lnTo>
                <a:lnTo>
                  <a:pt x="9037435" y="2516738"/>
                </a:lnTo>
                <a:lnTo>
                  <a:pt x="9042428" y="2493427"/>
                </a:lnTo>
                <a:lnTo>
                  <a:pt x="9038972" y="2440778"/>
                </a:lnTo>
                <a:lnTo>
                  <a:pt x="9041838" y="2432416"/>
                </a:lnTo>
                <a:close/>
                <a:moveTo>
                  <a:pt x="2386098" y="2426507"/>
                </a:moveTo>
                <a:lnTo>
                  <a:pt x="2394459" y="2426921"/>
                </a:lnTo>
                <a:lnTo>
                  <a:pt x="2396469" y="2427689"/>
                </a:lnTo>
                <a:lnTo>
                  <a:pt x="2415791" y="2432239"/>
                </a:lnTo>
                <a:lnTo>
                  <a:pt x="2420605" y="2440334"/>
                </a:lnTo>
                <a:lnTo>
                  <a:pt x="2416943" y="2448017"/>
                </a:lnTo>
                <a:lnTo>
                  <a:pt x="2403085" y="2455876"/>
                </a:lnTo>
                <a:lnTo>
                  <a:pt x="2375875" y="2452744"/>
                </a:lnTo>
                <a:lnTo>
                  <a:pt x="2371266" y="2441398"/>
                </a:lnTo>
                <a:lnTo>
                  <a:pt x="2373985" y="2435105"/>
                </a:lnTo>
                <a:close/>
                <a:moveTo>
                  <a:pt x="2174023" y="2373503"/>
                </a:moveTo>
                <a:lnTo>
                  <a:pt x="2189534" y="2375483"/>
                </a:lnTo>
                <a:lnTo>
                  <a:pt x="2240646" y="2375305"/>
                </a:lnTo>
                <a:lnTo>
                  <a:pt x="2244575" y="2375926"/>
                </a:lnTo>
                <a:lnTo>
                  <a:pt x="2255331" y="2383460"/>
                </a:lnTo>
                <a:lnTo>
                  <a:pt x="2315721" y="2410139"/>
                </a:lnTo>
                <a:lnTo>
                  <a:pt x="2322369" y="2415162"/>
                </a:lnTo>
                <a:lnTo>
                  <a:pt x="2326682" y="2433864"/>
                </a:lnTo>
                <a:lnTo>
                  <a:pt x="2313711" y="2440748"/>
                </a:lnTo>
                <a:lnTo>
                  <a:pt x="2291671" y="2436139"/>
                </a:lnTo>
                <a:lnTo>
                  <a:pt x="2275923" y="2441280"/>
                </a:lnTo>
                <a:lnTo>
                  <a:pt x="2270340" y="2444293"/>
                </a:lnTo>
                <a:lnTo>
                  <a:pt x="2248122" y="2445623"/>
                </a:lnTo>
                <a:lnTo>
                  <a:pt x="2236244" y="2448016"/>
                </a:lnTo>
                <a:lnTo>
                  <a:pt x="2218754" y="2456436"/>
                </a:lnTo>
                <a:lnTo>
                  <a:pt x="2197303" y="2456850"/>
                </a:lnTo>
                <a:lnTo>
                  <a:pt x="2132599" y="2445327"/>
                </a:lnTo>
                <a:lnTo>
                  <a:pt x="2125597" y="2442934"/>
                </a:lnTo>
                <a:lnTo>
                  <a:pt x="2115078" y="2438296"/>
                </a:lnTo>
                <a:lnTo>
                  <a:pt x="2177479" y="2415487"/>
                </a:lnTo>
                <a:lnTo>
                  <a:pt x="2174672" y="2401276"/>
                </a:lnTo>
                <a:lnTo>
                  <a:pt x="2163208" y="2387980"/>
                </a:lnTo>
                <a:lnTo>
                  <a:pt x="2159220" y="2378348"/>
                </a:lnTo>
                <a:close/>
                <a:moveTo>
                  <a:pt x="8665817" y="2365113"/>
                </a:moveTo>
                <a:lnTo>
                  <a:pt x="8686854" y="2370136"/>
                </a:lnTo>
                <a:lnTo>
                  <a:pt x="8691462" y="2402872"/>
                </a:lnTo>
                <a:lnTo>
                  <a:pt x="8686883" y="2416374"/>
                </a:lnTo>
                <a:lnTo>
                  <a:pt x="8671254" y="2437439"/>
                </a:lnTo>
                <a:lnTo>
                  <a:pt x="8636950" y="2437114"/>
                </a:lnTo>
                <a:lnTo>
                  <a:pt x="8617451" y="2401365"/>
                </a:lnTo>
                <a:lnTo>
                  <a:pt x="8644396" y="2370697"/>
                </a:lnTo>
                <a:close/>
                <a:moveTo>
                  <a:pt x="1875261" y="2235587"/>
                </a:moveTo>
                <a:lnTo>
                  <a:pt x="1928266" y="2243535"/>
                </a:lnTo>
                <a:lnTo>
                  <a:pt x="1996663" y="2270982"/>
                </a:lnTo>
                <a:lnTo>
                  <a:pt x="2012972" y="2280968"/>
                </a:lnTo>
                <a:lnTo>
                  <a:pt x="2038853" y="2306230"/>
                </a:lnTo>
                <a:lnTo>
                  <a:pt x="2131210" y="2360563"/>
                </a:lnTo>
                <a:lnTo>
                  <a:pt x="2132068" y="2377049"/>
                </a:lnTo>
                <a:lnTo>
                  <a:pt x="2114018" y="2388158"/>
                </a:lnTo>
                <a:lnTo>
                  <a:pt x="2090587" y="2387951"/>
                </a:lnTo>
                <a:lnTo>
                  <a:pt x="2082167" y="2382663"/>
                </a:lnTo>
                <a:lnTo>
                  <a:pt x="2053862" y="2374745"/>
                </a:lnTo>
                <a:lnTo>
                  <a:pt x="2035485" y="2378261"/>
                </a:lnTo>
                <a:lnTo>
                  <a:pt x="2016872" y="2378290"/>
                </a:lnTo>
                <a:lnTo>
                  <a:pt x="2018968" y="2346618"/>
                </a:lnTo>
                <a:lnTo>
                  <a:pt x="1988744" y="2329659"/>
                </a:lnTo>
                <a:lnTo>
                  <a:pt x="1977340" y="2314650"/>
                </a:lnTo>
                <a:lnTo>
                  <a:pt x="1924335" y="2291221"/>
                </a:lnTo>
                <a:lnTo>
                  <a:pt x="1900700" y="2287350"/>
                </a:lnTo>
                <a:lnTo>
                  <a:pt x="1870031" y="2277275"/>
                </a:lnTo>
                <a:lnTo>
                  <a:pt x="1828668" y="2278900"/>
                </a:lnTo>
                <a:lnTo>
                  <a:pt x="1812833" y="2286996"/>
                </a:lnTo>
                <a:lnTo>
                  <a:pt x="1766004" y="2300941"/>
                </a:lnTo>
                <a:lnTo>
                  <a:pt x="1776374" y="2277541"/>
                </a:lnTo>
                <a:lnTo>
                  <a:pt x="1796434" y="2258396"/>
                </a:lnTo>
                <a:lnTo>
                  <a:pt x="1829555" y="2243269"/>
                </a:lnTo>
                <a:close/>
                <a:moveTo>
                  <a:pt x="2019767" y="2164058"/>
                </a:moveTo>
                <a:lnTo>
                  <a:pt x="2036343" y="2182346"/>
                </a:lnTo>
                <a:lnTo>
                  <a:pt x="2029813" y="2209293"/>
                </a:lnTo>
                <a:lnTo>
                  <a:pt x="2012883" y="2185065"/>
                </a:lnTo>
                <a:close/>
                <a:moveTo>
                  <a:pt x="9023046" y="2155165"/>
                </a:moveTo>
                <a:lnTo>
                  <a:pt x="9048869" y="2176053"/>
                </a:lnTo>
                <a:lnTo>
                  <a:pt x="9034481" y="2261765"/>
                </a:lnTo>
                <a:lnTo>
                  <a:pt x="9025292" y="2287056"/>
                </a:lnTo>
                <a:lnTo>
                  <a:pt x="8989010" y="2247081"/>
                </a:lnTo>
                <a:lnTo>
                  <a:pt x="8988095" y="2211537"/>
                </a:lnTo>
                <a:lnTo>
                  <a:pt x="8994093" y="2182701"/>
                </a:lnTo>
                <a:close/>
                <a:moveTo>
                  <a:pt x="5580329" y="1743749"/>
                </a:moveTo>
                <a:lnTo>
                  <a:pt x="5622254" y="1743956"/>
                </a:lnTo>
                <a:lnTo>
                  <a:pt x="5660397" y="1752672"/>
                </a:lnTo>
                <a:lnTo>
                  <a:pt x="5626007" y="1756424"/>
                </a:lnTo>
                <a:close/>
                <a:moveTo>
                  <a:pt x="5946157" y="1732669"/>
                </a:moveTo>
                <a:lnTo>
                  <a:pt x="5930468" y="1756985"/>
                </a:lnTo>
                <a:lnTo>
                  <a:pt x="5906478" y="1776278"/>
                </a:lnTo>
                <a:lnTo>
                  <a:pt x="5883639" y="1776603"/>
                </a:lnTo>
                <a:lnTo>
                  <a:pt x="5873712" y="1771225"/>
                </a:lnTo>
                <a:lnTo>
                  <a:pt x="5880921" y="1754089"/>
                </a:lnTo>
                <a:close/>
                <a:moveTo>
                  <a:pt x="4883123" y="1553153"/>
                </a:moveTo>
                <a:lnTo>
                  <a:pt x="4894439" y="1566301"/>
                </a:lnTo>
                <a:lnTo>
                  <a:pt x="4882177" y="1580897"/>
                </a:lnTo>
                <a:lnTo>
                  <a:pt x="4868025" y="1569107"/>
                </a:lnTo>
                <a:close/>
                <a:moveTo>
                  <a:pt x="9437980" y="1496604"/>
                </a:moveTo>
                <a:lnTo>
                  <a:pt x="9455648" y="1501627"/>
                </a:lnTo>
                <a:lnTo>
                  <a:pt x="9476182" y="1520654"/>
                </a:lnTo>
                <a:lnTo>
                  <a:pt x="9498045" y="1547924"/>
                </a:lnTo>
                <a:lnTo>
                  <a:pt x="9512049" y="1580985"/>
                </a:lnTo>
                <a:lnTo>
                  <a:pt x="9521592" y="1616971"/>
                </a:lnTo>
                <a:lnTo>
                  <a:pt x="9518579" y="1633221"/>
                </a:lnTo>
                <a:lnTo>
                  <a:pt x="9524547" y="1641937"/>
                </a:lnTo>
                <a:lnTo>
                  <a:pt x="9529983" y="1657182"/>
                </a:lnTo>
                <a:lnTo>
                  <a:pt x="9544165" y="1732404"/>
                </a:lnTo>
                <a:lnTo>
                  <a:pt x="9544076" y="1739465"/>
                </a:lnTo>
                <a:lnTo>
                  <a:pt x="9541329" y="1748506"/>
                </a:lnTo>
                <a:lnTo>
                  <a:pt x="9536483" y="1754858"/>
                </a:lnTo>
                <a:lnTo>
                  <a:pt x="9532524" y="1755597"/>
                </a:lnTo>
                <a:lnTo>
                  <a:pt x="9530190" y="1754976"/>
                </a:lnTo>
                <a:lnTo>
                  <a:pt x="9514974" y="1748269"/>
                </a:lnTo>
                <a:lnTo>
                  <a:pt x="9509568" y="1758758"/>
                </a:lnTo>
                <a:lnTo>
                  <a:pt x="9502654" y="1764963"/>
                </a:lnTo>
                <a:lnTo>
                  <a:pt x="9492106" y="1764667"/>
                </a:lnTo>
                <a:lnTo>
                  <a:pt x="9490304" y="1764017"/>
                </a:lnTo>
                <a:lnTo>
                  <a:pt x="9489801" y="1763958"/>
                </a:lnTo>
                <a:lnTo>
                  <a:pt x="9488886" y="1764076"/>
                </a:lnTo>
                <a:lnTo>
                  <a:pt x="9487350" y="1764726"/>
                </a:lnTo>
                <a:lnTo>
                  <a:pt x="9485784" y="1766323"/>
                </a:lnTo>
                <a:lnTo>
                  <a:pt x="9484011" y="1769809"/>
                </a:lnTo>
                <a:lnTo>
                  <a:pt x="9477925" y="1776722"/>
                </a:lnTo>
                <a:lnTo>
                  <a:pt x="9459282" y="1779145"/>
                </a:lnTo>
                <a:lnTo>
                  <a:pt x="9446725" y="1776161"/>
                </a:lnTo>
                <a:lnTo>
                  <a:pt x="9422971" y="1816136"/>
                </a:lnTo>
                <a:lnTo>
                  <a:pt x="9417741" y="1819829"/>
                </a:lnTo>
                <a:lnTo>
                  <a:pt x="9414934" y="1820597"/>
                </a:lnTo>
                <a:lnTo>
                  <a:pt x="9398596" y="1812443"/>
                </a:lnTo>
                <a:lnTo>
                  <a:pt x="9376260" y="1783311"/>
                </a:lnTo>
                <a:lnTo>
                  <a:pt x="9367188" y="1776102"/>
                </a:lnTo>
                <a:lnTo>
                  <a:pt x="9345148" y="1775304"/>
                </a:lnTo>
                <a:lnTo>
                  <a:pt x="9316814" y="1786709"/>
                </a:lnTo>
                <a:lnTo>
                  <a:pt x="9305971" y="1796163"/>
                </a:lnTo>
                <a:lnTo>
                  <a:pt x="9303578" y="1799384"/>
                </a:lnTo>
                <a:lnTo>
                  <a:pt x="9257399" y="1806120"/>
                </a:lnTo>
                <a:lnTo>
                  <a:pt x="9255921" y="1809902"/>
                </a:lnTo>
                <a:lnTo>
                  <a:pt x="9296044" y="1826358"/>
                </a:lnTo>
                <a:lnTo>
                  <a:pt x="9303873" y="1799856"/>
                </a:lnTo>
                <a:lnTo>
                  <a:pt x="9335516" y="1786797"/>
                </a:lnTo>
                <a:lnTo>
                  <a:pt x="9359418" y="1787950"/>
                </a:lnTo>
                <a:lnTo>
                  <a:pt x="9372270" y="1798586"/>
                </a:lnTo>
                <a:lnTo>
                  <a:pt x="9372004" y="1811674"/>
                </a:lnTo>
                <a:lnTo>
                  <a:pt x="9363111" y="1822724"/>
                </a:lnTo>
                <a:lnTo>
                  <a:pt x="9359418" y="1824970"/>
                </a:lnTo>
                <a:lnTo>
                  <a:pt x="9355932" y="1826299"/>
                </a:lnTo>
                <a:lnTo>
                  <a:pt x="9348309" y="1827806"/>
                </a:lnTo>
                <a:lnTo>
                  <a:pt x="9346802" y="1828988"/>
                </a:lnTo>
                <a:lnTo>
                  <a:pt x="9345650" y="1830820"/>
                </a:lnTo>
                <a:lnTo>
                  <a:pt x="9328366" y="1842874"/>
                </a:lnTo>
                <a:lnTo>
                  <a:pt x="9302573" y="1834277"/>
                </a:lnTo>
                <a:lnTo>
                  <a:pt x="9301923" y="1894962"/>
                </a:lnTo>
                <a:lnTo>
                  <a:pt x="9276573" y="1918569"/>
                </a:lnTo>
                <a:lnTo>
                  <a:pt x="9254740" y="1897414"/>
                </a:lnTo>
                <a:lnTo>
                  <a:pt x="9249864" y="1874694"/>
                </a:lnTo>
                <a:lnTo>
                  <a:pt x="9247501" y="1869228"/>
                </a:lnTo>
                <a:lnTo>
                  <a:pt x="9237811" y="1860158"/>
                </a:lnTo>
                <a:lnTo>
                  <a:pt x="9230749" y="1855785"/>
                </a:lnTo>
                <a:lnTo>
                  <a:pt x="9212638" y="1838088"/>
                </a:lnTo>
                <a:lnTo>
                  <a:pt x="9237396" y="1791288"/>
                </a:lnTo>
                <a:lnTo>
                  <a:pt x="9237928" y="1783902"/>
                </a:lnTo>
                <a:lnTo>
                  <a:pt x="9238224" y="1783134"/>
                </a:lnTo>
                <a:lnTo>
                  <a:pt x="9239967" y="1780416"/>
                </a:lnTo>
                <a:lnTo>
                  <a:pt x="9271255" y="1746822"/>
                </a:lnTo>
                <a:lnTo>
                  <a:pt x="9302366" y="1729036"/>
                </a:lnTo>
                <a:lnTo>
                  <a:pt x="9320596" y="1729508"/>
                </a:lnTo>
                <a:lnTo>
                  <a:pt x="9373422" y="1721413"/>
                </a:lnTo>
                <a:lnTo>
                  <a:pt x="9391358" y="1662175"/>
                </a:lnTo>
                <a:lnTo>
                  <a:pt x="9412541" y="1674052"/>
                </a:lnTo>
                <a:lnTo>
                  <a:pt x="9420282" y="1668232"/>
                </a:lnTo>
                <a:lnTo>
                  <a:pt x="9441200" y="1640696"/>
                </a:lnTo>
                <a:lnTo>
                  <a:pt x="9445277" y="1600603"/>
                </a:lnTo>
                <a:lnTo>
                  <a:pt x="9433932" y="1558412"/>
                </a:lnTo>
                <a:lnTo>
                  <a:pt x="9424389" y="1534806"/>
                </a:lnTo>
                <a:lnTo>
                  <a:pt x="9421346" y="1512115"/>
                </a:lnTo>
                <a:lnTo>
                  <a:pt x="9421523" y="1511702"/>
                </a:lnTo>
                <a:close/>
                <a:moveTo>
                  <a:pt x="5096734" y="1440586"/>
                </a:moveTo>
                <a:lnTo>
                  <a:pt x="5100575" y="1448534"/>
                </a:lnTo>
                <a:lnTo>
                  <a:pt x="5094961" y="1486913"/>
                </a:lnTo>
                <a:lnTo>
                  <a:pt x="5108050" y="1568399"/>
                </a:lnTo>
                <a:lnTo>
                  <a:pt x="5093484" y="1592892"/>
                </a:lnTo>
                <a:lnTo>
                  <a:pt x="5068016" y="1594724"/>
                </a:lnTo>
                <a:lnTo>
                  <a:pt x="5061369" y="1574042"/>
                </a:lnTo>
                <a:lnTo>
                  <a:pt x="5059064" y="1528512"/>
                </a:lnTo>
                <a:lnTo>
                  <a:pt x="5086571" y="1500474"/>
                </a:lnTo>
                <a:lnTo>
                  <a:pt x="5072625" y="1478847"/>
                </a:lnTo>
                <a:lnTo>
                  <a:pt x="5069759" y="1452877"/>
                </a:lnTo>
                <a:close/>
                <a:moveTo>
                  <a:pt x="9360925" y="1336592"/>
                </a:moveTo>
                <a:lnTo>
                  <a:pt x="9384915" y="1339665"/>
                </a:lnTo>
                <a:lnTo>
                  <a:pt x="9483656" y="1383687"/>
                </a:lnTo>
                <a:lnTo>
                  <a:pt x="9500496" y="1384485"/>
                </a:lnTo>
                <a:lnTo>
                  <a:pt x="9510926" y="1380998"/>
                </a:lnTo>
                <a:lnTo>
                  <a:pt x="9542805" y="1422215"/>
                </a:lnTo>
                <a:lnTo>
                  <a:pt x="9543839" y="1431285"/>
                </a:lnTo>
                <a:lnTo>
                  <a:pt x="9532671" y="1441562"/>
                </a:lnTo>
                <a:lnTo>
                  <a:pt x="9527914" y="1441094"/>
                </a:lnTo>
                <a:lnTo>
                  <a:pt x="9518784" y="1441473"/>
                </a:lnTo>
                <a:lnTo>
                  <a:pt x="9499580" y="1465050"/>
                </a:lnTo>
                <a:lnTo>
                  <a:pt x="9498369" y="1472673"/>
                </a:lnTo>
                <a:lnTo>
                  <a:pt x="9498044" y="1473648"/>
                </a:lnTo>
                <a:lnTo>
                  <a:pt x="9493317" y="1479114"/>
                </a:lnTo>
                <a:lnTo>
                  <a:pt x="9429351" y="1457162"/>
                </a:lnTo>
                <a:lnTo>
                  <a:pt x="9424034" y="1455330"/>
                </a:lnTo>
                <a:lnTo>
                  <a:pt x="9423295" y="1489602"/>
                </a:lnTo>
                <a:lnTo>
                  <a:pt x="9417179" y="1494389"/>
                </a:lnTo>
                <a:lnTo>
                  <a:pt x="9405213" y="1497550"/>
                </a:lnTo>
                <a:lnTo>
                  <a:pt x="9376673" y="1458698"/>
                </a:lnTo>
                <a:lnTo>
                  <a:pt x="9373097" y="1435096"/>
                </a:lnTo>
                <a:lnTo>
                  <a:pt x="9374368" y="1417635"/>
                </a:lnTo>
                <a:lnTo>
                  <a:pt x="9399097" y="1415567"/>
                </a:lnTo>
                <a:close/>
                <a:moveTo>
                  <a:pt x="6001792" y="1285540"/>
                </a:moveTo>
                <a:lnTo>
                  <a:pt x="5950323" y="1295585"/>
                </a:lnTo>
                <a:lnTo>
                  <a:pt x="5914101" y="1317064"/>
                </a:lnTo>
                <a:lnTo>
                  <a:pt x="5921606" y="1324185"/>
                </a:lnTo>
                <a:lnTo>
                  <a:pt x="5952007" y="1333669"/>
                </a:lnTo>
                <a:lnTo>
                  <a:pt x="5962348" y="1334466"/>
                </a:lnTo>
                <a:lnTo>
                  <a:pt x="5971774" y="1340375"/>
                </a:lnTo>
                <a:lnTo>
                  <a:pt x="5968465" y="1355148"/>
                </a:lnTo>
                <a:lnTo>
                  <a:pt x="5945123" y="1361057"/>
                </a:lnTo>
                <a:lnTo>
                  <a:pt x="5929051" y="1359255"/>
                </a:lnTo>
                <a:lnTo>
                  <a:pt x="5891144" y="1379936"/>
                </a:lnTo>
                <a:lnTo>
                  <a:pt x="5876904" y="1366080"/>
                </a:lnTo>
                <a:lnTo>
                  <a:pt x="5869606" y="1354262"/>
                </a:lnTo>
                <a:lnTo>
                  <a:pt x="5850076" y="1336741"/>
                </a:lnTo>
                <a:lnTo>
                  <a:pt x="5855986" y="1320403"/>
                </a:lnTo>
                <a:lnTo>
                  <a:pt x="5836988" y="1313785"/>
                </a:lnTo>
                <a:lnTo>
                  <a:pt x="5823131" y="1305778"/>
                </a:lnTo>
                <a:lnTo>
                  <a:pt x="5802804" y="1297210"/>
                </a:lnTo>
                <a:lnTo>
                  <a:pt x="5768473" y="1319310"/>
                </a:lnTo>
                <a:lnTo>
                  <a:pt x="5750066" y="1356271"/>
                </a:lnTo>
                <a:lnTo>
                  <a:pt x="5737598" y="1366493"/>
                </a:lnTo>
                <a:lnTo>
                  <a:pt x="5732812" y="1371516"/>
                </a:lnTo>
                <a:lnTo>
                  <a:pt x="5725012" y="1401770"/>
                </a:lnTo>
                <a:lnTo>
                  <a:pt x="5708319" y="1432349"/>
                </a:lnTo>
                <a:lnTo>
                  <a:pt x="5700283" y="1452641"/>
                </a:lnTo>
                <a:lnTo>
                  <a:pt x="5724214" y="1490075"/>
                </a:lnTo>
                <a:lnTo>
                  <a:pt x="5748914" y="1507477"/>
                </a:lnTo>
                <a:lnTo>
                  <a:pt x="5742001" y="1517256"/>
                </a:lnTo>
                <a:lnTo>
                  <a:pt x="5709944" y="1522456"/>
                </a:lnTo>
                <a:lnTo>
                  <a:pt x="5696294" y="1532295"/>
                </a:lnTo>
                <a:lnTo>
                  <a:pt x="5728439" y="1532029"/>
                </a:lnTo>
                <a:lnTo>
                  <a:pt x="5751307" y="1522190"/>
                </a:lnTo>
                <a:lnTo>
                  <a:pt x="5756064" y="1513947"/>
                </a:lnTo>
                <a:lnTo>
                  <a:pt x="5791311" y="1503577"/>
                </a:lnTo>
                <a:lnTo>
                  <a:pt x="5821152" y="1501361"/>
                </a:lnTo>
                <a:lnTo>
                  <a:pt x="5857759" y="1483368"/>
                </a:lnTo>
                <a:lnTo>
                  <a:pt x="5930203" y="1466793"/>
                </a:lnTo>
                <a:lnTo>
                  <a:pt x="5936496" y="1467088"/>
                </a:lnTo>
                <a:lnTo>
                  <a:pt x="6036950" y="1502070"/>
                </a:lnTo>
                <a:lnTo>
                  <a:pt x="6104904" y="1509161"/>
                </a:lnTo>
                <a:lnTo>
                  <a:pt x="6147833" y="1481595"/>
                </a:lnTo>
                <a:lnTo>
                  <a:pt x="6130343" y="1445314"/>
                </a:lnTo>
                <a:lnTo>
                  <a:pt x="6089925" y="1414090"/>
                </a:lnTo>
                <a:lnTo>
                  <a:pt x="5996326" y="1361323"/>
                </a:lnTo>
                <a:lnTo>
                  <a:pt x="5980549" y="1337687"/>
                </a:lnTo>
                <a:lnTo>
                  <a:pt x="6005071" y="1330034"/>
                </a:lnTo>
                <a:lnTo>
                  <a:pt x="6009267" y="1315557"/>
                </a:lnTo>
                <a:close/>
                <a:moveTo>
                  <a:pt x="2031408" y="1209935"/>
                </a:moveTo>
                <a:lnTo>
                  <a:pt x="1956156" y="1239657"/>
                </a:lnTo>
                <a:lnTo>
                  <a:pt x="1883060" y="1276825"/>
                </a:lnTo>
                <a:lnTo>
                  <a:pt x="1965434" y="1267637"/>
                </a:lnTo>
                <a:lnTo>
                  <a:pt x="1980856" y="1268080"/>
                </a:lnTo>
                <a:lnTo>
                  <a:pt x="1991669" y="1275407"/>
                </a:lnTo>
                <a:lnTo>
                  <a:pt x="2038943" y="1277800"/>
                </a:lnTo>
                <a:lnTo>
                  <a:pt x="2093600" y="1294346"/>
                </a:lnTo>
                <a:lnTo>
                  <a:pt x="2099066" y="1298955"/>
                </a:lnTo>
                <a:lnTo>
                  <a:pt x="2107368" y="1300462"/>
                </a:lnTo>
                <a:lnTo>
                  <a:pt x="2102140" y="1306134"/>
                </a:lnTo>
                <a:lnTo>
                  <a:pt x="2085949" y="1311837"/>
                </a:lnTo>
                <a:lnTo>
                  <a:pt x="2074337" y="1309443"/>
                </a:lnTo>
                <a:lnTo>
                  <a:pt x="2041009" y="1314112"/>
                </a:lnTo>
                <a:lnTo>
                  <a:pt x="1997904" y="1328884"/>
                </a:lnTo>
                <a:lnTo>
                  <a:pt x="1966202" y="1357779"/>
                </a:lnTo>
                <a:lnTo>
                  <a:pt x="1930096" y="1400206"/>
                </a:lnTo>
                <a:lnTo>
                  <a:pt x="1907998" y="1459052"/>
                </a:lnTo>
                <a:lnTo>
                  <a:pt x="1910184" y="1482924"/>
                </a:lnTo>
                <a:lnTo>
                  <a:pt x="1955919" y="1443541"/>
                </a:lnTo>
                <a:lnTo>
                  <a:pt x="1977134" y="1394090"/>
                </a:lnTo>
                <a:lnTo>
                  <a:pt x="2029783" y="1340170"/>
                </a:lnTo>
                <a:lnTo>
                  <a:pt x="2063906" y="1316327"/>
                </a:lnTo>
                <a:lnTo>
                  <a:pt x="2070909" y="1319843"/>
                </a:lnTo>
                <a:lnTo>
                  <a:pt x="2103882" y="1346434"/>
                </a:lnTo>
                <a:lnTo>
                  <a:pt x="2072948" y="1387531"/>
                </a:lnTo>
                <a:lnTo>
                  <a:pt x="2102701" y="1392997"/>
                </a:lnTo>
                <a:lnTo>
                  <a:pt x="2102701" y="1424935"/>
                </a:lnTo>
                <a:lnTo>
                  <a:pt x="2165721" y="1348591"/>
                </a:lnTo>
                <a:lnTo>
                  <a:pt x="2191750" y="1363688"/>
                </a:lnTo>
                <a:lnTo>
                  <a:pt x="2181054" y="1321025"/>
                </a:lnTo>
                <a:lnTo>
                  <a:pt x="2106659" y="1297389"/>
                </a:lnTo>
                <a:lnTo>
                  <a:pt x="2093541" y="1236585"/>
                </a:lnTo>
                <a:lnTo>
                  <a:pt x="2062046" y="1210763"/>
                </a:lnTo>
                <a:close/>
                <a:moveTo>
                  <a:pt x="4621205" y="949520"/>
                </a:moveTo>
                <a:lnTo>
                  <a:pt x="4644162" y="981518"/>
                </a:lnTo>
                <a:lnTo>
                  <a:pt x="4620821" y="1013900"/>
                </a:lnTo>
                <a:lnTo>
                  <a:pt x="4613198" y="1050004"/>
                </a:lnTo>
                <a:lnTo>
                  <a:pt x="4599371" y="1067938"/>
                </a:lnTo>
                <a:lnTo>
                  <a:pt x="4595560" y="1069297"/>
                </a:lnTo>
                <a:lnTo>
                  <a:pt x="4590655" y="1070243"/>
                </a:lnTo>
                <a:lnTo>
                  <a:pt x="4583594" y="1070539"/>
                </a:lnTo>
                <a:lnTo>
                  <a:pt x="4570092" y="1073405"/>
                </a:lnTo>
                <a:lnTo>
                  <a:pt x="4518122" y="1098577"/>
                </a:lnTo>
                <a:lnTo>
                  <a:pt x="4505152" y="1097366"/>
                </a:lnTo>
                <a:lnTo>
                  <a:pt x="4485179" y="1067761"/>
                </a:lnTo>
                <a:lnTo>
                  <a:pt x="4491797" y="1055499"/>
                </a:lnTo>
                <a:lnTo>
                  <a:pt x="4513070" y="1039870"/>
                </a:lnTo>
                <a:lnTo>
                  <a:pt x="4515551" y="1034020"/>
                </a:lnTo>
                <a:lnTo>
                  <a:pt x="4506304" y="1019750"/>
                </a:lnTo>
                <a:lnTo>
                  <a:pt x="4500159" y="993602"/>
                </a:lnTo>
                <a:lnTo>
                  <a:pt x="4517413" y="981962"/>
                </a:lnTo>
                <a:lnTo>
                  <a:pt x="4529645" y="981282"/>
                </a:lnTo>
                <a:lnTo>
                  <a:pt x="4554196" y="966391"/>
                </a:lnTo>
                <a:lnTo>
                  <a:pt x="4555999" y="961398"/>
                </a:lnTo>
                <a:lnTo>
                  <a:pt x="4567876" y="950554"/>
                </a:lnTo>
                <a:close/>
                <a:moveTo>
                  <a:pt x="4708306" y="818754"/>
                </a:moveTo>
                <a:lnTo>
                  <a:pt x="4734394" y="827086"/>
                </a:lnTo>
                <a:lnTo>
                  <a:pt x="4707478" y="849599"/>
                </a:lnTo>
                <a:lnTo>
                  <a:pt x="4755016" y="849599"/>
                </a:lnTo>
                <a:lnTo>
                  <a:pt x="4766037" y="878494"/>
                </a:lnTo>
                <a:lnTo>
                  <a:pt x="4763585" y="883428"/>
                </a:lnTo>
                <a:lnTo>
                  <a:pt x="4762935" y="884256"/>
                </a:lnTo>
                <a:lnTo>
                  <a:pt x="4750053" y="895040"/>
                </a:lnTo>
                <a:lnTo>
                  <a:pt x="4744705" y="902130"/>
                </a:lnTo>
                <a:lnTo>
                  <a:pt x="4747926" y="914273"/>
                </a:lnTo>
                <a:lnTo>
                  <a:pt x="4770173" y="944439"/>
                </a:lnTo>
                <a:lnTo>
                  <a:pt x="4776644" y="962609"/>
                </a:lnTo>
                <a:lnTo>
                  <a:pt x="4790086" y="975225"/>
                </a:lnTo>
                <a:lnTo>
                  <a:pt x="4793366" y="977530"/>
                </a:lnTo>
                <a:lnTo>
                  <a:pt x="4795168" y="979243"/>
                </a:lnTo>
                <a:lnTo>
                  <a:pt x="4797443" y="982050"/>
                </a:lnTo>
                <a:lnTo>
                  <a:pt x="4801343" y="988993"/>
                </a:lnTo>
                <a:lnTo>
                  <a:pt x="4812393" y="1016530"/>
                </a:lnTo>
                <a:lnTo>
                  <a:pt x="4840520" y="1038837"/>
                </a:lnTo>
                <a:lnTo>
                  <a:pt x="4846429" y="1040697"/>
                </a:lnTo>
                <a:lnTo>
                  <a:pt x="4856002" y="1052782"/>
                </a:lnTo>
                <a:lnTo>
                  <a:pt x="4845691" y="1072547"/>
                </a:lnTo>
                <a:lnTo>
                  <a:pt x="4827107" y="1089123"/>
                </a:lnTo>
                <a:lnTo>
                  <a:pt x="4828643" y="1091723"/>
                </a:lnTo>
                <a:lnTo>
                  <a:pt x="4831716" y="1095150"/>
                </a:lnTo>
                <a:lnTo>
                  <a:pt x="4844804" y="1099582"/>
                </a:lnTo>
                <a:lnTo>
                  <a:pt x="4846518" y="1113231"/>
                </a:lnTo>
                <a:lnTo>
                  <a:pt x="4836561" y="1120204"/>
                </a:lnTo>
                <a:lnTo>
                  <a:pt x="4716401" y="1133322"/>
                </a:lnTo>
                <a:lnTo>
                  <a:pt x="4675510" y="1145967"/>
                </a:lnTo>
                <a:lnTo>
                  <a:pt x="4632965" y="1148922"/>
                </a:lnTo>
                <a:lnTo>
                  <a:pt x="4691613" y="1097750"/>
                </a:lnTo>
                <a:lnTo>
                  <a:pt x="4689220" y="1094116"/>
                </a:lnTo>
                <a:lnTo>
                  <a:pt x="4679291" y="1090954"/>
                </a:lnTo>
                <a:lnTo>
                  <a:pt x="4674594" y="1091132"/>
                </a:lnTo>
                <a:lnTo>
                  <a:pt x="4664401" y="1088502"/>
                </a:lnTo>
                <a:lnTo>
                  <a:pt x="4652228" y="1081323"/>
                </a:lnTo>
                <a:lnTo>
                  <a:pt x="4657132" y="1074645"/>
                </a:lnTo>
                <a:lnTo>
                  <a:pt x="4667326" y="1064275"/>
                </a:lnTo>
                <a:lnTo>
                  <a:pt x="4677459" y="1059962"/>
                </a:lnTo>
                <a:lnTo>
                  <a:pt x="4663455" y="1038452"/>
                </a:lnTo>
                <a:lnTo>
                  <a:pt x="4680975" y="1027372"/>
                </a:lnTo>
                <a:lnTo>
                  <a:pt x="4691051" y="1023828"/>
                </a:lnTo>
                <a:lnTo>
                  <a:pt x="4697787" y="1023001"/>
                </a:lnTo>
                <a:lnTo>
                  <a:pt x="4715692" y="1010769"/>
                </a:lnTo>
                <a:lnTo>
                  <a:pt x="4707715" y="988610"/>
                </a:lnTo>
                <a:lnTo>
                  <a:pt x="4704967" y="985477"/>
                </a:lnTo>
                <a:lnTo>
                  <a:pt x="4699294" y="973393"/>
                </a:lnTo>
                <a:lnTo>
                  <a:pt x="4697551" y="965830"/>
                </a:lnTo>
                <a:lnTo>
                  <a:pt x="4683752" y="966893"/>
                </a:lnTo>
                <a:lnTo>
                  <a:pt x="4661032" y="959802"/>
                </a:lnTo>
                <a:lnTo>
                  <a:pt x="4631871" y="930848"/>
                </a:lnTo>
                <a:lnTo>
                  <a:pt x="4641001" y="907567"/>
                </a:lnTo>
                <a:lnTo>
                  <a:pt x="4626701" y="873058"/>
                </a:lnTo>
                <a:lnTo>
                  <a:pt x="4650367" y="842715"/>
                </a:lnTo>
                <a:lnTo>
                  <a:pt x="4674476" y="822034"/>
                </a:lnTo>
                <a:close/>
                <a:moveTo>
                  <a:pt x="5461410" y="570309"/>
                </a:moveTo>
                <a:lnTo>
                  <a:pt x="5432574" y="588509"/>
                </a:lnTo>
                <a:lnTo>
                  <a:pt x="5431156" y="612352"/>
                </a:lnTo>
                <a:lnTo>
                  <a:pt x="5351059" y="661012"/>
                </a:lnTo>
                <a:lnTo>
                  <a:pt x="5325444" y="684973"/>
                </a:lnTo>
                <a:lnTo>
                  <a:pt x="5331618" y="736648"/>
                </a:lnTo>
                <a:lnTo>
                  <a:pt x="5364502" y="761141"/>
                </a:lnTo>
                <a:lnTo>
                  <a:pt x="5371623" y="774909"/>
                </a:lnTo>
                <a:lnTo>
                  <a:pt x="5351325" y="806906"/>
                </a:lnTo>
                <a:lnTo>
                  <a:pt x="5319239" y="824367"/>
                </a:lnTo>
                <a:lnTo>
                  <a:pt x="5310730" y="848004"/>
                </a:lnTo>
                <a:lnTo>
                  <a:pt x="5302635" y="893031"/>
                </a:lnTo>
                <a:lnTo>
                  <a:pt x="5291083" y="917701"/>
                </a:lnTo>
                <a:lnTo>
                  <a:pt x="5273356" y="920892"/>
                </a:lnTo>
                <a:lnTo>
                  <a:pt x="5249454" y="934660"/>
                </a:lnTo>
                <a:lnTo>
                  <a:pt x="5243367" y="944085"/>
                </a:lnTo>
                <a:lnTo>
                  <a:pt x="5208681" y="944853"/>
                </a:lnTo>
                <a:lnTo>
                  <a:pt x="5191722" y="922458"/>
                </a:lnTo>
                <a:lnTo>
                  <a:pt x="5176566" y="977944"/>
                </a:lnTo>
                <a:lnTo>
                  <a:pt x="5228270" y="985774"/>
                </a:lnTo>
                <a:lnTo>
                  <a:pt x="5242156" y="998980"/>
                </a:lnTo>
                <a:lnTo>
                  <a:pt x="5364207" y="964767"/>
                </a:lnTo>
                <a:lnTo>
                  <a:pt x="5413488" y="967721"/>
                </a:lnTo>
                <a:lnTo>
                  <a:pt x="5440079" y="943435"/>
                </a:lnTo>
                <a:lnTo>
                  <a:pt x="5445072" y="896340"/>
                </a:lnTo>
                <a:lnTo>
                  <a:pt x="5464187" y="857251"/>
                </a:lnTo>
                <a:lnTo>
                  <a:pt x="5471633" y="853795"/>
                </a:lnTo>
                <a:lnTo>
                  <a:pt x="5473081" y="847620"/>
                </a:lnTo>
                <a:lnTo>
                  <a:pt x="5528301" y="872970"/>
                </a:lnTo>
                <a:lnTo>
                  <a:pt x="5534446" y="836835"/>
                </a:lnTo>
                <a:lnTo>
                  <a:pt x="5510662" y="831311"/>
                </a:lnTo>
                <a:lnTo>
                  <a:pt x="5473435" y="847206"/>
                </a:lnTo>
                <a:lnTo>
                  <a:pt x="5470215" y="845227"/>
                </a:lnTo>
                <a:lnTo>
                  <a:pt x="5466019" y="829272"/>
                </a:lnTo>
                <a:lnTo>
                  <a:pt x="5488858" y="807261"/>
                </a:lnTo>
                <a:lnTo>
                  <a:pt x="5580891" y="781497"/>
                </a:lnTo>
                <a:lnTo>
                  <a:pt x="5605502" y="786372"/>
                </a:lnTo>
                <a:lnTo>
                  <a:pt x="5639302" y="779222"/>
                </a:lnTo>
                <a:lnTo>
                  <a:pt x="5659008" y="761584"/>
                </a:lnTo>
                <a:lnTo>
                  <a:pt x="5641281" y="751125"/>
                </a:lnTo>
                <a:lnTo>
                  <a:pt x="5630852" y="751391"/>
                </a:lnTo>
                <a:lnTo>
                  <a:pt x="5523219" y="772250"/>
                </a:lnTo>
                <a:lnTo>
                  <a:pt x="5482564" y="770300"/>
                </a:lnTo>
                <a:lnTo>
                  <a:pt x="5441438" y="742380"/>
                </a:lnTo>
                <a:lnTo>
                  <a:pt x="5439783" y="731803"/>
                </a:lnTo>
                <a:lnTo>
                  <a:pt x="5430447" y="703676"/>
                </a:lnTo>
                <a:lnTo>
                  <a:pt x="5429117" y="659594"/>
                </a:lnTo>
                <a:lnTo>
                  <a:pt x="5524755" y="579172"/>
                </a:lnTo>
                <a:close/>
                <a:moveTo>
                  <a:pt x="4227132" y="532491"/>
                </a:moveTo>
                <a:lnTo>
                  <a:pt x="4263827" y="546466"/>
                </a:lnTo>
                <a:lnTo>
                  <a:pt x="4273134" y="557575"/>
                </a:lnTo>
                <a:lnTo>
                  <a:pt x="4297893" y="542624"/>
                </a:lnTo>
                <a:lnTo>
                  <a:pt x="4330008" y="545461"/>
                </a:lnTo>
                <a:lnTo>
                  <a:pt x="4344929" y="542477"/>
                </a:lnTo>
                <a:lnTo>
                  <a:pt x="4393855" y="540852"/>
                </a:lnTo>
                <a:lnTo>
                  <a:pt x="4418289" y="536096"/>
                </a:lnTo>
                <a:lnTo>
                  <a:pt x="4439680" y="540970"/>
                </a:lnTo>
                <a:lnTo>
                  <a:pt x="4466477" y="568566"/>
                </a:lnTo>
                <a:lnTo>
                  <a:pt x="4461957" y="583574"/>
                </a:lnTo>
                <a:lnTo>
                  <a:pt x="4438409" y="600829"/>
                </a:lnTo>
                <a:lnTo>
                  <a:pt x="4328560" y="641129"/>
                </a:lnTo>
                <a:lnTo>
                  <a:pt x="4287493" y="640066"/>
                </a:lnTo>
                <a:lnTo>
                  <a:pt x="4233868" y="630730"/>
                </a:lnTo>
                <a:lnTo>
                  <a:pt x="4216141" y="625884"/>
                </a:lnTo>
                <a:lnTo>
                  <a:pt x="4230825" y="606945"/>
                </a:lnTo>
                <a:lnTo>
                  <a:pt x="4211710" y="597845"/>
                </a:lnTo>
                <a:lnTo>
                  <a:pt x="4230352" y="573559"/>
                </a:lnTo>
                <a:lnTo>
                  <a:pt x="4209937" y="567147"/>
                </a:lnTo>
                <a:lnTo>
                  <a:pt x="4200246" y="569925"/>
                </a:lnTo>
                <a:lnTo>
                  <a:pt x="4181278" y="566320"/>
                </a:lnTo>
                <a:lnTo>
                  <a:pt x="4195076" y="547145"/>
                </a:lnTo>
                <a:close/>
                <a:moveTo>
                  <a:pt x="2305233" y="414281"/>
                </a:moveTo>
                <a:lnTo>
                  <a:pt x="2345828" y="443000"/>
                </a:lnTo>
                <a:lnTo>
                  <a:pt x="2316283" y="457595"/>
                </a:lnTo>
                <a:lnTo>
                  <a:pt x="2229242" y="442676"/>
                </a:lnTo>
                <a:close/>
                <a:moveTo>
                  <a:pt x="6730907" y="368190"/>
                </a:moveTo>
                <a:lnTo>
                  <a:pt x="6731014" y="368230"/>
                </a:lnTo>
                <a:lnTo>
                  <a:pt x="6731113" y="368397"/>
                </a:lnTo>
                <a:lnTo>
                  <a:pt x="6731030" y="368365"/>
                </a:lnTo>
                <a:close/>
                <a:moveTo>
                  <a:pt x="6730257" y="366950"/>
                </a:moveTo>
                <a:lnTo>
                  <a:pt x="6731522" y="366950"/>
                </a:lnTo>
                <a:lnTo>
                  <a:pt x="6732739" y="368870"/>
                </a:lnTo>
                <a:lnTo>
                  <a:pt x="6731014" y="368230"/>
                </a:lnTo>
                <a:close/>
                <a:moveTo>
                  <a:pt x="6731409" y="366772"/>
                </a:moveTo>
                <a:lnTo>
                  <a:pt x="6731559" y="366950"/>
                </a:lnTo>
                <a:lnTo>
                  <a:pt x="6731522" y="366950"/>
                </a:lnTo>
                <a:close/>
                <a:moveTo>
                  <a:pt x="2876134" y="278316"/>
                </a:moveTo>
                <a:lnTo>
                  <a:pt x="2918117" y="279380"/>
                </a:lnTo>
                <a:lnTo>
                  <a:pt x="2968344" y="302218"/>
                </a:lnTo>
                <a:lnTo>
                  <a:pt x="2947101" y="316311"/>
                </a:lnTo>
                <a:lnTo>
                  <a:pt x="3048618" y="363583"/>
                </a:lnTo>
                <a:lnTo>
                  <a:pt x="3101209" y="402966"/>
                </a:lnTo>
                <a:lnTo>
                  <a:pt x="3100264" y="433664"/>
                </a:lnTo>
                <a:lnTo>
                  <a:pt x="3072196" y="450740"/>
                </a:lnTo>
                <a:lnTo>
                  <a:pt x="3138791" y="483388"/>
                </a:lnTo>
                <a:lnTo>
                  <a:pt x="3170109" y="520526"/>
                </a:lnTo>
                <a:lnTo>
                  <a:pt x="3157403" y="550071"/>
                </a:lnTo>
                <a:lnTo>
                  <a:pt x="3115391" y="584432"/>
                </a:lnTo>
                <a:lnTo>
                  <a:pt x="3079611" y="583989"/>
                </a:lnTo>
                <a:lnTo>
                  <a:pt x="3070748" y="575125"/>
                </a:lnTo>
                <a:lnTo>
                  <a:pt x="3061885" y="562451"/>
                </a:lnTo>
                <a:lnTo>
                  <a:pt x="3059787" y="556128"/>
                </a:lnTo>
                <a:lnTo>
                  <a:pt x="3049770" y="543365"/>
                </a:lnTo>
                <a:lnTo>
                  <a:pt x="3021998" y="539584"/>
                </a:lnTo>
                <a:lnTo>
                  <a:pt x="2996472" y="545670"/>
                </a:lnTo>
                <a:lnTo>
                  <a:pt x="3006488" y="558817"/>
                </a:lnTo>
                <a:lnTo>
                  <a:pt x="3033283" y="585733"/>
                </a:lnTo>
                <a:lnTo>
                  <a:pt x="3040287" y="634688"/>
                </a:lnTo>
                <a:lnTo>
                  <a:pt x="3004508" y="662372"/>
                </a:lnTo>
                <a:lnTo>
                  <a:pt x="2983117" y="661545"/>
                </a:lnTo>
                <a:lnTo>
                  <a:pt x="2944473" y="646418"/>
                </a:lnTo>
                <a:lnTo>
                  <a:pt x="2962938" y="692568"/>
                </a:lnTo>
                <a:lnTo>
                  <a:pt x="2944502" y="701698"/>
                </a:lnTo>
                <a:lnTo>
                  <a:pt x="2934101" y="699186"/>
                </a:lnTo>
                <a:lnTo>
                  <a:pt x="2857107" y="669256"/>
                </a:lnTo>
                <a:lnTo>
                  <a:pt x="2848419" y="662580"/>
                </a:lnTo>
                <a:lnTo>
                  <a:pt x="2823868" y="618114"/>
                </a:lnTo>
                <a:lnTo>
                  <a:pt x="2800233" y="609723"/>
                </a:lnTo>
                <a:lnTo>
                  <a:pt x="2717329" y="611259"/>
                </a:lnTo>
                <a:lnTo>
                  <a:pt x="2702911" y="608926"/>
                </a:lnTo>
                <a:lnTo>
                  <a:pt x="2707460" y="576988"/>
                </a:lnTo>
                <a:lnTo>
                  <a:pt x="2761173" y="566646"/>
                </a:lnTo>
                <a:lnTo>
                  <a:pt x="2800764" y="571049"/>
                </a:lnTo>
                <a:lnTo>
                  <a:pt x="2828861" y="564312"/>
                </a:lnTo>
                <a:lnTo>
                  <a:pt x="2834150" y="550486"/>
                </a:lnTo>
                <a:lnTo>
                  <a:pt x="2860742" y="529035"/>
                </a:lnTo>
                <a:lnTo>
                  <a:pt x="2878231" y="518103"/>
                </a:lnTo>
                <a:lnTo>
                  <a:pt x="2902813" y="495619"/>
                </a:lnTo>
                <a:lnTo>
                  <a:pt x="2903404" y="476445"/>
                </a:lnTo>
                <a:lnTo>
                  <a:pt x="2902015" y="474524"/>
                </a:lnTo>
                <a:lnTo>
                  <a:pt x="2898204" y="470655"/>
                </a:lnTo>
                <a:lnTo>
                  <a:pt x="2878969" y="458393"/>
                </a:lnTo>
                <a:lnTo>
                  <a:pt x="2869250" y="449529"/>
                </a:lnTo>
                <a:lnTo>
                  <a:pt x="2857727" y="434756"/>
                </a:lnTo>
                <a:lnTo>
                  <a:pt x="2834534" y="416114"/>
                </a:lnTo>
                <a:lnTo>
                  <a:pt x="2821830" y="413632"/>
                </a:lnTo>
                <a:lnTo>
                  <a:pt x="2800705" y="418329"/>
                </a:lnTo>
                <a:lnTo>
                  <a:pt x="2699483" y="413484"/>
                </a:lnTo>
                <a:lnTo>
                  <a:pt x="2700695" y="417768"/>
                </a:lnTo>
                <a:lnTo>
                  <a:pt x="2702024" y="419778"/>
                </a:lnTo>
                <a:lnTo>
                  <a:pt x="2712335" y="428138"/>
                </a:lnTo>
                <a:lnTo>
                  <a:pt x="2710740" y="458305"/>
                </a:lnTo>
                <a:lnTo>
                  <a:pt x="2692423" y="470299"/>
                </a:lnTo>
                <a:lnTo>
                  <a:pt x="2681077" y="488825"/>
                </a:lnTo>
                <a:lnTo>
                  <a:pt x="2680604" y="493020"/>
                </a:lnTo>
                <a:lnTo>
                  <a:pt x="2660218" y="511485"/>
                </a:lnTo>
                <a:lnTo>
                  <a:pt x="2615339" y="539731"/>
                </a:lnTo>
                <a:lnTo>
                  <a:pt x="2591703" y="544133"/>
                </a:lnTo>
                <a:lnTo>
                  <a:pt x="2566530" y="537545"/>
                </a:lnTo>
                <a:lnTo>
                  <a:pt x="2541299" y="545433"/>
                </a:lnTo>
                <a:lnTo>
                  <a:pt x="2574036" y="587091"/>
                </a:lnTo>
                <a:lnTo>
                  <a:pt x="2593298" y="621393"/>
                </a:lnTo>
                <a:lnTo>
                  <a:pt x="2589014" y="632119"/>
                </a:lnTo>
                <a:lnTo>
                  <a:pt x="2577935" y="637229"/>
                </a:lnTo>
                <a:lnTo>
                  <a:pt x="2560209" y="632088"/>
                </a:lnTo>
                <a:lnTo>
                  <a:pt x="2549011" y="624436"/>
                </a:lnTo>
                <a:lnTo>
                  <a:pt x="2520794" y="623669"/>
                </a:lnTo>
                <a:lnTo>
                  <a:pt x="2462649" y="653686"/>
                </a:lnTo>
                <a:lnTo>
                  <a:pt x="2429853" y="628160"/>
                </a:lnTo>
                <a:lnTo>
                  <a:pt x="2458188" y="600417"/>
                </a:lnTo>
                <a:lnTo>
                  <a:pt x="2468027" y="584020"/>
                </a:lnTo>
                <a:lnTo>
                  <a:pt x="2472548" y="569867"/>
                </a:lnTo>
                <a:lnTo>
                  <a:pt x="2458661" y="580976"/>
                </a:lnTo>
                <a:lnTo>
                  <a:pt x="2288688" y="668606"/>
                </a:lnTo>
                <a:lnTo>
                  <a:pt x="2260028" y="673983"/>
                </a:lnTo>
                <a:lnTo>
                  <a:pt x="2227971" y="684739"/>
                </a:lnTo>
                <a:lnTo>
                  <a:pt x="2150150" y="729470"/>
                </a:lnTo>
                <a:lnTo>
                  <a:pt x="2108786" y="765515"/>
                </a:lnTo>
                <a:lnTo>
                  <a:pt x="2084087" y="800201"/>
                </a:lnTo>
                <a:lnTo>
                  <a:pt x="2083732" y="802447"/>
                </a:lnTo>
                <a:lnTo>
                  <a:pt x="2083732" y="805579"/>
                </a:lnTo>
                <a:lnTo>
                  <a:pt x="2107368" y="814590"/>
                </a:lnTo>
                <a:lnTo>
                  <a:pt x="2107606" y="825049"/>
                </a:lnTo>
                <a:lnTo>
                  <a:pt x="2097619" y="859262"/>
                </a:lnTo>
                <a:lnTo>
                  <a:pt x="2096290" y="870548"/>
                </a:lnTo>
                <a:lnTo>
                  <a:pt x="2106955" y="870548"/>
                </a:lnTo>
                <a:lnTo>
                  <a:pt x="2113131" y="868924"/>
                </a:lnTo>
                <a:lnTo>
                  <a:pt x="2136766" y="866235"/>
                </a:lnTo>
                <a:lnTo>
                  <a:pt x="2162973" y="871583"/>
                </a:lnTo>
                <a:lnTo>
                  <a:pt x="2170418" y="875157"/>
                </a:lnTo>
                <a:lnTo>
                  <a:pt x="2180906" y="881717"/>
                </a:lnTo>
                <a:lnTo>
                  <a:pt x="2206551" y="906268"/>
                </a:lnTo>
                <a:lnTo>
                  <a:pt x="2214706" y="911558"/>
                </a:lnTo>
                <a:lnTo>
                  <a:pt x="2272674" y="938769"/>
                </a:lnTo>
                <a:lnTo>
                  <a:pt x="2314362" y="942757"/>
                </a:lnTo>
                <a:lnTo>
                  <a:pt x="2348664" y="952448"/>
                </a:lnTo>
                <a:lnTo>
                  <a:pt x="2312058" y="1014936"/>
                </a:lnTo>
                <a:lnTo>
                  <a:pt x="2302722" y="1045397"/>
                </a:lnTo>
                <a:lnTo>
                  <a:pt x="2325471" y="1091754"/>
                </a:lnTo>
                <a:lnTo>
                  <a:pt x="2343937" y="1085726"/>
                </a:lnTo>
                <a:lnTo>
                  <a:pt x="2377619" y="1064099"/>
                </a:lnTo>
                <a:lnTo>
                  <a:pt x="2397059" y="1023770"/>
                </a:lnTo>
                <a:lnTo>
                  <a:pt x="2407192" y="970589"/>
                </a:lnTo>
                <a:lnTo>
                  <a:pt x="2509538" y="919002"/>
                </a:lnTo>
                <a:lnTo>
                  <a:pt x="2551138" y="870489"/>
                </a:lnTo>
                <a:lnTo>
                  <a:pt x="2549984" y="840501"/>
                </a:lnTo>
                <a:lnTo>
                  <a:pt x="2539320" y="827058"/>
                </a:lnTo>
                <a:lnTo>
                  <a:pt x="2549069" y="802122"/>
                </a:lnTo>
                <a:lnTo>
                  <a:pt x="2569455" y="793583"/>
                </a:lnTo>
                <a:lnTo>
                  <a:pt x="2599000" y="744006"/>
                </a:lnTo>
                <a:lnTo>
                  <a:pt x="2601956" y="732838"/>
                </a:lnTo>
                <a:lnTo>
                  <a:pt x="2636404" y="676703"/>
                </a:lnTo>
                <a:lnTo>
                  <a:pt x="2686838" y="668666"/>
                </a:lnTo>
                <a:lnTo>
                  <a:pt x="2731481" y="679657"/>
                </a:lnTo>
                <a:lnTo>
                  <a:pt x="2761028" y="674989"/>
                </a:lnTo>
                <a:lnTo>
                  <a:pt x="2808447" y="718479"/>
                </a:lnTo>
                <a:lnTo>
                  <a:pt x="2838669" y="738363"/>
                </a:lnTo>
                <a:lnTo>
                  <a:pt x="2825316" y="769977"/>
                </a:lnTo>
                <a:lnTo>
                  <a:pt x="2843634" y="820203"/>
                </a:lnTo>
                <a:lnTo>
                  <a:pt x="2914542" y="792549"/>
                </a:lnTo>
                <a:lnTo>
                  <a:pt x="2967725" y="757568"/>
                </a:lnTo>
                <a:lnTo>
                  <a:pt x="2997653" y="854210"/>
                </a:lnTo>
                <a:lnTo>
                  <a:pt x="2997653" y="895308"/>
                </a:lnTo>
                <a:lnTo>
                  <a:pt x="2995023" y="901925"/>
                </a:lnTo>
                <a:lnTo>
                  <a:pt x="3004655" y="926980"/>
                </a:lnTo>
                <a:lnTo>
                  <a:pt x="3027139" y="951267"/>
                </a:lnTo>
                <a:lnTo>
                  <a:pt x="3068945" y="968166"/>
                </a:lnTo>
                <a:lnTo>
                  <a:pt x="3075681" y="992098"/>
                </a:lnTo>
                <a:lnTo>
                  <a:pt x="3098136" y="1017566"/>
                </a:lnTo>
                <a:lnTo>
                  <a:pt x="3098579" y="1036357"/>
                </a:lnTo>
                <a:lnTo>
                  <a:pt x="3095004" y="1056211"/>
                </a:lnTo>
                <a:lnTo>
                  <a:pt x="3089332" y="1073938"/>
                </a:lnTo>
                <a:lnTo>
                  <a:pt x="3078814" y="1085933"/>
                </a:lnTo>
                <a:lnTo>
                  <a:pt x="3076362" y="1089656"/>
                </a:lnTo>
                <a:lnTo>
                  <a:pt x="3075417" y="1100233"/>
                </a:lnTo>
                <a:lnTo>
                  <a:pt x="3073141" y="1106940"/>
                </a:lnTo>
                <a:lnTo>
                  <a:pt x="3047378" y="1146235"/>
                </a:lnTo>
                <a:lnTo>
                  <a:pt x="3054528" y="1160624"/>
                </a:lnTo>
                <a:lnTo>
                  <a:pt x="3059166" y="1166533"/>
                </a:lnTo>
                <a:lnTo>
                  <a:pt x="3082388" y="1166533"/>
                </a:lnTo>
                <a:lnTo>
                  <a:pt x="3106556" y="1162958"/>
                </a:lnTo>
                <a:lnTo>
                  <a:pt x="3119852" y="1173594"/>
                </a:lnTo>
                <a:lnTo>
                  <a:pt x="3099023" y="1238209"/>
                </a:lnTo>
                <a:lnTo>
                  <a:pt x="3120680" y="1250324"/>
                </a:lnTo>
                <a:lnTo>
                  <a:pt x="3100854" y="1276914"/>
                </a:lnTo>
                <a:lnTo>
                  <a:pt x="3089569" y="1281434"/>
                </a:lnTo>
                <a:lnTo>
                  <a:pt x="3055827" y="1270828"/>
                </a:lnTo>
                <a:lnTo>
                  <a:pt x="3035944" y="1260723"/>
                </a:lnTo>
                <a:lnTo>
                  <a:pt x="3006664" y="1253898"/>
                </a:lnTo>
                <a:lnTo>
                  <a:pt x="2918295" y="1256055"/>
                </a:lnTo>
                <a:lnTo>
                  <a:pt x="2913421" y="1254903"/>
                </a:lnTo>
                <a:lnTo>
                  <a:pt x="2904557" y="1249319"/>
                </a:lnTo>
                <a:lnTo>
                  <a:pt x="2925888" y="1225682"/>
                </a:lnTo>
                <a:lnTo>
                  <a:pt x="2946126" y="1208399"/>
                </a:lnTo>
                <a:lnTo>
                  <a:pt x="3037864" y="1102213"/>
                </a:lnTo>
                <a:lnTo>
                  <a:pt x="3031068" y="1100558"/>
                </a:lnTo>
                <a:lnTo>
                  <a:pt x="3013135" y="1099760"/>
                </a:lnTo>
                <a:lnTo>
                  <a:pt x="3001317" y="1102715"/>
                </a:lnTo>
                <a:lnTo>
                  <a:pt x="2994433" y="1105847"/>
                </a:lnTo>
                <a:lnTo>
                  <a:pt x="2958446" y="1130517"/>
                </a:lnTo>
                <a:lnTo>
                  <a:pt x="2930557" y="1144108"/>
                </a:lnTo>
                <a:lnTo>
                  <a:pt x="2903404" y="1150253"/>
                </a:lnTo>
                <a:lnTo>
                  <a:pt x="2873653" y="1150874"/>
                </a:lnTo>
                <a:lnTo>
                  <a:pt x="2842510" y="1147712"/>
                </a:lnTo>
                <a:lnTo>
                  <a:pt x="2732160" y="1151878"/>
                </a:lnTo>
                <a:lnTo>
                  <a:pt x="2705334" y="1158496"/>
                </a:lnTo>
                <a:lnTo>
                  <a:pt x="2651296" y="1183225"/>
                </a:lnTo>
                <a:lnTo>
                  <a:pt x="2627335" y="1198766"/>
                </a:lnTo>
                <a:lnTo>
                  <a:pt x="2618264" y="1210113"/>
                </a:lnTo>
                <a:lnTo>
                  <a:pt x="2632741" y="1208074"/>
                </a:lnTo>
                <a:lnTo>
                  <a:pt x="2655727" y="1193980"/>
                </a:lnTo>
                <a:lnTo>
                  <a:pt x="2703591" y="1179207"/>
                </a:lnTo>
                <a:lnTo>
                  <a:pt x="2745308" y="1177848"/>
                </a:lnTo>
                <a:lnTo>
                  <a:pt x="2768501" y="1210674"/>
                </a:lnTo>
                <a:lnTo>
                  <a:pt x="2754733" y="1222255"/>
                </a:lnTo>
                <a:lnTo>
                  <a:pt x="2735618" y="1273900"/>
                </a:lnTo>
                <a:lnTo>
                  <a:pt x="2769801" y="1312812"/>
                </a:lnTo>
                <a:lnTo>
                  <a:pt x="2817546" y="1328293"/>
                </a:lnTo>
                <a:lnTo>
                  <a:pt x="2824902" y="1337364"/>
                </a:lnTo>
                <a:lnTo>
                  <a:pt x="2736267" y="1371399"/>
                </a:lnTo>
                <a:lnTo>
                  <a:pt x="2729088" y="1371104"/>
                </a:lnTo>
                <a:lnTo>
                  <a:pt x="2721110" y="1369568"/>
                </a:lnTo>
                <a:lnTo>
                  <a:pt x="2707018" y="1372699"/>
                </a:lnTo>
                <a:lnTo>
                  <a:pt x="2704861" y="1373940"/>
                </a:lnTo>
                <a:lnTo>
                  <a:pt x="2696736" y="1380499"/>
                </a:lnTo>
                <a:lnTo>
                  <a:pt x="2678064" y="1400088"/>
                </a:lnTo>
                <a:lnTo>
                  <a:pt x="2655876" y="1414122"/>
                </a:lnTo>
                <a:lnTo>
                  <a:pt x="2638149" y="1400442"/>
                </a:lnTo>
                <a:lnTo>
                  <a:pt x="2642728" y="1384872"/>
                </a:lnTo>
                <a:lnTo>
                  <a:pt x="2663409" y="1363570"/>
                </a:lnTo>
                <a:lnTo>
                  <a:pt x="2682702" y="1348089"/>
                </a:lnTo>
                <a:lnTo>
                  <a:pt x="2700193" y="1339225"/>
                </a:lnTo>
                <a:lnTo>
                  <a:pt x="2704506" y="1332991"/>
                </a:lnTo>
                <a:lnTo>
                  <a:pt x="2638060" y="1352195"/>
                </a:lnTo>
                <a:lnTo>
                  <a:pt x="2601956" y="1369006"/>
                </a:lnTo>
                <a:lnTo>
                  <a:pt x="2573681" y="1378077"/>
                </a:lnTo>
                <a:lnTo>
                  <a:pt x="2568924" y="1378343"/>
                </a:lnTo>
                <a:lnTo>
                  <a:pt x="2548626" y="1393765"/>
                </a:lnTo>
                <a:lnTo>
                  <a:pt x="2514235" y="1408745"/>
                </a:lnTo>
                <a:lnTo>
                  <a:pt x="2484336" y="1432735"/>
                </a:lnTo>
                <a:lnTo>
                  <a:pt x="2459518" y="1484579"/>
                </a:lnTo>
                <a:lnTo>
                  <a:pt x="2441348" y="1493945"/>
                </a:lnTo>
                <a:lnTo>
                  <a:pt x="2413162" y="1502602"/>
                </a:lnTo>
                <a:lnTo>
                  <a:pt x="2400162" y="1504020"/>
                </a:lnTo>
                <a:lnTo>
                  <a:pt x="2333921" y="1532206"/>
                </a:lnTo>
                <a:lnTo>
                  <a:pt x="2328012" y="1537760"/>
                </a:lnTo>
                <a:lnTo>
                  <a:pt x="2316608" y="1557969"/>
                </a:lnTo>
                <a:lnTo>
                  <a:pt x="2264727" y="1608698"/>
                </a:lnTo>
                <a:lnTo>
                  <a:pt x="2241090" y="1645157"/>
                </a:lnTo>
                <a:lnTo>
                  <a:pt x="2232905" y="1637889"/>
                </a:lnTo>
                <a:lnTo>
                  <a:pt x="2230305" y="1629882"/>
                </a:lnTo>
                <a:lnTo>
                  <a:pt x="2224397" y="1633162"/>
                </a:lnTo>
                <a:lnTo>
                  <a:pt x="2221737" y="1665100"/>
                </a:lnTo>
                <a:lnTo>
                  <a:pt x="2210244" y="1719285"/>
                </a:lnTo>
                <a:lnTo>
                  <a:pt x="2179725" y="1758197"/>
                </a:lnTo>
                <a:lnTo>
                  <a:pt x="2173521" y="1772319"/>
                </a:lnTo>
                <a:lnTo>
                  <a:pt x="2159368" y="1777755"/>
                </a:lnTo>
                <a:lnTo>
                  <a:pt x="2145392" y="1780414"/>
                </a:lnTo>
                <a:lnTo>
                  <a:pt x="2126691" y="1788214"/>
                </a:lnTo>
                <a:lnTo>
                  <a:pt x="2117354" y="1796280"/>
                </a:lnTo>
                <a:lnTo>
                  <a:pt x="2111150" y="1804375"/>
                </a:lnTo>
                <a:lnTo>
                  <a:pt x="2105832" y="1808423"/>
                </a:lnTo>
                <a:lnTo>
                  <a:pt x="2083200" y="1817819"/>
                </a:lnTo>
                <a:lnTo>
                  <a:pt x="1993619" y="1880986"/>
                </a:lnTo>
                <a:lnTo>
                  <a:pt x="1982362" y="1895227"/>
                </a:lnTo>
                <a:lnTo>
                  <a:pt x="1963484" y="1930326"/>
                </a:lnTo>
                <a:lnTo>
                  <a:pt x="1957042" y="1959133"/>
                </a:lnTo>
                <a:lnTo>
                  <a:pt x="1973882" y="2054948"/>
                </a:lnTo>
                <a:lnTo>
                  <a:pt x="1955417" y="2142963"/>
                </a:lnTo>
                <a:lnTo>
                  <a:pt x="1924719" y="2157204"/>
                </a:lnTo>
                <a:lnTo>
                  <a:pt x="1889649" y="2090727"/>
                </a:lnTo>
                <a:lnTo>
                  <a:pt x="1882323" y="2060621"/>
                </a:lnTo>
                <a:lnTo>
                  <a:pt x="1880224" y="2037516"/>
                </a:lnTo>
                <a:lnTo>
                  <a:pt x="1885071" y="2005755"/>
                </a:lnTo>
                <a:lnTo>
                  <a:pt x="1878245" y="1992135"/>
                </a:lnTo>
                <a:lnTo>
                  <a:pt x="1859632" y="1970892"/>
                </a:lnTo>
                <a:lnTo>
                  <a:pt x="1815047" y="1980169"/>
                </a:lnTo>
                <a:lnTo>
                  <a:pt x="1803467" y="1960817"/>
                </a:lnTo>
                <a:lnTo>
                  <a:pt x="1789964" y="1949383"/>
                </a:lnTo>
                <a:lnTo>
                  <a:pt x="1780155" y="1946813"/>
                </a:lnTo>
                <a:lnTo>
                  <a:pt x="1720266" y="1954613"/>
                </a:lnTo>
                <a:lnTo>
                  <a:pt x="1708242" y="1959162"/>
                </a:lnTo>
                <a:lnTo>
                  <a:pt x="1702747" y="1959842"/>
                </a:lnTo>
                <a:lnTo>
                  <a:pt x="1673584" y="1958306"/>
                </a:lnTo>
                <a:lnTo>
                  <a:pt x="1673584" y="1999226"/>
                </a:lnTo>
                <a:lnTo>
                  <a:pt x="1664191" y="1995769"/>
                </a:lnTo>
                <a:lnTo>
                  <a:pt x="1614318" y="1992519"/>
                </a:lnTo>
                <a:lnTo>
                  <a:pt x="1606400" y="1990096"/>
                </a:lnTo>
                <a:lnTo>
                  <a:pt x="1598365" y="1985605"/>
                </a:lnTo>
                <a:lnTo>
                  <a:pt x="1589796" y="1986433"/>
                </a:lnTo>
                <a:lnTo>
                  <a:pt x="1579159" y="1985428"/>
                </a:lnTo>
                <a:lnTo>
                  <a:pt x="1545240" y="1975767"/>
                </a:lnTo>
                <a:lnTo>
                  <a:pt x="1522698" y="1977008"/>
                </a:lnTo>
                <a:lnTo>
                  <a:pt x="1509137" y="1982474"/>
                </a:lnTo>
                <a:lnTo>
                  <a:pt x="1400500" y="2043366"/>
                </a:lnTo>
                <a:lnTo>
                  <a:pt x="1369182" y="2091584"/>
                </a:lnTo>
                <a:lnTo>
                  <a:pt x="1356536" y="2147040"/>
                </a:lnTo>
                <a:lnTo>
                  <a:pt x="1336622" y="2194105"/>
                </a:lnTo>
                <a:lnTo>
                  <a:pt x="1325809" y="2242234"/>
                </a:lnTo>
                <a:lnTo>
                  <a:pt x="1325484" y="2276566"/>
                </a:lnTo>
                <a:lnTo>
                  <a:pt x="1333787" y="2348538"/>
                </a:lnTo>
                <a:lnTo>
                  <a:pt x="1354881" y="2397406"/>
                </a:lnTo>
                <a:lnTo>
                  <a:pt x="1381266" y="2415724"/>
                </a:lnTo>
                <a:lnTo>
                  <a:pt x="1387441" y="2417821"/>
                </a:lnTo>
                <a:lnTo>
                  <a:pt x="1392168" y="2424233"/>
                </a:lnTo>
                <a:lnTo>
                  <a:pt x="1427297" y="2429758"/>
                </a:lnTo>
                <a:lnTo>
                  <a:pt x="1500155" y="2425178"/>
                </a:lnTo>
                <a:lnTo>
                  <a:pt x="1540219" y="2396874"/>
                </a:lnTo>
                <a:lnTo>
                  <a:pt x="1563204" y="2328418"/>
                </a:lnTo>
                <a:lnTo>
                  <a:pt x="1588436" y="2314088"/>
                </a:lnTo>
                <a:lnTo>
                  <a:pt x="1630774" y="2302270"/>
                </a:lnTo>
                <a:lnTo>
                  <a:pt x="1676806" y="2301561"/>
                </a:lnTo>
                <a:lnTo>
                  <a:pt x="1693647" y="2311695"/>
                </a:lnTo>
                <a:lnTo>
                  <a:pt x="1687738" y="2336336"/>
                </a:lnTo>
                <a:lnTo>
                  <a:pt x="1677308" y="2350842"/>
                </a:lnTo>
                <a:lnTo>
                  <a:pt x="1666937" y="2398588"/>
                </a:lnTo>
                <a:lnTo>
                  <a:pt x="1626284" y="2478566"/>
                </a:lnTo>
                <a:lnTo>
                  <a:pt x="1619902" y="2507402"/>
                </a:lnTo>
                <a:lnTo>
                  <a:pt x="1602972" y="2532220"/>
                </a:lnTo>
                <a:lnTo>
                  <a:pt x="1617568" y="2540020"/>
                </a:lnTo>
                <a:lnTo>
                  <a:pt x="1733592" y="2534791"/>
                </a:lnTo>
                <a:lnTo>
                  <a:pt x="1756401" y="2543654"/>
                </a:lnTo>
                <a:lnTo>
                  <a:pt x="1788516" y="2567290"/>
                </a:lnTo>
                <a:lnTo>
                  <a:pt x="1790084" y="2583540"/>
                </a:lnTo>
                <a:lnTo>
                  <a:pt x="1783877" y="2618581"/>
                </a:lnTo>
                <a:lnTo>
                  <a:pt x="1777969" y="2634239"/>
                </a:lnTo>
                <a:lnTo>
                  <a:pt x="1757938" y="2733334"/>
                </a:lnTo>
                <a:lnTo>
                  <a:pt x="1771381" y="2775465"/>
                </a:lnTo>
                <a:lnTo>
                  <a:pt x="1782520" y="2786426"/>
                </a:lnTo>
                <a:lnTo>
                  <a:pt x="1815019" y="2811244"/>
                </a:lnTo>
                <a:lnTo>
                  <a:pt x="1865925" y="2810003"/>
                </a:lnTo>
                <a:lnTo>
                  <a:pt x="1901203" y="2796886"/>
                </a:lnTo>
                <a:lnTo>
                  <a:pt x="1953202" y="2806488"/>
                </a:lnTo>
                <a:lnTo>
                  <a:pt x="1982748" y="2838662"/>
                </a:lnTo>
                <a:lnTo>
                  <a:pt x="2020476" y="2803385"/>
                </a:lnTo>
                <a:lnTo>
                  <a:pt x="2034452" y="2780577"/>
                </a:lnTo>
                <a:lnTo>
                  <a:pt x="2037199" y="2768758"/>
                </a:lnTo>
                <a:lnTo>
                  <a:pt x="2063553" y="2734457"/>
                </a:lnTo>
                <a:lnTo>
                  <a:pt x="2140370" y="2707541"/>
                </a:lnTo>
                <a:lnTo>
                  <a:pt x="2160136" y="2695723"/>
                </a:lnTo>
                <a:lnTo>
                  <a:pt x="2175914" y="2680950"/>
                </a:lnTo>
                <a:lnTo>
                  <a:pt x="2184098" y="2677996"/>
                </a:lnTo>
                <a:lnTo>
                  <a:pt x="2193965" y="2678350"/>
                </a:lnTo>
                <a:lnTo>
                  <a:pt x="2203745" y="2681305"/>
                </a:lnTo>
                <a:lnTo>
                  <a:pt x="2204719" y="2681984"/>
                </a:lnTo>
                <a:lnTo>
                  <a:pt x="2206877" y="2685323"/>
                </a:lnTo>
                <a:lnTo>
                  <a:pt x="2208621" y="2695516"/>
                </a:lnTo>
                <a:lnTo>
                  <a:pt x="2196449" y="2710289"/>
                </a:lnTo>
                <a:lnTo>
                  <a:pt x="2184807" y="2721220"/>
                </a:lnTo>
                <a:lnTo>
                  <a:pt x="2190715" y="2735727"/>
                </a:lnTo>
                <a:lnTo>
                  <a:pt x="2251755" y="2693359"/>
                </a:lnTo>
                <a:lnTo>
                  <a:pt x="2266764" y="2712948"/>
                </a:lnTo>
                <a:lnTo>
                  <a:pt x="2346302" y="2743556"/>
                </a:lnTo>
                <a:lnTo>
                  <a:pt x="2434788" y="2762465"/>
                </a:lnTo>
                <a:lnTo>
                  <a:pt x="2464156" y="2746156"/>
                </a:lnTo>
                <a:lnTo>
                  <a:pt x="2528003" y="2745950"/>
                </a:lnTo>
                <a:lnTo>
                  <a:pt x="2524134" y="2769320"/>
                </a:lnTo>
                <a:lnTo>
                  <a:pt x="2528092" y="2774372"/>
                </a:lnTo>
                <a:lnTo>
                  <a:pt x="2533647" y="2778774"/>
                </a:lnTo>
                <a:lnTo>
                  <a:pt x="2544637" y="2746275"/>
                </a:lnTo>
                <a:lnTo>
                  <a:pt x="2570135" y="2745743"/>
                </a:lnTo>
                <a:lnTo>
                  <a:pt x="2574095" y="2762554"/>
                </a:lnTo>
                <a:lnTo>
                  <a:pt x="2558464" y="2785688"/>
                </a:lnTo>
                <a:lnTo>
                  <a:pt x="2572056" y="2798481"/>
                </a:lnTo>
                <a:lnTo>
                  <a:pt x="2573001" y="2827287"/>
                </a:lnTo>
                <a:lnTo>
                  <a:pt x="2615013" y="2842237"/>
                </a:lnTo>
                <a:lnTo>
                  <a:pt x="2646420" y="2866996"/>
                </a:lnTo>
                <a:lnTo>
                  <a:pt x="2657499" y="2892109"/>
                </a:lnTo>
                <a:lnTo>
                  <a:pt x="2669851" y="2905405"/>
                </a:lnTo>
                <a:lnTo>
                  <a:pt x="2689527" y="2920946"/>
                </a:lnTo>
                <a:lnTo>
                  <a:pt x="2697121" y="2928863"/>
                </a:lnTo>
                <a:lnTo>
                  <a:pt x="2742058" y="2939972"/>
                </a:lnTo>
                <a:lnTo>
                  <a:pt x="2794796" y="2943607"/>
                </a:lnTo>
                <a:lnTo>
                  <a:pt x="2847358" y="2957759"/>
                </a:lnTo>
                <a:lnTo>
                  <a:pt x="2851374" y="2959738"/>
                </a:lnTo>
                <a:lnTo>
                  <a:pt x="2894244" y="3001870"/>
                </a:lnTo>
                <a:lnTo>
                  <a:pt x="2920392" y="3038506"/>
                </a:lnTo>
                <a:lnTo>
                  <a:pt x="2927808" y="3074373"/>
                </a:lnTo>
                <a:lnTo>
                  <a:pt x="2949937" y="3115027"/>
                </a:lnTo>
                <a:lnTo>
                  <a:pt x="2957709" y="3162832"/>
                </a:lnTo>
                <a:lnTo>
                  <a:pt x="2988287" y="3185729"/>
                </a:lnTo>
                <a:lnTo>
                  <a:pt x="3010032" y="3191638"/>
                </a:lnTo>
                <a:lnTo>
                  <a:pt x="3018217" y="3214683"/>
                </a:lnTo>
                <a:lnTo>
                  <a:pt x="3028527" y="3210695"/>
                </a:lnTo>
                <a:lnTo>
                  <a:pt x="3064779" y="3214181"/>
                </a:lnTo>
                <a:lnTo>
                  <a:pt x="3112791" y="3234124"/>
                </a:lnTo>
                <a:lnTo>
                  <a:pt x="3145290" y="3256785"/>
                </a:lnTo>
                <a:lnTo>
                  <a:pt x="3157109" y="3281751"/>
                </a:lnTo>
                <a:lnTo>
                  <a:pt x="3185738" y="3276728"/>
                </a:lnTo>
                <a:lnTo>
                  <a:pt x="3261315" y="3300009"/>
                </a:lnTo>
                <a:lnTo>
                  <a:pt x="3274963" y="3300896"/>
                </a:lnTo>
                <a:lnTo>
                  <a:pt x="3305426" y="3297646"/>
                </a:lnTo>
                <a:lnTo>
                  <a:pt x="3317243" y="3299567"/>
                </a:lnTo>
                <a:lnTo>
                  <a:pt x="3324571" y="3302107"/>
                </a:lnTo>
                <a:lnTo>
                  <a:pt x="3354428" y="3319421"/>
                </a:lnTo>
                <a:lnTo>
                  <a:pt x="3404655" y="3366339"/>
                </a:lnTo>
                <a:lnTo>
                  <a:pt x="3416975" y="3375025"/>
                </a:lnTo>
                <a:lnTo>
                  <a:pt x="3425661" y="3379102"/>
                </a:lnTo>
                <a:lnTo>
                  <a:pt x="3466315" y="3389709"/>
                </a:lnTo>
                <a:lnTo>
                  <a:pt x="3474499" y="3394643"/>
                </a:lnTo>
                <a:lnTo>
                  <a:pt x="3481118" y="3400256"/>
                </a:lnTo>
                <a:lnTo>
                  <a:pt x="3487027" y="3407229"/>
                </a:lnTo>
                <a:lnTo>
                  <a:pt x="3491517" y="3415265"/>
                </a:lnTo>
                <a:lnTo>
                  <a:pt x="3502242" y="3446849"/>
                </a:lnTo>
                <a:lnTo>
                  <a:pt x="3506142" y="3470544"/>
                </a:lnTo>
                <a:lnTo>
                  <a:pt x="3506467" y="3493678"/>
                </a:lnTo>
                <a:lnTo>
                  <a:pt x="3503099" y="3518496"/>
                </a:lnTo>
                <a:lnTo>
                  <a:pt x="3494531" y="3547066"/>
                </a:lnTo>
                <a:lnTo>
                  <a:pt x="3474352" y="3586214"/>
                </a:lnTo>
                <a:lnTo>
                  <a:pt x="3375021" y="3726760"/>
                </a:lnTo>
                <a:lnTo>
                  <a:pt x="3368787" y="3743128"/>
                </a:lnTo>
                <a:lnTo>
                  <a:pt x="3366512" y="3760677"/>
                </a:lnTo>
                <a:lnTo>
                  <a:pt x="3378330" y="3846122"/>
                </a:lnTo>
                <a:lnTo>
                  <a:pt x="3377503" y="3852031"/>
                </a:lnTo>
                <a:lnTo>
                  <a:pt x="3371801" y="3871265"/>
                </a:lnTo>
                <a:lnTo>
                  <a:pt x="3369082" y="3908285"/>
                </a:lnTo>
                <a:lnTo>
                  <a:pt x="3366335" y="3918596"/>
                </a:lnTo>
                <a:lnTo>
                  <a:pt x="3362494" y="3927460"/>
                </a:lnTo>
                <a:lnTo>
                  <a:pt x="3357087" y="3936323"/>
                </a:lnTo>
                <a:lnTo>
                  <a:pt x="3355817" y="3939278"/>
                </a:lnTo>
                <a:lnTo>
                  <a:pt x="3354664" y="3944655"/>
                </a:lnTo>
                <a:lnTo>
                  <a:pt x="3354398" y="3951421"/>
                </a:lnTo>
                <a:lnTo>
                  <a:pt x="3355994" y="3969473"/>
                </a:lnTo>
                <a:lnTo>
                  <a:pt x="3354694" y="3982325"/>
                </a:lnTo>
                <a:lnTo>
                  <a:pt x="3352064" y="3992518"/>
                </a:lnTo>
                <a:lnTo>
                  <a:pt x="3343792" y="4011250"/>
                </a:lnTo>
                <a:lnTo>
                  <a:pt x="3329297" y="4035241"/>
                </a:lnTo>
                <a:lnTo>
                  <a:pt x="3322442" y="4070251"/>
                </a:lnTo>
                <a:lnTo>
                  <a:pt x="3322237" y="4074388"/>
                </a:lnTo>
                <a:lnTo>
                  <a:pt x="3320670" y="4080297"/>
                </a:lnTo>
                <a:lnTo>
                  <a:pt x="3317715" y="4086206"/>
                </a:lnTo>
                <a:lnTo>
                  <a:pt x="3315234" y="4089840"/>
                </a:lnTo>
                <a:lnTo>
                  <a:pt x="3305750" y="4098999"/>
                </a:lnTo>
                <a:lnTo>
                  <a:pt x="3288229" y="4120981"/>
                </a:lnTo>
                <a:lnTo>
                  <a:pt x="3278775" y="4127332"/>
                </a:lnTo>
                <a:lnTo>
                  <a:pt x="3213598" y="4136728"/>
                </a:lnTo>
                <a:lnTo>
                  <a:pt x="3201780" y="4140421"/>
                </a:lnTo>
                <a:lnTo>
                  <a:pt x="3099111" y="4194341"/>
                </a:lnTo>
                <a:lnTo>
                  <a:pt x="3068858" y="4266018"/>
                </a:lnTo>
                <a:lnTo>
                  <a:pt x="3079169" y="4328062"/>
                </a:lnTo>
                <a:lnTo>
                  <a:pt x="3061145" y="4372173"/>
                </a:lnTo>
                <a:lnTo>
                  <a:pt x="3038368" y="4398262"/>
                </a:lnTo>
                <a:lnTo>
                  <a:pt x="3031807" y="4419357"/>
                </a:lnTo>
                <a:lnTo>
                  <a:pt x="3030892" y="4428457"/>
                </a:lnTo>
                <a:lnTo>
                  <a:pt x="3024628" y="4438532"/>
                </a:lnTo>
                <a:lnTo>
                  <a:pt x="3021673" y="4440038"/>
                </a:lnTo>
                <a:lnTo>
                  <a:pt x="3018187" y="4441102"/>
                </a:lnTo>
                <a:lnTo>
                  <a:pt x="3001997" y="4443111"/>
                </a:lnTo>
                <a:lnTo>
                  <a:pt x="2949524" y="4575887"/>
                </a:lnTo>
                <a:lnTo>
                  <a:pt x="2930231" y="4602684"/>
                </a:lnTo>
                <a:lnTo>
                  <a:pt x="2922668" y="4609894"/>
                </a:lnTo>
                <a:lnTo>
                  <a:pt x="2915577" y="4613793"/>
                </a:lnTo>
                <a:lnTo>
                  <a:pt x="2911292" y="4615123"/>
                </a:lnTo>
                <a:lnTo>
                  <a:pt x="2902605" y="4616246"/>
                </a:lnTo>
                <a:lnTo>
                  <a:pt x="2791486" y="4598016"/>
                </a:lnTo>
                <a:lnTo>
                  <a:pt x="2802625" y="4605255"/>
                </a:lnTo>
                <a:lnTo>
                  <a:pt x="2817751" y="4611696"/>
                </a:lnTo>
                <a:lnTo>
                  <a:pt x="2827384" y="4617959"/>
                </a:lnTo>
                <a:lnTo>
                  <a:pt x="2834770" y="4625405"/>
                </a:lnTo>
                <a:lnTo>
                  <a:pt x="2839143" y="4632289"/>
                </a:lnTo>
                <a:lnTo>
                  <a:pt x="2842510" y="4641152"/>
                </a:lnTo>
                <a:lnTo>
                  <a:pt x="2844078" y="4649602"/>
                </a:lnTo>
                <a:lnTo>
                  <a:pt x="2846677" y="4655689"/>
                </a:lnTo>
                <a:lnTo>
                  <a:pt x="2850016" y="4659618"/>
                </a:lnTo>
                <a:lnTo>
                  <a:pt x="2858259" y="4665970"/>
                </a:lnTo>
                <a:lnTo>
                  <a:pt x="2861922" y="4670491"/>
                </a:lnTo>
                <a:lnTo>
                  <a:pt x="2864375" y="4675632"/>
                </a:lnTo>
                <a:lnTo>
                  <a:pt x="2865202" y="4678734"/>
                </a:lnTo>
                <a:lnTo>
                  <a:pt x="2865822" y="4683638"/>
                </a:lnTo>
                <a:lnTo>
                  <a:pt x="2865822" y="4688188"/>
                </a:lnTo>
                <a:lnTo>
                  <a:pt x="2853384" y="4736731"/>
                </a:lnTo>
                <a:lnTo>
                  <a:pt x="2849543" y="4745003"/>
                </a:lnTo>
                <a:lnTo>
                  <a:pt x="2846915" y="4748490"/>
                </a:lnTo>
                <a:lnTo>
                  <a:pt x="2837134" y="4756260"/>
                </a:lnTo>
                <a:lnTo>
                  <a:pt x="2813498" y="4770206"/>
                </a:lnTo>
                <a:lnTo>
                  <a:pt x="2800586" y="4774637"/>
                </a:lnTo>
                <a:lnTo>
                  <a:pt x="2714227" y="4783028"/>
                </a:lnTo>
                <a:lnTo>
                  <a:pt x="2728703" y="4849032"/>
                </a:lnTo>
                <a:lnTo>
                  <a:pt x="2724716" y="4854350"/>
                </a:lnTo>
                <a:lnTo>
                  <a:pt x="2710917" y="4865725"/>
                </a:lnTo>
                <a:lnTo>
                  <a:pt x="2694284" y="4870157"/>
                </a:lnTo>
                <a:lnTo>
                  <a:pt x="2681549" y="4869684"/>
                </a:lnTo>
                <a:lnTo>
                  <a:pt x="2637233" y="4860170"/>
                </a:lnTo>
                <a:lnTo>
                  <a:pt x="2650144" y="4890720"/>
                </a:lnTo>
                <a:lnTo>
                  <a:pt x="2654634" y="4896777"/>
                </a:lnTo>
                <a:lnTo>
                  <a:pt x="2659628" y="4899554"/>
                </a:lnTo>
                <a:lnTo>
                  <a:pt x="2673455" y="4903454"/>
                </a:lnTo>
                <a:lnTo>
                  <a:pt x="2685273" y="4904429"/>
                </a:lnTo>
                <a:lnTo>
                  <a:pt x="2694639" y="4908920"/>
                </a:lnTo>
                <a:lnTo>
                  <a:pt x="2700016" y="4918049"/>
                </a:lnTo>
                <a:lnTo>
                  <a:pt x="2701345" y="4923160"/>
                </a:lnTo>
                <a:lnTo>
                  <a:pt x="2701492" y="4926115"/>
                </a:lnTo>
                <a:lnTo>
                  <a:pt x="2700666" y="4928124"/>
                </a:lnTo>
                <a:lnTo>
                  <a:pt x="2697031" y="4931285"/>
                </a:lnTo>
                <a:lnTo>
                  <a:pt x="2686662" y="4936840"/>
                </a:lnTo>
                <a:lnTo>
                  <a:pt x="2683174" y="4937342"/>
                </a:lnTo>
                <a:lnTo>
                  <a:pt x="2674488" y="4935924"/>
                </a:lnTo>
                <a:lnTo>
                  <a:pt x="2676881" y="4949279"/>
                </a:lnTo>
                <a:lnTo>
                  <a:pt x="2676232" y="4953474"/>
                </a:lnTo>
                <a:lnTo>
                  <a:pt x="2674016" y="4958733"/>
                </a:lnTo>
                <a:lnTo>
                  <a:pt x="2672863" y="4969960"/>
                </a:lnTo>
                <a:lnTo>
                  <a:pt x="2675079" y="4979710"/>
                </a:lnTo>
                <a:lnTo>
                  <a:pt x="2678034" y="4986771"/>
                </a:lnTo>
                <a:lnTo>
                  <a:pt x="2680339" y="4995635"/>
                </a:lnTo>
                <a:lnTo>
                  <a:pt x="2679098" y="5003346"/>
                </a:lnTo>
                <a:lnTo>
                  <a:pt x="2675612" y="5008694"/>
                </a:lnTo>
                <a:lnTo>
                  <a:pt x="2640158" y="5036053"/>
                </a:lnTo>
                <a:lnTo>
                  <a:pt x="2633776" y="5043232"/>
                </a:lnTo>
                <a:lnTo>
                  <a:pt x="2631649" y="5047250"/>
                </a:lnTo>
                <a:lnTo>
                  <a:pt x="2630378" y="5051268"/>
                </a:lnTo>
                <a:lnTo>
                  <a:pt x="2629903" y="5055966"/>
                </a:lnTo>
                <a:lnTo>
                  <a:pt x="2630349" y="5059659"/>
                </a:lnTo>
                <a:lnTo>
                  <a:pt x="2631796" y="5063914"/>
                </a:lnTo>
                <a:lnTo>
                  <a:pt x="2632417" y="5065095"/>
                </a:lnTo>
                <a:lnTo>
                  <a:pt x="2635371" y="5069084"/>
                </a:lnTo>
                <a:lnTo>
                  <a:pt x="2657383" y="5086339"/>
                </a:lnTo>
                <a:lnTo>
                  <a:pt x="2670648" y="5093784"/>
                </a:lnTo>
                <a:lnTo>
                  <a:pt x="2690384" y="5101643"/>
                </a:lnTo>
                <a:lnTo>
                  <a:pt x="2697889" y="5105897"/>
                </a:lnTo>
                <a:lnTo>
                  <a:pt x="2702941" y="5110300"/>
                </a:lnTo>
                <a:lnTo>
                  <a:pt x="2705540" y="5113609"/>
                </a:lnTo>
                <a:lnTo>
                  <a:pt x="2707076" y="5116149"/>
                </a:lnTo>
                <a:lnTo>
                  <a:pt x="2709854" y="5122974"/>
                </a:lnTo>
                <a:lnTo>
                  <a:pt x="2711154" y="5128883"/>
                </a:lnTo>
                <a:lnTo>
                  <a:pt x="2711390" y="5136417"/>
                </a:lnTo>
                <a:lnTo>
                  <a:pt x="2709972" y="5143301"/>
                </a:lnTo>
                <a:lnTo>
                  <a:pt x="2708465" y="5146994"/>
                </a:lnTo>
                <a:lnTo>
                  <a:pt x="2705512" y="5152194"/>
                </a:lnTo>
                <a:lnTo>
                  <a:pt x="2682555" y="5175269"/>
                </a:lnTo>
                <a:lnTo>
                  <a:pt x="2678034" y="5182981"/>
                </a:lnTo>
                <a:lnTo>
                  <a:pt x="2675996" y="5188890"/>
                </a:lnTo>
                <a:lnTo>
                  <a:pt x="2674902" y="5197753"/>
                </a:lnTo>
                <a:lnTo>
                  <a:pt x="2674902" y="5205346"/>
                </a:lnTo>
                <a:lnTo>
                  <a:pt x="2666539" y="5221862"/>
                </a:lnTo>
                <a:lnTo>
                  <a:pt x="2660839" y="5237787"/>
                </a:lnTo>
                <a:lnTo>
                  <a:pt x="2660071" y="5243873"/>
                </a:lnTo>
                <a:lnTo>
                  <a:pt x="2660395" y="5250314"/>
                </a:lnTo>
                <a:lnTo>
                  <a:pt x="2661606" y="5255218"/>
                </a:lnTo>
                <a:lnTo>
                  <a:pt x="2663734" y="5260271"/>
                </a:lnTo>
                <a:lnTo>
                  <a:pt x="2669851" y="5269341"/>
                </a:lnTo>
                <a:lnTo>
                  <a:pt x="2699100" y="5302077"/>
                </a:lnTo>
                <a:lnTo>
                  <a:pt x="2725690" y="5343204"/>
                </a:lnTo>
                <a:lnTo>
                  <a:pt x="2733342" y="5351713"/>
                </a:lnTo>
                <a:lnTo>
                  <a:pt x="2751069" y="5365983"/>
                </a:lnTo>
                <a:lnTo>
                  <a:pt x="2850635" y="5411039"/>
                </a:lnTo>
                <a:lnTo>
                  <a:pt x="2847682" y="5412842"/>
                </a:lnTo>
                <a:lnTo>
                  <a:pt x="2838404" y="5417274"/>
                </a:lnTo>
                <a:lnTo>
                  <a:pt x="2826764" y="5420464"/>
                </a:lnTo>
                <a:lnTo>
                  <a:pt x="2816984" y="5421351"/>
                </a:lnTo>
                <a:lnTo>
                  <a:pt x="2713044" y="5414467"/>
                </a:lnTo>
                <a:lnTo>
                  <a:pt x="2707135" y="5412812"/>
                </a:lnTo>
                <a:lnTo>
                  <a:pt x="2704564" y="5411571"/>
                </a:lnTo>
                <a:lnTo>
                  <a:pt x="2702497" y="5410271"/>
                </a:lnTo>
                <a:lnTo>
                  <a:pt x="2700134" y="5408174"/>
                </a:lnTo>
                <a:lnTo>
                  <a:pt x="2698450" y="5406017"/>
                </a:lnTo>
                <a:lnTo>
                  <a:pt x="2697238" y="5403801"/>
                </a:lnTo>
                <a:lnTo>
                  <a:pt x="2691832" y="5386074"/>
                </a:lnTo>
                <a:lnTo>
                  <a:pt x="2687133" y="5377860"/>
                </a:lnTo>
                <a:lnTo>
                  <a:pt x="2683146" y="5373340"/>
                </a:lnTo>
                <a:lnTo>
                  <a:pt x="2670087" y="5364476"/>
                </a:lnTo>
                <a:lnTo>
                  <a:pt x="2665418" y="5359631"/>
                </a:lnTo>
                <a:lnTo>
                  <a:pt x="2663321" y="5356410"/>
                </a:lnTo>
                <a:lnTo>
                  <a:pt x="2661282" y="5351329"/>
                </a:lnTo>
                <a:lnTo>
                  <a:pt x="2660426" y="5345833"/>
                </a:lnTo>
                <a:lnTo>
                  <a:pt x="2660604" y="5340693"/>
                </a:lnTo>
                <a:lnTo>
                  <a:pt x="2661312" y="5336320"/>
                </a:lnTo>
                <a:lnTo>
                  <a:pt x="2655195" y="5335108"/>
                </a:lnTo>
                <a:lnTo>
                  <a:pt x="2652241" y="5335108"/>
                </a:lnTo>
                <a:lnTo>
                  <a:pt x="2649286" y="5335522"/>
                </a:lnTo>
                <a:lnTo>
                  <a:pt x="2645269" y="5336852"/>
                </a:lnTo>
                <a:lnTo>
                  <a:pt x="2642313" y="5338506"/>
                </a:lnTo>
                <a:lnTo>
                  <a:pt x="2618204" y="5357592"/>
                </a:lnTo>
                <a:lnTo>
                  <a:pt x="2612560" y="5360547"/>
                </a:lnTo>
                <a:lnTo>
                  <a:pt x="2609756" y="5361433"/>
                </a:lnTo>
                <a:lnTo>
                  <a:pt x="2606801" y="5361877"/>
                </a:lnTo>
                <a:lnTo>
                  <a:pt x="2605058" y="5361877"/>
                </a:lnTo>
                <a:lnTo>
                  <a:pt x="2601660" y="5361522"/>
                </a:lnTo>
                <a:lnTo>
                  <a:pt x="2595042" y="5359631"/>
                </a:lnTo>
                <a:lnTo>
                  <a:pt x="2569219" y="5346631"/>
                </a:lnTo>
                <a:lnTo>
                  <a:pt x="2528151" y="5306095"/>
                </a:lnTo>
                <a:lnTo>
                  <a:pt x="2527826" y="5305357"/>
                </a:lnTo>
                <a:lnTo>
                  <a:pt x="2522834" y="5287630"/>
                </a:lnTo>
                <a:lnTo>
                  <a:pt x="2474112" y="5207858"/>
                </a:lnTo>
                <a:lnTo>
                  <a:pt x="2458513" y="5170513"/>
                </a:lnTo>
                <a:lnTo>
                  <a:pt x="2458336" y="5169272"/>
                </a:lnTo>
                <a:lnTo>
                  <a:pt x="2459755" y="5154499"/>
                </a:lnTo>
                <a:lnTo>
                  <a:pt x="2459281" y="5147526"/>
                </a:lnTo>
                <a:lnTo>
                  <a:pt x="2456061" y="5133699"/>
                </a:lnTo>
                <a:lnTo>
                  <a:pt x="2417179" y="5028253"/>
                </a:lnTo>
                <a:lnTo>
                  <a:pt x="2416884" y="5022344"/>
                </a:lnTo>
                <a:lnTo>
                  <a:pt x="2391239" y="4911017"/>
                </a:lnTo>
                <a:lnTo>
                  <a:pt x="2380072" y="4900204"/>
                </a:lnTo>
                <a:lnTo>
                  <a:pt x="2360542" y="4897693"/>
                </a:lnTo>
                <a:lnTo>
                  <a:pt x="2353037" y="4890070"/>
                </a:lnTo>
                <a:lnTo>
                  <a:pt x="2348458" y="4879759"/>
                </a:lnTo>
                <a:lnTo>
                  <a:pt x="2301184" y="4710554"/>
                </a:lnTo>
                <a:lnTo>
                  <a:pt x="2301184" y="4706831"/>
                </a:lnTo>
                <a:lnTo>
                  <a:pt x="2302071" y="4703167"/>
                </a:lnTo>
                <a:lnTo>
                  <a:pt x="2308188" y="4691172"/>
                </a:lnTo>
                <a:lnTo>
                  <a:pt x="2310403" y="4681097"/>
                </a:lnTo>
                <a:lnTo>
                  <a:pt x="2309546" y="4625641"/>
                </a:lnTo>
                <a:lnTo>
                  <a:pt x="2316814" y="4584101"/>
                </a:lnTo>
                <a:lnTo>
                  <a:pt x="2317198" y="4555471"/>
                </a:lnTo>
                <a:lnTo>
                  <a:pt x="2294656" y="4437852"/>
                </a:lnTo>
                <a:lnTo>
                  <a:pt x="2294863" y="4409282"/>
                </a:lnTo>
                <a:lnTo>
                  <a:pt x="2290814" y="4394184"/>
                </a:lnTo>
                <a:lnTo>
                  <a:pt x="2287535" y="4364816"/>
                </a:lnTo>
                <a:lnTo>
                  <a:pt x="2292056" y="4274408"/>
                </a:lnTo>
                <a:lnTo>
                  <a:pt x="2265760" y="3968173"/>
                </a:lnTo>
                <a:lnTo>
                  <a:pt x="2258522" y="3942262"/>
                </a:lnTo>
                <a:lnTo>
                  <a:pt x="2255567" y="3936914"/>
                </a:lnTo>
                <a:lnTo>
                  <a:pt x="2248890" y="3927578"/>
                </a:lnTo>
                <a:lnTo>
                  <a:pt x="2237071" y="3914932"/>
                </a:lnTo>
                <a:lnTo>
                  <a:pt x="2192222" y="3877794"/>
                </a:lnTo>
                <a:lnTo>
                  <a:pt x="2144950" y="3850199"/>
                </a:lnTo>
                <a:lnTo>
                  <a:pt x="2093393" y="3830168"/>
                </a:lnTo>
                <a:lnTo>
                  <a:pt x="2084766" y="3825529"/>
                </a:lnTo>
                <a:lnTo>
                  <a:pt x="2076050" y="3818084"/>
                </a:lnTo>
                <a:lnTo>
                  <a:pt x="2031230" y="3762273"/>
                </a:lnTo>
                <a:lnTo>
                  <a:pt x="2027921" y="3755034"/>
                </a:lnTo>
                <a:lnTo>
                  <a:pt x="2025676" y="3745609"/>
                </a:lnTo>
                <a:lnTo>
                  <a:pt x="2025321" y="3738637"/>
                </a:lnTo>
                <a:lnTo>
                  <a:pt x="2024996" y="3737544"/>
                </a:lnTo>
                <a:lnTo>
                  <a:pt x="2024435" y="3736391"/>
                </a:lnTo>
                <a:lnTo>
                  <a:pt x="2006383" y="3711337"/>
                </a:lnTo>
                <a:lnTo>
                  <a:pt x="1877064" y="3475153"/>
                </a:lnTo>
                <a:lnTo>
                  <a:pt x="1872572" y="3469953"/>
                </a:lnTo>
                <a:lnTo>
                  <a:pt x="1867342" y="3465256"/>
                </a:lnTo>
                <a:lnTo>
                  <a:pt x="1861759" y="3461385"/>
                </a:lnTo>
                <a:lnTo>
                  <a:pt x="1844326" y="3453172"/>
                </a:lnTo>
                <a:lnTo>
                  <a:pt x="1839955" y="3449892"/>
                </a:lnTo>
                <a:lnTo>
                  <a:pt x="1838300" y="3448149"/>
                </a:lnTo>
                <a:lnTo>
                  <a:pt x="1835906" y="3444544"/>
                </a:lnTo>
                <a:lnTo>
                  <a:pt x="1834460" y="3440851"/>
                </a:lnTo>
                <a:lnTo>
                  <a:pt x="1833751" y="3437188"/>
                </a:lnTo>
                <a:lnTo>
                  <a:pt x="1834105" y="3425370"/>
                </a:lnTo>
                <a:lnTo>
                  <a:pt x="1833455" y="3419874"/>
                </a:lnTo>
                <a:lnTo>
                  <a:pt x="1832066" y="3414911"/>
                </a:lnTo>
                <a:lnTo>
                  <a:pt x="1820247" y="3388822"/>
                </a:lnTo>
                <a:lnTo>
                  <a:pt x="1819361" y="3385159"/>
                </a:lnTo>
                <a:lnTo>
                  <a:pt x="1819008" y="3379486"/>
                </a:lnTo>
                <a:lnTo>
                  <a:pt x="1819538" y="3374552"/>
                </a:lnTo>
                <a:lnTo>
                  <a:pt x="1821933" y="3367048"/>
                </a:lnTo>
                <a:lnTo>
                  <a:pt x="1824355" y="3362468"/>
                </a:lnTo>
                <a:lnTo>
                  <a:pt x="1862232" y="3317087"/>
                </a:lnTo>
                <a:lnTo>
                  <a:pt x="1864418" y="3313453"/>
                </a:lnTo>
                <a:lnTo>
                  <a:pt x="1864861" y="3312153"/>
                </a:lnTo>
                <a:lnTo>
                  <a:pt x="1865068" y="3310912"/>
                </a:lnTo>
                <a:lnTo>
                  <a:pt x="1865068" y="3309937"/>
                </a:lnTo>
                <a:lnTo>
                  <a:pt x="1864802" y="3308696"/>
                </a:lnTo>
                <a:lnTo>
                  <a:pt x="1864094" y="3307041"/>
                </a:lnTo>
                <a:lnTo>
                  <a:pt x="1862971" y="3305476"/>
                </a:lnTo>
                <a:lnTo>
                  <a:pt x="1848199" y="3292682"/>
                </a:lnTo>
                <a:lnTo>
                  <a:pt x="1841462" y="3283523"/>
                </a:lnTo>
                <a:lnTo>
                  <a:pt x="1836646" y="3272296"/>
                </a:lnTo>
                <a:lnTo>
                  <a:pt x="1834606" y="3262665"/>
                </a:lnTo>
                <a:lnTo>
                  <a:pt x="1834193" y="3251437"/>
                </a:lnTo>
                <a:lnTo>
                  <a:pt x="1836054" y="3237699"/>
                </a:lnTo>
                <a:lnTo>
                  <a:pt x="1842230" y="3219736"/>
                </a:lnTo>
                <a:lnTo>
                  <a:pt x="1859336" y="3189274"/>
                </a:lnTo>
                <a:lnTo>
                  <a:pt x="1861522" y="3182509"/>
                </a:lnTo>
                <a:lnTo>
                  <a:pt x="1862467" y="3175832"/>
                </a:lnTo>
                <a:lnTo>
                  <a:pt x="1862202" y="3169154"/>
                </a:lnTo>
                <a:lnTo>
                  <a:pt x="1860606" y="3161473"/>
                </a:lnTo>
                <a:lnTo>
                  <a:pt x="1860606" y="3159818"/>
                </a:lnTo>
                <a:lnTo>
                  <a:pt x="1860606" y="3158016"/>
                </a:lnTo>
                <a:lnTo>
                  <a:pt x="1861228" y="3155889"/>
                </a:lnTo>
                <a:lnTo>
                  <a:pt x="1862024" y="3154263"/>
                </a:lnTo>
                <a:lnTo>
                  <a:pt x="1863030" y="3152816"/>
                </a:lnTo>
                <a:lnTo>
                  <a:pt x="1864153" y="3151516"/>
                </a:lnTo>
                <a:lnTo>
                  <a:pt x="1866220" y="3149743"/>
                </a:lnTo>
                <a:lnTo>
                  <a:pt x="1870091" y="3147409"/>
                </a:lnTo>
                <a:lnTo>
                  <a:pt x="1891246" y="3141204"/>
                </a:lnTo>
                <a:lnTo>
                  <a:pt x="1896001" y="3139048"/>
                </a:lnTo>
                <a:lnTo>
                  <a:pt x="1899517" y="3136714"/>
                </a:lnTo>
                <a:lnTo>
                  <a:pt x="1902236" y="3134202"/>
                </a:lnTo>
                <a:lnTo>
                  <a:pt x="1904511" y="3131248"/>
                </a:lnTo>
                <a:lnTo>
                  <a:pt x="1906402" y="3127643"/>
                </a:lnTo>
                <a:lnTo>
                  <a:pt x="1907792" y="3123596"/>
                </a:lnTo>
                <a:lnTo>
                  <a:pt x="1910538" y="3105248"/>
                </a:lnTo>
                <a:lnTo>
                  <a:pt x="1913700" y="3098128"/>
                </a:lnTo>
                <a:lnTo>
                  <a:pt x="1916861" y="3093371"/>
                </a:lnTo>
                <a:lnTo>
                  <a:pt x="1921203" y="3088614"/>
                </a:lnTo>
                <a:lnTo>
                  <a:pt x="1939109" y="3075053"/>
                </a:lnTo>
                <a:lnTo>
                  <a:pt x="1946998" y="3066190"/>
                </a:lnTo>
                <a:lnTo>
                  <a:pt x="1954236" y="3053958"/>
                </a:lnTo>
                <a:lnTo>
                  <a:pt x="1958402" y="3043883"/>
                </a:lnTo>
                <a:lnTo>
                  <a:pt x="1965020" y="3018415"/>
                </a:lnTo>
                <a:lnTo>
                  <a:pt x="1970279" y="2957286"/>
                </a:lnTo>
                <a:lnTo>
                  <a:pt x="1968269" y="2935866"/>
                </a:lnTo>
                <a:lnTo>
                  <a:pt x="1961031" y="2912584"/>
                </a:lnTo>
                <a:lnTo>
                  <a:pt x="1941324" y="2873850"/>
                </a:lnTo>
                <a:lnTo>
                  <a:pt x="1940555" y="2869596"/>
                </a:lnTo>
                <a:lnTo>
                  <a:pt x="1942595" y="2851869"/>
                </a:lnTo>
                <a:lnTo>
                  <a:pt x="1917068" y="2831512"/>
                </a:lnTo>
                <a:lnTo>
                  <a:pt x="1911779" y="2829090"/>
                </a:lnTo>
                <a:lnTo>
                  <a:pt x="1908057" y="2828351"/>
                </a:lnTo>
                <a:lnTo>
                  <a:pt x="1904511" y="2828558"/>
                </a:lnTo>
                <a:lnTo>
                  <a:pt x="1901112" y="2829533"/>
                </a:lnTo>
                <a:lnTo>
                  <a:pt x="1897301" y="2831483"/>
                </a:lnTo>
                <a:lnTo>
                  <a:pt x="1874582" y="2850835"/>
                </a:lnTo>
                <a:lnTo>
                  <a:pt x="1874257" y="2857837"/>
                </a:lnTo>
                <a:lnTo>
                  <a:pt x="1876443" y="2866317"/>
                </a:lnTo>
                <a:lnTo>
                  <a:pt x="1876797" y="2869773"/>
                </a:lnTo>
                <a:lnTo>
                  <a:pt x="1876649" y="2872226"/>
                </a:lnTo>
                <a:lnTo>
                  <a:pt x="1876206" y="2874530"/>
                </a:lnTo>
                <a:lnTo>
                  <a:pt x="1875616" y="2876155"/>
                </a:lnTo>
                <a:lnTo>
                  <a:pt x="1874405" y="2878400"/>
                </a:lnTo>
                <a:lnTo>
                  <a:pt x="1872572" y="2880646"/>
                </a:lnTo>
                <a:lnTo>
                  <a:pt x="1869322" y="2883335"/>
                </a:lnTo>
                <a:lnTo>
                  <a:pt x="1867224" y="2884457"/>
                </a:lnTo>
                <a:lnTo>
                  <a:pt x="1863708" y="2885551"/>
                </a:lnTo>
                <a:lnTo>
                  <a:pt x="1857799" y="2886260"/>
                </a:lnTo>
                <a:lnTo>
                  <a:pt x="1851624" y="2885935"/>
                </a:lnTo>
                <a:lnTo>
                  <a:pt x="1845036" y="2884309"/>
                </a:lnTo>
                <a:lnTo>
                  <a:pt x="1841815" y="2882773"/>
                </a:lnTo>
                <a:lnTo>
                  <a:pt x="1840131" y="2881621"/>
                </a:lnTo>
                <a:lnTo>
                  <a:pt x="1838831" y="2880410"/>
                </a:lnTo>
                <a:lnTo>
                  <a:pt x="1834784" y="2875121"/>
                </a:lnTo>
                <a:lnTo>
                  <a:pt x="1827221" y="2868030"/>
                </a:lnTo>
                <a:lnTo>
                  <a:pt x="1820838" y="2864101"/>
                </a:lnTo>
                <a:lnTo>
                  <a:pt x="1813748" y="2861146"/>
                </a:lnTo>
                <a:lnTo>
                  <a:pt x="1786241" y="2855237"/>
                </a:lnTo>
                <a:lnTo>
                  <a:pt x="1774424" y="2851071"/>
                </a:lnTo>
                <a:lnTo>
                  <a:pt x="1767421" y="2847053"/>
                </a:lnTo>
                <a:lnTo>
                  <a:pt x="1759533" y="2840317"/>
                </a:lnTo>
                <a:lnTo>
                  <a:pt x="1754718" y="2834408"/>
                </a:lnTo>
                <a:lnTo>
                  <a:pt x="1743430" y="2815972"/>
                </a:lnTo>
                <a:lnTo>
                  <a:pt x="1737936" y="2810535"/>
                </a:lnTo>
                <a:lnTo>
                  <a:pt x="1729869" y="2804626"/>
                </a:lnTo>
                <a:lnTo>
                  <a:pt x="1694031" y="2786367"/>
                </a:lnTo>
                <a:lnTo>
                  <a:pt x="1689244" y="2782379"/>
                </a:lnTo>
                <a:lnTo>
                  <a:pt x="1684961" y="2777356"/>
                </a:lnTo>
                <a:lnTo>
                  <a:pt x="1682391" y="2773131"/>
                </a:lnTo>
                <a:lnTo>
                  <a:pt x="1679968" y="2766838"/>
                </a:lnTo>
                <a:lnTo>
                  <a:pt x="1679169" y="2762820"/>
                </a:lnTo>
                <a:lnTo>
                  <a:pt x="1678903" y="2758566"/>
                </a:lnTo>
                <a:lnTo>
                  <a:pt x="1679464" y="2752657"/>
                </a:lnTo>
                <a:lnTo>
                  <a:pt x="1681091" y="2746748"/>
                </a:lnTo>
                <a:lnTo>
                  <a:pt x="1683690" y="2740838"/>
                </a:lnTo>
                <a:lnTo>
                  <a:pt x="1686644" y="2736259"/>
                </a:lnTo>
                <a:lnTo>
                  <a:pt x="1689244" y="2733541"/>
                </a:lnTo>
                <a:lnTo>
                  <a:pt x="1706410" y="2723613"/>
                </a:lnTo>
                <a:lnTo>
                  <a:pt x="1697251" y="2711382"/>
                </a:lnTo>
                <a:lnTo>
                  <a:pt x="1682125" y="2718384"/>
                </a:lnTo>
                <a:lnTo>
                  <a:pt x="1676216" y="2719891"/>
                </a:lnTo>
                <a:lnTo>
                  <a:pt x="1672551" y="2720127"/>
                </a:lnTo>
                <a:lnTo>
                  <a:pt x="1669597" y="2719773"/>
                </a:lnTo>
                <a:lnTo>
                  <a:pt x="1667085" y="2718975"/>
                </a:lnTo>
                <a:lnTo>
                  <a:pt x="1664131" y="2717350"/>
                </a:lnTo>
                <a:lnTo>
                  <a:pt x="1662211" y="2715754"/>
                </a:lnTo>
                <a:lnTo>
                  <a:pt x="1659937" y="2713184"/>
                </a:lnTo>
                <a:lnTo>
                  <a:pt x="1658075" y="2710525"/>
                </a:lnTo>
                <a:lnTo>
                  <a:pt x="1648207" y="2689312"/>
                </a:lnTo>
                <a:lnTo>
                  <a:pt x="1638930" y="2675928"/>
                </a:lnTo>
                <a:lnTo>
                  <a:pt x="1619134" y="2657787"/>
                </a:lnTo>
                <a:lnTo>
                  <a:pt x="1616535" y="2656428"/>
                </a:lnTo>
                <a:lnTo>
                  <a:pt x="1611954" y="2654921"/>
                </a:lnTo>
                <a:lnTo>
                  <a:pt x="1581552" y="2651966"/>
                </a:lnTo>
                <a:lnTo>
                  <a:pt x="1564800" y="2646323"/>
                </a:lnTo>
                <a:lnTo>
                  <a:pt x="1534899" y="2631255"/>
                </a:lnTo>
                <a:lnTo>
                  <a:pt x="1533865" y="2630517"/>
                </a:lnTo>
                <a:lnTo>
                  <a:pt x="1532360" y="2628921"/>
                </a:lnTo>
                <a:lnTo>
                  <a:pt x="1526598" y="2618728"/>
                </a:lnTo>
                <a:lnTo>
                  <a:pt x="1523378" y="2617428"/>
                </a:lnTo>
                <a:lnTo>
                  <a:pt x="1521960" y="2617221"/>
                </a:lnTo>
                <a:lnTo>
                  <a:pt x="1504232" y="2617901"/>
                </a:lnTo>
                <a:lnTo>
                  <a:pt x="1491469" y="2615390"/>
                </a:lnTo>
                <a:lnTo>
                  <a:pt x="1482931" y="2611992"/>
                </a:lnTo>
                <a:lnTo>
                  <a:pt x="1470787" y="2604428"/>
                </a:lnTo>
                <a:lnTo>
                  <a:pt x="1406438" y="2539429"/>
                </a:lnTo>
                <a:lnTo>
                  <a:pt x="1398726" y="2535352"/>
                </a:lnTo>
                <a:lnTo>
                  <a:pt x="1390069" y="2533106"/>
                </a:lnTo>
                <a:lnTo>
                  <a:pt x="1381974" y="2532722"/>
                </a:lnTo>
                <a:lnTo>
                  <a:pt x="1374766" y="2533520"/>
                </a:lnTo>
                <a:lnTo>
                  <a:pt x="1328143" y="2544836"/>
                </a:lnTo>
                <a:lnTo>
                  <a:pt x="1318068" y="2545220"/>
                </a:lnTo>
                <a:lnTo>
                  <a:pt x="1304477" y="2543506"/>
                </a:lnTo>
                <a:lnTo>
                  <a:pt x="1159175" y="2481875"/>
                </a:lnTo>
                <a:lnTo>
                  <a:pt x="1138729" y="2463410"/>
                </a:lnTo>
                <a:lnTo>
                  <a:pt x="1133499" y="2459923"/>
                </a:lnTo>
                <a:lnTo>
                  <a:pt x="1109538" y="2451060"/>
                </a:lnTo>
                <a:lnTo>
                  <a:pt x="1091397" y="2441339"/>
                </a:lnTo>
                <a:lnTo>
                  <a:pt x="1082268" y="2433539"/>
                </a:lnTo>
                <a:lnTo>
                  <a:pt x="1073818" y="2422992"/>
                </a:lnTo>
                <a:lnTo>
                  <a:pt x="1065782" y="2416403"/>
                </a:lnTo>
                <a:lnTo>
                  <a:pt x="1044301" y="2404585"/>
                </a:lnTo>
                <a:lnTo>
                  <a:pt x="1032278" y="2390669"/>
                </a:lnTo>
                <a:lnTo>
                  <a:pt x="1023148" y="2366620"/>
                </a:lnTo>
                <a:lnTo>
                  <a:pt x="1022528" y="2350577"/>
                </a:lnTo>
                <a:lnTo>
                  <a:pt x="1036177" y="2312079"/>
                </a:lnTo>
                <a:lnTo>
                  <a:pt x="1034050" y="2287557"/>
                </a:lnTo>
                <a:lnTo>
                  <a:pt x="990678" y="2203944"/>
                </a:lnTo>
                <a:lnTo>
                  <a:pt x="975905" y="2183972"/>
                </a:lnTo>
                <a:lnTo>
                  <a:pt x="934334" y="2143140"/>
                </a:lnTo>
                <a:lnTo>
                  <a:pt x="932887" y="2111084"/>
                </a:lnTo>
                <a:lnTo>
                  <a:pt x="909695" y="2067652"/>
                </a:lnTo>
                <a:lnTo>
                  <a:pt x="904523" y="2048566"/>
                </a:lnTo>
                <a:lnTo>
                  <a:pt x="883517" y="2022921"/>
                </a:lnTo>
                <a:lnTo>
                  <a:pt x="870812" y="1997926"/>
                </a:lnTo>
                <a:lnTo>
                  <a:pt x="865140" y="1973374"/>
                </a:lnTo>
                <a:lnTo>
                  <a:pt x="863160" y="1951924"/>
                </a:lnTo>
                <a:lnTo>
                  <a:pt x="864460" y="1925008"/>
                </a:lnTo>
                <a:lnTo>
                  <a:pt x="855597" y="1909881"/>
                </a:lnTo>
                <a:lnTo>
                  <a:pt x="840825" y="1904563"/>
                </a:lnTo>
                <a:lnTo>
                  <a:pt x="818281" y="1900249"/>
                </a:lnTo>
                <a:lnTo>
                  <a:pt x="811811" y="1917977"/>
                </a:lnTo>
                <a:lnTo>
                  <a:pt x="807114" y="1940195"/>
                </a:lnTo>
                <a:lnTo>
                  <a:pt x="807852" y="1960019"/>
                </a:lnTo>
                <a:lnTo>
                  <a:pt x="808531" y="1962413"/>
                </a:lnTo>
                <a:lnTo>
                  <a:pt x="808531" y="1962265"/>
                </a:lnTo>
                <a:lnTo>
                  <a:pt x="808710" y="1962885"/>
                </a:lnTo>
                <a:lnTo>
                  <a:pt x="817129" y="1982030"/>
                </a:lnTo>
                <a:lnTo>
                  <a:pt x="832641" y="2004987"/>
                </a:lnTo>
                <a:lnTo>
                  <a:pt x="836955" y="2015328"/>
                </a:lnTo>
                <a:lnTo>
                  <a:pt x="838815" y="2025314"/>
                </a:lnTo>
                <a:lnTo>
                  <a:pt x="838815" y="2034621"/>
                </a:lnTo>
                <a:lnTo>
                  <a:pt x="839821" y="2037575"/>
                </a:lnTo>
                <a:lnTo>
                  <a:pt x="842155" y="2042362"/>
                </a:lnTo>
                <a:lnTo>
                  <a:pt x="887830" y="2183912"/>
                </a:lnTo>
                <a:lnTo>
                  <a:pt x="902958" y="2208346"/>
                </a:lnTo>
                <a:lnTo>
                  <a:pt x="905322" y="2214255"/>
                </a:lnTo>
                <a:lnTo>
                  <a:pt x="905942" y="2221848"/>
                </a:lnTo>
                <a:lnTo>
                  <a:pt x="904495" y="2227403"/>
                </a:lnTo>
                <a:lnTo>
                  <a:pt x="902515" y="2231096"/>
                </a:lnTo>
                <a:lnTo>
                  <a:pt x="899177" y="2235321"/>
                </a:lnTo>
                <a:lnTo>
                  <a:pt x="888539" y="2243771"/>
                </a:lnTo>
                <a:lnTo>
                  <a:pt x="865140" y="2205599"/>
                </a:lnTo>
                <a:lnTo>
                  <a:pt x="857458" y="2197592"/>
                </a:lnTo>
                <a:lnTo>
                  <a:pt x="849275" y="2191683"/>
                </a:lnTo>
                <a:lnTo>
                  <a:pt x="833261" y="2183085"/>
                </a:lnTo>
                <a:lnTo>
                  <a:pt x="827766" y="2176733"/>
                </a:lnTo>
                <a:lnTo>
                  <a:pt x="825728" y="2167278"/>
                </a:lnTo>
                <a:lnTo>
                  <a:pt x="830276" y="2137970"/>
                </a:lnTo>
                <a:lnTo>
                  <a:pt x="830100" y="2133508"/>
                </a:lnTo>
                <a:lnTo>
                  <a:pt x="829095" y="2128633"/>
                </a:lnTo>
                <a:lnTo>
                  <a:pt x="827411" y="2124438"/>
                </a:lnTo>
                <a:lnTo>
                  <a:pt x="825520" y="2121483"/>
                </a:lnTo>
                <a:lnTo>
                  <a:pt x="815150" y="2111084"/>
                </a:lnTo>
                <a:lnTo>
                  <a:pt x="813082" y="2110020"/>
                </a:lnTo>
                <a:lnTo>
                  <a:pt x="811546" y="2109813"/>
                </a:lnTo>
                <a:lnTo>
                  <a:pt x="810423" y="2109813"/>
                </a:lnTo>
                <a:lnTo>
                  <a:pt x="802357" y="2109104"/>
                </a:lnTo>
                <a:lnTo>
                  <a:pt x="792695" y="2105263"/>
                </a:lnTo>
                <a:lnTo>
                  <a:pt x="783508" y="2097907"/>
                </a:lnTo>
                <a:lnTo>
                  <a:pt x="764894" y="2076811"/>
                </a:lnTo>
                <a:lnTo>
                  <a:pt x="761141" y="2067741"/>
                </a:lnTo>
                <a:lnTo>
                  <a:pt x="761643" y="2059793"/>
                </a:lnTo>
                <a:lnTo>
                  <a:pt x="765071" y="2053116"/>
                </a:lnTo>
                <a:lnTo>
                  <a:pt x="773935" y="2044932"/>
                </a:lnTo>
                <a:lnTo>
                  <a:pt x="779548" y="2041209"/>
                </a:lnTo>
                <a:lnTo>
                  <a:pt x="789269" y="2027028"/>
                </a:lnTo>
                <a:lnTo>
                  <a:pt x="787082" y="2016835"/>
                </a:lnTo>
                <a:lnTo>
                  <a:pt x="782561" y="2007203"/>
                </a:lnTo>
                <a:lnTo>
                  <a:pt x="768174" y="1988058"/>
                </a:lnTo>
                <a:lnTo>
                  <a:pt x="760255" y="1968499"/>
                </a:lnTo>
                <a:lnTo>
                  <a:pt x="743710" y="1837171"/>
                </a:lnTo>
                <a:lnTo>
                  <a:pt x="738481" y="1823255"/>
                </a:lnTo>
                <a:lnTo>
                  <a:pt x="715258" y="1799294"/>
                </a:lnTo>
                <a:lnTo>
                  <a:pt x="688283" y="1786323"/>
                </a:lnTo>
                <a:lnTo>
                  <a:pt x="668547" y="1779942"/>
                </a:lnTo>
                <a:lnTo>
                  <a:pt x="662253" y="1757694"/>
                </a:lnTo>
                <a:lnTo>
                  <a:pt x="657053" y="1679370"/>
                </a:lnTo>
                <a:lnTo>
                  <a:pt x="660009" y="1651214"/>
                </a:lnTo>
                <a:lnTo>
                  <a:pt x="648191" y="1600810"/>
                </a:lnTo>
                <a:lnTo>
                  <a:pt x="652828" y="1553153"/>
                </a:lnTo>
                <a:lnTo>
                  <a:pt x="690943" y="1491256"/>
                </a:lnTo>
                <a:lnTo>
                  <a:pt x="699421" y="1462922"/>
                </a:lnTo>
                <a:lnTo>
                  <a:pt x="830483" y="1279307"/>
                </a:lnTo>
                <a:lnTo>
                  <a:pt x="856602" y="1214543"/>
                </a:lnTo>
                <a:lnTo>
                  <a:pt x="850929" y="1204617"/>
                </a:lnTo>
                <a:lnTo>
                  <a:pt x="823097" y="1170964"/>
                </a:lnTo>
                <a:lnTo>
                  <a:pt x="817188" y="1159501"/>
                </a:lnTo>
                <a:lnTo>
                  <a:pt x="814824" y="1145644"/>
                </a:lnTo>
                <a:lnTo>
                  <a:pt x="817779" y="1129719"/>
                </a:lnTo>
                <a:lnTo>
                  <a:pt x="867652" y="1133796"/>
                </a:lnTo>
                <a:lnTo>
                  <a:pt x="865732" y="1131492"/>
                </a:lnTo>
                <a:lnTo>
                  <a:pt x="870548" y="1128538"/>
                </a:lnTo>
                <a:lnTo>
                  <a:pt x="871972" y="1130561"/>
                </a:lnTo>
                <a:lnTo>
                  <a:pt x="871936" y="1130635"/>
                </a:lnTo>
                <a:lnTo>
                  <a:pt x="871988" y="1130711"/>
                </a:lnTo>
                <a:lnTo>
                  <a:pt x="870341" y="1134151"/>
                </a:lnTo>
                <a:lnTo>
                  <a:pt x="867652" y="1133944"/>
                </a:lnTo>
                <a:lnTo>
                  <a:pt x="911970" y="1209492"/>
                </a:lnTo>
                <a:lnTo>
                  <a:pt x="885999" y="1150785"/>
                </a:lnTo>
                <a:lnTo>
                  <a:pt x="871988" y="1130711"/>
                </a:lnTo>
                <a:lnTo>
                  <a:pt x="872024" y="1130635"/>
                </a:lnTo>
                <a:lnTo>
                  <a:pt x="871972" y="1130561"/>
                </a:lnTo>
                <a:lnTo>
                  <a:pt x="872527" y="1129424"/>
                </a:lnTo>
                <a:lnTo>
                  <a:pt x="860944" y="1120945"/>
                </a:lnTo>
                <a:lnTo>
                  <a:pt x="846172" y="1113026"/>
                </a:lnTo>
                <a:lnTo>
                  <a:pt x="839525" y="1103749"/>
                </a:lnTo>
                <a:lnTo>
                  <a:pt x="842627" y="1087588"/>
                </a:lnTo>
                <a:lnTo>
                  <a:pt x="849717" y="1070688"/>
                </a:lnTo>
                <a:lnTo>
                  <a:pt x="850870" y="991478"/>
                </a:lnTo>
                <a:lnTo>
                  <a:pt x="873471" y="957972"/>
                </a:lnTo>
                <a:lnTo>
                  <a:pt x="860502" y="930999"/>
                </a:lnTo>
                <a:lnTo>
                  <a:pt x="859616" y="926241"/>
                </a:lnTo>
                <a:lnTo>
                  <a:pt x="858610" y="903432"/>
                </a:lnTo>
                <a:lnTo>
                  <a:pt x="853884" y="887035"/>
                </a:lnTo>
                <a:lnTo>
                  <a:pt x="846585" y="875424"/>
                </a:lnTo>
                <a:lnTo>
                  <a:pt x="846822" y="871198"/>
                </a:lnTo>
                <a:lnTo>
                  <a:pt x="856218" y="851375"/>
                </a:lnTo>
                <a:lnTo>
                  <a:pt x="812314" y="814885"/>
                </a:lnTo>
                <a:lnTo>
                  <a:pt x="796655" y="782947"/>
                </a:lnTo>
                <a:lnTo>
                  <a:pt x="701401" y="760374"/>
                </a:lnTo>
                <a:lnTo>
                  <a:pt x="671708" y="757420"/>
                </a:lnTo>
                <a:lnTo>
                  <a:pt x="627391" y="727048"/>
                </a:lnTo>
                <a:lnTo>
                  <a:pt x="572997" y="744331"/>
                </a:lnTo>
                <a:lnTo>
                  <a:pt x="565701" y="762915"/>
                </a:lnTo>
                <a:lnTo>
                  <a:pt x="530393" y="779992"/>
                </a:lnTo>
                <a:lnTo>
                  <a:pt x="433279" y="803776"/>
                </a:lnTo>
                <a:lnTo>
                  <a:pt x="432717" y="793701"/>
                </a:lnTo>
                <a:lnTo>
                  <a:pt x="440016" y="780140"/>
                </a:lnTo>
                <a:lnTo>
                  <a:pt x="457300" y="765781"/>
                </a:lnTo>
                <a:lnTo>
                  <a:pt x="461819" y="758927"/>
                </a:lnTo>
                <a:lnTo>
                  <a:pt x="44585" y="936346"/>
                </a:lnTo>
                <a:lnTo>
                  <a:pt x="10223" y="931205"/>
                </a:lnTo>
                <a:lnTo>
                  <a:pt x="1152" y="931884"/>
                </a:lnTo>
                <a:lnTo>
                  <a:pt x="0" y="926625"/>
                </a:lnTo>
                <a:lnTo>
                  <a:pt x="216093" y="829717"/>
                </a:lnTo>
                <a:lnTo>
                  <a:pt x="193580" y="818992"/>
                </a:lnTo>
                <a:lnTo>
                  <a:pt x="161612" y="817840"/>
                </a:lnTo>
                <a:lnTo>
                  <a:pt x="142083" y="821356"/>
                </a:lnTo>
                <a:lnTo>
                  <a:pt x="122643" y="818785"/>
                </a:lnTo>
                <a:lnTo>
                  <a:pt x="112833" y="814176"/>
                </a:lnTo>
                <a:lnTo>
                  <a:pt x="141846" y="783804"/>
                </a:lnTo>
                <a:lnTo>
                  <a:pt x="126513" y="783095"/>
                </a:lnTo>
                <a:lnTo>
                  <a:pt x="113749" y="787586"/>
                </a:lnTo>
                <a:lnTo>
                  <a:pt x="96967" y="782947"/>
                </a:lnTo>
                <a:lnTo>
                  <a:pt x="89729" y="765486"/>
                </a:lnTo>
                <a:lnTo>
                  <a:pt x="94810" y="752190"/>
                </a:lnTo>
                <a:lnTo>
                  <a:pt x="102463" y="744834"/>
                </a:lnTo>
                <a:lnTo>
                  <a:pt x="107486" y="734404"/>
                </a:lnTo>
                <a:lnTo>
                  <a:pt x="111857" y="721493"/>
                </a:lnTo>
                <a:lnTo>
                  <a:pt x="128610" y="701964"/>
                </a:lnTo>
                <a:lnTo>
                  <a:pt x="368221" y="617729"/>
                </a:lnTo>
                <a:lnTo>
                  <a:pt x="384619" y="604849"/>
                </a:lnTo>
                <a:lnTo>
                  <a:pt x="266172" y="604849"/>
                </a:lnTo>
                <a:lnTo>
                  <a:pt x="269865" y="581981"/>
                </a:lnTo>
                <a:lnTo>
                  <a:pt x="275774" y="561948"/>
                </a:lnTo>
                <a:lnTo>
                  <a:pt x="294416" y="548890"/>
                </a:lnTo>
                <a:lnTo>
                  <a:pt x="394871" y="531162"/>
                </a:lnTo>
                <a:lnTo>
                  <a:pt x="403734" y="531162"/>
                </a:lnTo>
                <a:lnTo>
                  <a:pt x="414489" y="535417"/>
                </a:lnTo>
                <a:lnTo>
                  <a:pt x="424475" y="537455"/>
                </a:lnTo>
                <a:lnTo>
                  <a:pt x="457861" y="537455"/>
                </a:lnTo>
                <a:lnTo>
                  <a:pt x="491748" y="526288"/>
                </a:lnTo>
                <a:lnTo>
                  <a:pt x="480817" y="518931"/>
                </a:lnTo>
                <a:lnTo>
                  <a:pt x="468999" y="505223"/>
                </a:lnTo>
                <a:lnTo>
                  <a:pt x="447934" y="466813"/>
                </a:lnTo>
                <a:lnTo>
                  <a:pt x="455941" y="459457"/>
                </a:lnTo>
                <a:lnTo>
                  <a:pt x="467906" y="452041"/>
                </a:lnTo>
                <a:lnTo>
                  <a:pt x="717059" y="380040"/>
                </a:lnTo>
                <a:lnTo>
                  <a:pt x="823275" y="373067"/>
                </a:lnTo>
                <a:lnTo>
                  <a:pt x="860029" y="364026"/>
                </a:lnTo>
                <a:lnTo>
                  <a:pt x="883666" y="364795"/>
                </a:lnTo>
                <a:lnTo>
                  <a:pt x="1053077" y="395609"/>
                </a:lnTo>
                <a:lnTo>
                  <a:pt x="1160976" y="399805"/>
                </a:lnTo>
                <a:lnTo>
                  <a:pt x="1204143" y="416586"/>
                </a:lnTo>
                <a:lnTo>
                  <a:pt x="1246363" y="426219"/>
                </a:lnTo>
                <a:lnTo>
                  <a:pt x="1271564" y="436234"/>
                </a:lnTo>
                <a:lnTo>
                  <a:pt x="1299159" y="433280"/>
                </a:lnTo>
                <a:lnTo>
                  <a:pt x="1310237" y="428227"/>
                </a:lnTo>
                <a:lnTo>
                  <a:pt x="1327109" y="423796"/>
                </a:lnTo>
                <a:lnTo>
                  <a:pt x="1527188" y="400514"/>
                </a:lnTo>
                <a:lnTo>
                  <a:pt x="1550649" y="394368"/>
                </a:lnTo>
                <a:lnTo>
                  <a:pt x="1563884" y="394368"/>
                </a:lnTo>
                <a:lnTo>
                  <a:pt x="1569793" y="402848"/>
                </a:lnTo>
                <a:lnTo>
                  <a:pt x="1577977" y="422496"/>
                </a:lnTo>
                <a:lnTo>
                  <a:pt x="1600610" y="422792"/>
                </a:lnTo>
                <a:lnTo>
                  <a:pt x="1619400" y="416439"/>
                </a:lnTo>
                <a:lnTo>
                  <a:pt x="1695272" y="414962"/>
                </a:lnTo>
                <a:lnTo>
                  <a:pt x="1781337" y="441906"/>
                </a:lnTo>
                <a:lnTo>
                  <a:pt x="1796110" y="440429"/>
                </a:lnTo>
                <a:lnTo>
                  <a:pt x="1821311" y="447964"/>
                </a:lnTo>
                <a:lnTo>
                  <a:pt x="1837561" y="462382"/>
                </a:lnTo>
                <a:lnTo>
                  <a:pt x="1815786" y="481350"/>
                </a:lnTo>
                <a:lnTo>
                  <a:pt x="1823941" y="482621"/>
                </a:lnTo>
                <a:lnTo>
                  <a:pt x="1868259" y="484009"/>
                </a:lnTo>
                <a:lnTo>
                  <a:pt x="1914026" y="477833"/>
                </a:lnTo>
                <a:lnTo>
                  <a:pt x="1954413" y="477833"/>
                </a:lnTo>
                <a:lnTo>
                  <a:pt x="2007594" y="455114"/>
                </a:lnTo>
                <a:lnTo>
                  <a:pt x="2040568" y="449501"/>
                </a:lnTo>
                <a:lnTo>
                  <a:pt x="2079153" y="454315"/>
                </a:lnTo>
                <a:lnTo>
                  <a:pt x="2097087" y="468616"/>
                </a:lnTo>
                <a:lnTo>
                  <a:pt x="2127105" y="478956"/>
                </a:lnTo>
                <a:lnTo>
                  <a:pt x="2222270" y="477095"/>
                </a:lnTo>
                <a:lnTo>
                  <a:pt x="2239671" y="474555"/>
                </a:lnTo>
                <a:lnTo>
                  <a:pt x="2261240" y="465484"/>
                </a:lnTo>
                <a:lnTo>
                  <a:pt x="2300801" y="474081"/>
                </a:lnTo>
                <a:lnTo>
                  <a:pt x="2316756" y="480315"/>
                </a:lnTo>
                <a:lnTo>
                  <a:pt x="2335843" y="472722"/>
                </a:lnTo>
                <a:lnTo>
                  <a:pt x="2364560" y="456208"/>
                </a:lnTo>
                <a:lnTo>
                  <a:pt x="2385241" y="430207"/>
                </a:lnTo>
                <a:lnTo>
                  <a:pt x="2385654" y="429439"/>
                </a:lnTo>
                <a:lnTo>
                  <a:pt x="2364973" y="413455"/>
                </a:lnTo>
                <a:lnTo>
                  <a:pt x="2378090" y="387160"/>
                </a:lnTo>
                <a:lnTo>
                  <a:pt x="2407223" y="365001"/>
                </a:lnTo>
                <a:lnTo>
                  <a:pt x="2455380" y="347274"/>
                </a:lnTo>
                <a:lnTo>
                  <a:pt x="2488324" y="368606"/>
                </a:lnTo>
                <a:lnTo>
                  <a:pt x="2483953" y="403793"/>
                </a:lnTo>
                <a:lnTo>
                  <a:pt x="2470243" y="413839"/>
                </a:lnTo>
                <a:lnTo>
                  <a:pt x="2485016" y="425658"/>
                </a:lnTo>
                <a:lnTo>
                  <a:pt x="2484306" y="453607"/>
                </a:lnTo>
                <a:lnTo>
                  <a:pt x="2502034" y="444005"/>
                </a:lnTo>
                <a:lnTo>
                  <a:pt x="2535479" y="444713"/>
                </a:lnTo>
                <a:lnTo>
                  <a:pt x="2528151" y="472722"/>
                </a:lnTo>
                <a:lnTo>
                  <a:pt x="2514235" y="484216"/>
                </a:lnTo>
                <a:lnTo>
                  <a:pt x="2515181" y="489859"/>
                </a:lnTo>
                <a:lnTo>
                  <a:pt x="2544903" y="491483"/>
                </a:lnTo>
                <a:lnTo>
                  <a:pt x="2573354" y="472870"/>
                </a:lnTo>
                <a:lnTo>
                  <a:pt x="2609105" y="442321"/>
                </a:lnTo>
                <a:lnTo>
                  <a:pt x="2627985" y="415463"/>
                </a:lnTo>
                <a:lnTo>
                  <a:pt x="2578113" y="383851"/>
                </a:lnTo>
                <a:lnTo>
                  <a:pt x="2581066" y="349608"/>
                </a:lnTo>
                <a:lnTo>
                  <a:pt x="2641606" y="300504"/>
                </a:lnTo>
                <a:lnTo>
                  <a:pt x="2704950" y="283811"/>
                </a:lnTo>
                <a:lnTo>
                  <a:pt x="2830516" y="284520"/>
                </a:lnTo>
                <a:lnTo>
                  <a:pt x="2847889" y="287475"/>
                </a:lnTo>
                <a:lnTo>
                  <a:pt x="2849899" y="322929"/>
                </a:lnTo>
                <a:lnTo>
                  <a:pt x="2891940" y="322929"/>
                </a:lnTo>
                <a:lnTo>
                  <a:pt x="2878794" y="305675"/>
                </a:lnTo>
                <a:close/>
                <a:moveTo>
                  <a:pt x="2439368" y="269304"/>
                </a:moveTo>
                <a:lnTo>
                  <a:pt x="2467673" y="275922"/>
                </a:lnTo>
                <a:lnTo>
                  <a:pt x="2449029" y="304226"/>
                </a:lnTo>
                <a:lnTo>
                  <a:pt x="2446252" y="314272"/>
                </a:lnTo>
                <a:lnTo>
                  <a:pt x="2433016" y="338646"/>
                </a:lnTo>
                <a:lnTo>
                  <a:pt x="2387723" y="358767"/>
                </a:lnTo>
                <a:lnTo>
                  <a:pt x="2365506" y="364853"/>
                </a:lnTo>
                <a:lnTo>
                  <a:pt x="2332740" y="360067"/>
                </a:lnTo>
                <a:lnTo>
                  <a:pt x="2315661" y="347274"/>
                </a:lnTo>
                <a:lnTo>
                  <a:pt x="2304849" y="336874"/>
                </a:lnTo>
                <a:lnTo>
                  <a:pt x="2306090" y="319531"/>
                </a:lnTo>
                <a:lnTo>
                  <a:pt x="2313122" y="310165"/>
                </a:lnTo>
                <a:lnTo>
                  <a:pt x="2351323" y="300415"/>
                </a:lnTo>
                <a:lnTo>
                  <a:pt x="2354013" y="290754"/>
                </a:lnTo>
                <a:lnTo>
                  <a:pt x="2379540" y="272377"/>
                </a:lnTo>
                <a:close/>
                <a:moveTo>
                  <a:pt x="2540975" y="268240"/>
                </a:moveTo>
                <a:lnTo>
                  <a:pt x="2636140" y="279438"/>
                </a:lnTo>
                <a:lnTo>
                  <a:pt x="2624500" y="291433"/>
                </a:lnTo>
                <a:lnTo>
                  <a:pt x="2603551" y="306944"/>
                </a:lnTo>
                <a:lnTo>
                  <a:pt x="2573238" y="321511"/>
                </a:lnTo>
                <a:lnTo>
                  <a:pt x="2512995" y="328779"/>
                </a:lnTo>
                <a:lnTo>
                  <a:pt x="2499138" y="333802"/>
                </a:lnTo>
                <a:lnTo>
                  <a:pt x="2485489" y="336727"/>
                </a:lnTo>
                <a:lnTo>
                  <a:pt x="2470421" y="337465"/>
                </a:lnTo>
                <a:lnTo>
                  <a:pt x="2470510" y="325529"/>
                </a:lnTo>
                <a:lnTo>
                  <a:pt x="2472962" y="315364"/>
                </a:lnTo>
                <a:lnTo>
                  <a:pt x="2482415" y="301596"/>
                </a:lnTo>
                <a:lnTo>
                  <a:pt x="2497484" y="289158"/>
                </a:lnTo>
                <a:lnTo>
                  <a:pt x="2518521" y="275331"/>
                </a:lnTo>
                <a:close/>
                <a:moveTo>
                  <a:pt x="1905930" y="256659"/>
                </a:moveTo>
                <a:lnTo>
                  <a:pt x="1929152" y="263572"/>
                </a:lnTo>
                <a:lnTo>
                  <a:pt x="1954827" y="267797"/>
                </a:lnTo>
                <a:lnTo>
                  <a:pt x="1977103" y="264813"/>
                </a:lnTo>
                <a:lnTo>
                  <a:pt x="2002659" y="272642"/>
                </a:lnTo>
                <a:lnTo>
                  <a:pt x="2020684" y="305408"/>
                </a:lnTo>
                <a:lnTo>
                  <a:pt x="2080364" y="314302"/>
                </a:lnTo>
                <a:lnTo>
                  <a:pt x="2094664" y="313149"/>
                </a:lnTo>
                <a:lnTo>
                  <a:pt x="2106068" y="310254"/>
                </a:lnTo>
                <a:lnTo>
                  <a:pt x="2124268" y="311170"/>
                </a:lnTo>
                <a:lnTo>
                  <a:pt x="2126455" y="312854"/>
                </a:lnTo>
                <a:lnTo>
                  <a:pt x="2129647" y="316163"/>
                </a:lnTo>
                <a:lnTo>
                  <a:pt x="2139278" y="329251"/>
                </a:lnTo>
                <a:lnTo>
                  <a:pt x="2173934" y="299884"/>
                </a:lnTo>
                <a:lnTo>
                  <a:pt x="2183891" y="294033"/>
                </a:lnTo>
                <a:lnTo>
                  <a:pt x="2208797" y="294062"/>
                </a:lnTo>
                <a:lnTo>
                  <a:pt x="2221236" y="301213"/>
                </a:lnTo>
                <a:lnTo>
                  <a:pt x="2228889" y="321806"/>
                </a:lnTo>
                <a:lnTo>
                  <a:pt x="2227617" y="326651"/>
                </a:lnTo>
                <a:lnTo>
                  <a:pt x="2203065" y="377912"/>
                </a:lnTo>
                <a:lnTo>
                  <a:pt x="2227766" y="392626"/>
                </a:lnTo>
                <a:lnTo>
                  <a:pt x="2231576" y="395993"/>
                </a:lnTo>
                <a:lnTo>
                  <a:pt x="2238047" y="412715"/>
                </a:lnTo>
                <a:lnTo>
                  <a:pt x="2228444" y="422644"/>
                </a:lnTo>
                <a:lnTo>
                  <a:pt x="2226495" y="423531"/>
                </a:lnTo>
                <a:lnTo>
                  <a:pt x="2207763" y="428789"/>
                </a:lnTo>
                <a:lnTo>
                  <a:pt x="2192045" y="436884"/>
                </a:lnTo>
                <a:lnTo>
                  <a:pt x="2184540" y="444538"/>
                </a:lnTo>
                <a:lnTo>
                  <a:pt x="2183241" y="446368"/>
                </a:lnTo>
                <a:lnTo>
                  <a:pt x="2176091" y="450771"/>
                </a:lnTo>
                <a:lnTo>
                  <a:pt x="2126719" y="453519"/>
                </a:lnTo>
                <a:lnTo>
                  <a:pt x="2072831" y="442379"/>
                </a:lnTo>
                <a:lnTo>
                  <a:pt x="2042369" y="441582"/>
                </a:lnTo>
                <a:lnTo>
                  <a:pt x="1909032" y="459457"/>
                </a:lnTo>
                <a:lnTo>
                  <a:pt x="1880283" y="455617"/>
                </a:lnTo>
                <a:lnTo>
                  <a:pt x="1871598" y="450919"/>
                </a:lnTo>
                <a:lnTo>
                  <a:pt x="1827249" y="437948"/>
                </a:lnTo>
                <a:lnTo>
                  <a:pt x="1810882" y="420369"/>
                </a:lnTo>
                <a:lnTo>
                  <a:pt x="1809021" y="413572"/>
                </a:lnTo>
                <a:lnTo>
                  <a:pt x="1838803" y="394870"/>
                </a:lnTo>
                <a:lnTo>
                  <a:pt x="1834932" y="382876"/>
                </a:lnTo>
                <a:lnTo>
                  <a:pt x="1838152" y="367719"/>
                </a:lnTo>
                <a:lnTo>
                  <a:pt x="1833898" y="350376"/>
                </a:lnTo>
                <a:lnTo>
                  <a:pt x="1827308" y="345117"/>
                </a:lnTo>
                <a:lnTo>
                  <a:pt x="1736725" y="370142"/>
                </a:lnTo>
                <a:lnTo>
                  <a:pt x="1712202" y="369462"/>
                </a:lnTo>
                <a:lnTo>
                  <a:pt x="1684931" y="351056"/>
                </a:lnTo>
                <a:lnTo>
                  <a:pt x="1693115" y="326445"/>
                </a:lnTo>
                <a:lnTo>
                  <a:pt x="1808133" y="270751"/>
                </a:lnTo>
                <a:lnTo>
                  <a:pt x="1851507" y="260913"/>
                </a:lnTo>
                <a:close/>
                <a:moveTo>
                  <a:pt x="2593093" y="225931"/>
                </a:moveTo>
                <a:lnTo>
                  <a:pt x="2606417" y="235563"/>
                </a:lnTo>
                <a:lnTo>
                  <a:pt x="2606978" y="242772"/>
                </a:lnTo>
                <a:lnTo>
                  <a:pt x="2600922" y="256540"/>
                </a:lnTo>
                <a:lnTo>
                  <a:pt x="2571170" y="263719"/>
                </a:lnTo>
                <a:lnTo>
                  <a:pt x="2547770" y="251132"/>
                </a:lnTo>
                <a:lnTo>
                  <a:pt x="2540708" y="244426"/>
                </a:lnTo>
                <a:lnTo>
                  <a:pt x="2565260" y="229240"/>
                </a:lnTo>
                <a:close/>
                <a:moveTo>
                  <a:pt x="2298379" y="196091"/>
                </a:moveTo>
                <a:lnTo>
                  <a:pt x="2306061" y="213730"/>
                </a:lnTo>
                <a:lnTo>
                  <a:pt x="2342962" y="213730"/>
                </a:lnTo>
                <a:lnTo>
                  <a:pt x="2329785" y="238696"/>
                </a:lnTo>
                <a:lnTo>
                  <a:pt x="2306532" y="250278"/>
                </a:lnTo>
                <a:lnTo>
                  <a:pt x="2151567" y="258580"/>
                </a:lnTo>
                <a:lnTo>
                  <a:pt x="2072802" y="249155"/>
                </a:lnTo>
                <a:lnTo>
                  <a:pt x="2041009" y="241296"/>
                </a:lnTo>
                <a:lnTo>
                  <a:pt x="2070260" y="217098"/>
                </a:lnTo>
                <a:lnTo>
                  <a:pt x="2122584" y="199430"/>
                </a:lnTo>
                <a:lnTo>
                  <a:pt x="2176121" y="200493"/>
                </a:lnTo>
                <a:lnTo>
                  <a:pt x="2193168" y="212075"/>
                </a:lnTo>
                <a:lnTo>
                  <a:pt x="2196449" y="213404"/>
                </a:lnTo>
                <a:lnTo>
                  <a:pt x="2202504" y="216951"/>
                </a:lnTo>
                <a:lnTo>
                  <a:pt x="2246084" y="216802"/>
                </a:lnTo>
                <a:lnTo>
                  <a:pt x="2268745" y="196209"/>
                </a:lnTo>
                <a:close/>
                <a:moveTo>
                  <a:pt x="2700016" y="192811"/>
                </a:moveTo>
                <a:lnTo>
                  <a:pt x="2765340" y="216358"/>
                </a:lnTo>
                <a:lnTo>
                  <a:pt x="2886979" y="210863"/>
                </a:lnTo>
                <a:lnTo>
                  <a:pt x="2928224" y="218102"/>
                </a:lnTo>
                <a:lnTo>
                  <a:pt x="2922905" y="236036"/>
                </a:lnTo>
                <a:lnTo>
                  <a:pt x="2895691" y="257723"/>
                </a:lnTo>
                <a:lnTo>
                  <a:pt x="2846382" y="268270"/>
                </a:lnTo>
                <a:lnTo>
                  <a:pt x="2655934" y="253142"/>
                </a:lnTo>
                <a:lnTo>
                  <a:pt x="2640128" y="241649"/>
                </a:lnTo>
                <a:lnTo>
                  <a:pt x="2644205" y="236242"/>
                </a:lnTo>
                <a:lnTo>
                  <a:pt x="2649640" y="231338"/>
                </a:lnTo>
                <a:lnTo>
                  <a:pt x="2654574" y="228886"/>
                </a:lnTo>
                <a:lnTo>
                  <a:pt x="2667428" y="215472"/>
                </a:lnTo>
                <a:lnTo>
                  <a:pt x="2672953" y="206963"/>
                </a:lnTo>
                <a:close/>
                <a:moveTo>
                  <a:pt x="2493258" y="190211"/>
                </a:moveTo>
                <a:lnTo>
                  <a:pt x="2544844" y="191954"/>
                </a:lnTo>
                <a:lnTo>
                  <a:pt x="2549482" y="193550"/>
                </a:lnTo>
                <a:lnTo>
                  <a:pt x="2561123" y="201940"/>
                </a:lnTo>
                <a:lnTo>
                  <a:pt x="2532997" y="222267"/>
                </a:lnTo>
                <a:lnTo>
                  <a:pt x="2501795" y="239226"/>
                </a:lnTo>
                <a:lnTo>
                  <a:pt x="2467997" y="243422"/>
                </a:lnTo>
                <a:lnTo>
                  <a:pt x="2446725" y="234026"/>
                </a:lnTo>
                <a:lnTo>
                  <a:pt x="2444212" y="217688"/>
                </a:lnTo>
                <a:close/>
                <a:moveTo>
                  <a:pt x="2404210" y="188616"/>
                </a:moveTo>
                <a:lnTo>
                  <a:pt x="2422379" y="195736"/>
                </a:lnTo>
                <a:lnTo>
                  <a:pt x="2432602" y="211160"/>
                </a:lnTo>
                <a:lnTo>
                  <a:pt x="2428849" y="221826"/>
                </a:lnTo>
                <a:lnTo>
                  <a:pt x="2412423" y="227321"/>
                </a:lnTo>
                <a:lnTo>
                  <a:pt x="2407814" y="226523"/>
                </a:lnTo>
                <a:lnTo>
                  <a:pt x="2390146" y="218694"/>
                </a:lnTo>
                <a:lnTo>
                  <a:pt x="2384473" y="202680"/>
                </a:lnTo>
                <a:close/>
                <a:moveTo>
                  <a:pt x="2123088" y="169323"/>
                </a:moveTo>
                <a:lnTo>
                  <a:pt x="2132128" y="170623"/>
                </a:lnTo>
                <a:lnTo>
                  <a:pt x="2146013" y="174700"/>
                </a:lnTo>
                <a:lnTo>
                  <a:pt x="2145691" y="181584"/>
                </a:lnTo>
                <a:lnTo>
                  <a:pt x="2126219" y="191040"/>
                </a:lnTo>
                <a:lnTo>
                  <a:pt x="1987413" y="218722"/>
                </a:lnTo>
                <a:lnTo>
                  <a:pt x="1964133" y="215797"/>
                </a:lnTo>
                <a:lnTo>
                  <a:pt x="1942565" y="209918"/>
                </a:lnTo>
                <a:lnTo>
                  <a:pt x="1953437" y="198986"/>
                </a:lnTo>
                <a:lnTo>
                  <a:pt x="1961741" y="194643"/>
                </a:lnTo>
                <a:lnTo>
                  <a:pt x="2009781" y="179990"/>
                </a:lnTo>
                <a:close/>
                <a:moveTo>
                  <a:pt x="7283755" y="164329"/>
                </a:moveTo>
                <a:lnTo>
                  <a:pt x="7358682" y="166988"/>
                </a:lnTo>
                <a:lnTo>
                  <a:pt x="7367132" y="170268"/>
                </a:lnTo>
                <a:lnTo>
                  <a:pt x="7427108" y="179397"/>
                </a:lnTo>
                <a:lnTo>
                  <a:pt x="7433815" y="181879"/>
                </a:lnTo>
                <a:lnTo>
                  <a:pt x="7556752" y="195204"/>
                </a:lnTo>
                <a:lnTo>
                  <a:pt x="7608870" y="218840"/>
                </a:lnTo>
                <a:lnTo>
                  <a:pt x="7625150" y="231958"/>
                </a:lnTo>
                <a:lnTo>
                  <a:pt x="7565468" y="276276"/>
                </a:lnTo>
                <a:lnTo>
                  <a:pt x="7548006" y="294003"/>
                </a:lnTo>
                <a:lnTo>
                  <a:pt x="7576400" y="295125"/>
                </a:lnTo>
                <a:lnTo>
                  <a:pt x="7614188" y="284282"/>
                </a:lnTo>
                <a:lnTo>
                  <a:pt x="7663410" y="277398"/>
                </a:lnTo>
                <a:lnTo>
                  <a:pt x="7679660" y="281416"/>
                </a:lnTo>
                <a:lnTo>
                  <a:pt x="7914958" y="301684"/>
                </a:lnTo>
                <a:lnTo>
                  <a:pt x="7917292" y="297105"/>
                </a:lnTo>
                <a:lnTo>
                  <a:pt x="7947901" y="278610"/>
                </a:lnTo>
                <a:lnTo>
                  <a:pt x="7995616" y="293973"/>
                </a:lnTo>
                <a:lnTo>
                  <a:pt x="8046434" y="290073"/>
                </a:lnTo>
                <a:lnTo>
                  <a:pt x="8094976" y="300266"/>
                </a:lnTo>
                <a:lnTo>
                  <a:pt x="8114003" y="309484"/>
                </a:lnTo>
                <a:lnTo>
                  <a:pt x="8125644" y="317225"/>
                </a:lnTo>
                <a:lnTo>
                  <a:pt x="8132144" y="326236"/>
                </a:lnTo>
                <a:lnTo>
                  <a:pt x="8144819" y="338645"/>
                </a:lnTo>
                <a:lnTo>
                  <a:pt x="8211591" y="373331"/>
                </a:lnTo>
                <a:lnTo>
                  <a:pt x="8212004" y="373331"/>
                </a:lnTo>
                <a:lnTo>
                  <a:pt x="8218061" y="373125"/>
                </a:lnTo>
                <a:lnTo>
                  <a:pt x="8207514" y="343048"/>
                </a:lnTo>
                <a:lnTo>
                  <a:pt x="8225655" y="345116"/>
                </a:lnTo>
                <a:lnTo>
                  <a:pt x="8248936" y="351970"/>
                </a:lnTo>
                <a:lnTo>
                  <a:pt x="8291954" y="353802"/>
                </a:lnTo>
                <a:lnTo>
                  <a:pt x="8311749" y="347036"/>
                </a:lnTo>
                <a:lnTo>
                  <a:pt x="8344072" y="345529"/>
                </a:lnTo>
                <a:lnTo>
                  <a:pt x="8356362" y="347893"/>
                </a:lnTo>
                <a:lnTo>
                  <a:pt x="8382184" y="346859"/>
                </a:lnTo>
                <a:lnTo>
                  <a:pt x="8375240" y="331348"/>
                </a:lnTo>
                <a:lnTo>
                  <a:pt x="8385168" y="320564"/>
                </a:lnTo>
                <a:lnTo>
                  <a:pt x="8420326" y="312675"/>
                </a:lnTo>
                <a:lnTo>
                  <a:pt x="8634677" y="335839"/>
                </a:lnTo>
                <a:lnTo>
                  <a:pt x="8745353" y="367038"/>
                </a:lnTo>
                <a:lnTo>
                  <a:pt x="8801962" y="373154"/>
                </a:lnTo>
                <a:lnTo>
                  <a:pt x="8898929" y="370200"/>
                </a:lnTo>
                <a:lnTo>
                  <a:pt x="8988303" y="388754"/>
                </a:lnTo>
                <a:lnTo>
                  <a:pt x="9003873" y="399773"/>
                </a:lnTo>
                <a:lnTo>
                  <a:pt x="9078298" y="414398"/>
                </a:lnTo>
                <a:lnTo>
                  <a:pt x="9276812" y="427724"/>
                </a:lnTo>
                <a:lnTo>
                  <a:pt x="9275807" y="407041"/>
                </a:lnTo>
                <a:lnTo>
                  <a:pt x="9288128" y="404087"/>
                </a:lnTo>
                <a:lnTo>
                  <a:pt x="9700253" y="459100"/>
                </a:lnTo>
                <a:lnTo>
                  <a:pt x="9977652" y="544989"/>
                </a:lnTo>
                <a:lnTo>
                  <a:pt x="9980754" y="547116"/>
                </a:lnTo>
                <a:lnTo>
                  <a:pt x="9994227" y="559613"/>
                </a:lnTo>
                <a:lnTo>
                  <a:pt x="9981079" y="568300"/>
                </a:lnTo>
                <a:lnTo>
                  <a:pt x="9997978" y="607388"/>
                </a:lnTo>
                <a:lnTo>
                  <a:pt x="9983738" y="611642"/>
                </a:lnTo>
                <a:lnTo>
                  <a:pt x="9943055" y="609929"/>
                </a:lnTo>
                <a:lnTo>
                  <a:pt x="9813647" y="569244"/>
                </a:lnTo>
                <a:lnTo>
                  <a:pt x="9777690" y="582659"/>
                </a:lnTo>
                <a:lnTo>
                  <a:pt x="9757009" y="605704"/>
                </a:lnTo>
                <a:lnTo>
                  <a:pt x="9789509" y="624317"/>
                </a:lnTo>
                <a:lnTo>
                  <a:pt x="9835392" y="643256"/>
                </a:lnTo>
                <a:lnTo>
                  <a:pt x="9850165" y="646210"/>
                </a:lnTo>
                <a:lnTo>
                  <a:pt x="9876755" y="668133"/>
                </a:lnTo>
                <a:lnTo>
                  <a:pt x="9855453" y="683496"/>
                </a:lnTo>
                <a:lnTo>
                  <a:pt x="9845260" y="684855"/>
                </a:lnTo>
                <a:lnTo>
                  <a:pt x="9818019" y="684058"/>
                </a:lnTo>
                <a:lnTo>
                  <a:pt x="9809806" y="682019"/>
                </a:lnTo>
                <a:lnTo>
                  <a:pt x="9795033" y="680749"/>
                </a:lnTo>
                <a:lnTo>
                  <a:pt x="9792699" y="682078"/>
                </a:lnTo>
                <a:lnTo>
                  <a:pt x="9756211" y="713573"/>
                </a:lnTo>
                <a:lnTo>
                  <a:pt x="9752548" y="719069"/>
                </a:lnTo>
                <a:lnTo>
                  <a:pt x="9749149" y="727341"/>
                </a:lnTo>
                <a:lnTo>
                  <a:pt x="9730537" y="759309"/>
                </a:lnTo>
                <a:lnTo>
                  <a:pt x="9681432" y="759486"/>
                </a:lnTo>
                <a:lnTo>
                  <a:pt x="9660101" y="755114"/>
                </a:lnTo>
                <a:lnTo>
                  <a:pt x="9636465" y="768468"/>
                </a:lnTo>
                <a:lnTo>
                  <a:pt x="9627217" y="780582"/>
                </a:lnTo>
                <a:lnTo>
                  <a:pt x="9608987" y="771511"/>
                </a:lnTo>
                <a:lnTo>
                  <a:pt x="9594451" y="758836"/>
                </a:lnTo>
                <a:lnTo>
                  <a:pt x="9590374" y="763475"/>
                </a:lnTo>
                <a:lnTo>
                  <a:pt x="9577965" y="770832"/>
                </a:lnTo>
                <a:lnTo>
                  <a:pt x="9555452" y="770123"/>
                </a:lnTo>
                <a:lnTo>
                  <a:pt x="9557874" y="789918"/>
                </a:lnTo>
                <a:lnTo>
                  <a:pt x="9561715" y="797747"/>
                </a:lnTo>
                <a:lnTo>
                  <a:pt x="9562247" y="799313"/>
                </a:lnTo>
                <a:lnTo>
                  <a:pt x="9563724" y="811131"/>
                </a:lnTo>
                <a:lnTo>
                  <a:pt x="9566117" y="818872"/>
                </a:lnTo>
                <a:lnTo>
                  <a:pt x="9608958" y="838845"/>
                </a:lnTo>
                <a:lnTo>
                  <a:pt x="9648194" y="874477"/>
                </a:lnTo>
                <a:lnTo>
                  <a:pt x="9664148" y="914038"/>
                </a:lnTo>
                <a:lnTo>
                  <a:pt x="9698391" y="947040"/>
                </a:lnTo>
                <a:lnTo>
                  <a:pt x="9687784" y="978890"/>
                </a:lnTo>
                <a:lnTo>
                  <a:pt x="9673662" y="985449"/>
                </a:lnTo>
                <a:lnTo>
                  <a:pt x="9702852" y="1022025"/>
                </a:lnTo>
                <a:lnTo>
                  <a:pt x="9674135" y="1036266"/>
                </a:lnTo>
                <a:lnTo>
                  <a:pt x="9689439" y="1083213"/>
                </a:lnTo>
                <a:lnTo>
                  <a:pt x="9678094" y="1117338"/>
                </a:lnTo>
                <a:lnTo>
                  <a:pt x="9581156" y="1040018"/>
                </a:lnTo>
                <a:lnTo>
                  <a:pt x="9552172" y="1007253"/>
                </a:lnTo>
                <a:lnTo>
                  <a:pt x="9489507" y="952299"/>
                </a:lnTo>
                <a:lnTo>
                  <a:pt x="9464718" y="922517"/>
                </a:lnTo>
                <a:lnTo>
                  <a:pt x="9431894" y="854356"/>
                </a:lnTo>
                <a:lnTo>
                  <a:pt x="9475532" y="818902"/>
                </a:lnTo>
                <a:lnTo>
                  <a:pt x="9468235" y="809181"/>
                </a:lnTo>
                <a:lnTo>
                  <a:pt x="9464777" y="789327"/>
                </a:lnTo>
                <a:lnTo>
                  <a:pt x="9469475" y="758984"/>
                </a:lnTo>
                <a:lnTo>
                  <a:pt x="9471810" y="753341"/>
                </a:lnTo>
                <a:lnTo>
                  <a:pt x="9487084" y="737889"/>
                </a:lnTo>
                <a:lnTo>
                  <a:pt x="9485991" y="725332"/>
                </a:lnTo>
                <a:lnTo>
                  <a:pt x="9463625" y="703232"/>
                </a:lnTo>
                <a:lnTo>
                  <a:pt x="9448646" y="712539"/>
                </a:lnTo>
                <a:lnTo>
                  <a:pt x="9438128" y="725923"/>
                </a:lnTo>
                <a:lnTo>
                  <a:pt x="9433932" y="735023"/>
                </a:lnTo>
                <a:lnTo>
                  <a:pt x="9416974" y="741434"/>
                </a:lnTo>
                <a:lnTo>
                  <a:pt x="9391594" y="732571"/>
                </a:lnTo>
                <a:lnTo>
                  <a:pt x="9375877" y="722289"/>
                </a:lnTo>
                <a:lnTo>
                  <a:pt x="9368579" y="708521"/>
                </a:lnTo>
                <a:lnTo>
                  <a:pt x="9295514" y="708521"/>
                </a:lnTo>
                <a:lnTo>
                  <a:pt x="9284316" y="752839"/>
                </a:lnTo>
                <a:lnTo>
                  <a:pt x="9284493" y="754493"/>
                </a:lnTo>
                <a:lnTo>
                  <a:pt x="9284877" y="755970"/>
                </a:lnTo>
                <a:lnTo>
                  <a:pt x="9286650" y="760077"/>
                </a:lnTo>
                <a:lnTo>
                  <a:pt x="9295957" y="772929"/>
                </a:lnTo>
                <a:lnTo>
                  <a:pt x="9297227" y="774023"/>
                </a:lnTo>
                <a:lnTo>
                  <a:pt x="9306741" y="777509"/>
                </a:lnTo>
                <a:lnTo>
                  <a:pt x="9307597" y="778188"/>
                </a:lnTo>
                <a:lnTo>
                  <a:pt x="9309577" y="780463"/>
                </a:lnTo>
                <a:lnTo>
                  <a:pt x="9318175" y="794113"/>
                </a:lnTo>
                <a:lnTo>
                  <a:pt x="9309016" y="799550"/>
                </a:lnTo>
                <a:lnTo>
                  <a:pt x="9304968" y="801293"/>
                </a:lnTo>
                <a:lnTo>
                  <a:pt x="9243218" y="810156"/>
                </a:lnTo>
                <a:lnTo>
                  <a:pt x="9230632" y="808118"/>
                </a:lnTo>
                <a:lnTo>
                  <a:pt x="9175442" y="787791"/>
                </a:lnTo>
                <a:lnTo>
                  <a:pt x="8976721" y="797304"/>
                </a:lnTo>
                <a:lnTo>
                  <a:pt x="8960472" y="809536"/>
                </a:lnTo>
                <a:lnTo>
                  <a:pt x="8935919" y="864550"/>
                </a:lnTo>
                <a:lnTo>
                  <a:pt x="8930838" y="874270"/>
                </a:lnTo>
                <a:lnTo>
                  <a:pt x="8924929" y="909193"/>
                </a:lnTo>
                <a:lnTo>
                  <a:pt x="8902238" y="958710"/>
                </a:lnTo>
                <a:lnTo>
                  <a:pt x="8944813" y="962285"/>
                </a:lnTo>
                <a:lnTo>
                  <a:pt x="8959585" y="972183"/>
                </a:lnTo>
                <a:lnTo>
                  <a:pt x="8961654" y="977176"/>
                </a:lnTo>
                <a:lnTo>
                  <a:pt x="8970517" y="990708"/>
                </a:lnTo>
                <a:lnTo>
                  <a:pt x="8996103" y="997887"/>
                </a:lnTo>
                <a:lnTo>
                  <a:pt x="8999058" y="997887"/>
                </a:lnTo>
                <a:lnTo>
                  <a:pt x="9002958" y="998626"/>
                </a:lnTo>
                <a:lnTo>
                  <a:pt x="9012707" y="1001580"/>
                </a:lnTo>
                <a:lnTo>
                  <a:pt x="9017435" y="984533"/>
                </a:lnTo>
                <a:lnTo>
                  <a:pt x="9033951" y="984533"/>
                </a:lnTo>
                <a:lnTo>
                  <a:pt x="9084620" y="996351"/>
                </a:lnTo>
                <a:lnTo>
                  <a:pt x="9117681" y="1012748"/>
                </a:lnTo>
                <a:lnTo>
                  <a:pt x="9140431" y="1029678"/>
                </a:lnTo>
                <a:lnTo>
                  <a:pt x="9140756" y="1019189"/>
                </a:lnTo>
                <a:lnTo>
                  <a:pt x="9139279" y="1005126"/>
                </a:lnTo>
                <a:lnTo>
                  <a:pt x="9132750" y="989939"/>
                </a:lnTo>
                <a:lnTo>
                  <a:pt x="9138659" y="986069"/>
                </a:lnTo>
                <a:lnTo>
                  <a:pt x="9151510" y="990619"/>
                </a:lnTo>
                <a:lnTo>
                  <a:pt x="9185872" y="1027432"/>
                </a:lnTo>
                <a:lnTo>
                  <a:pt x="9213526" y="1049118"/>
                </a:lnTo>
                <a:lnTo>
                  <a:pt x="9286503" y="1141151"/>
                </a:lnTo>
                <a:lnTo>
                  <a:pt x="9300507" y="1153590"/>
                </a:lnTo>
                <a:lnTo>
                  <a:pt x="9323729" y="1164936"/>
                </a:lnTo>
                <a:lnTo>
                  <a:pt x="9328988" y="1168658"/>
                </a:lnTo>
                <a:lnTo>
                  <a:pt x="9340334" y="1188986"/>
                </a:lnTo>
                <a:lnTo>
                  <a:pt x="9315959" y="1192767"/>
                </a:lnTo>
                <a:lnTo>
                  <a:pt x="9319652" y="1208870"/>
                </a:lnTo>
                <a:lnTo>
                  <a:pt x="9324320" y="1220156"/>
                </a:lnTo>
                <a:lnTo>
                  <a:pt x="9337733" y="1240128"/>
                </a:lnTo>
                <a:lnTo>
                  <a:pt x="9390915" y="1291390"/>
                </a:lnTo>
                <a:lnTo>
                  <a:pt x="9367633" y="1316119"/>
                </a:lnTo>
                <a:lnTo>
                  <a:pt x="9365979" y="1316296"/>
                </a:lnTo>
                <a:lnTo>
                  <a:pt x="9359272" y="1315942"/>
                </a:lnTo>
                <a:lnTo>
                  <a:pt x="9340777" y="1301819"/>
                </a:lnTo>
                <a:lnTo>
                  <a:pt x="9203953" y="1100911"/>
                </a:lnTo>
                <a:lnTo>
                  <a:pt x="9174703" y="1077511"/>
                </a:lnTo>
                <a:lnTo>
                  <a:pt x="9175235" y="1099079"/>
                </a:lnTo>
                <a:lnTo>
                  <a:pt x="9178899" y="1105845"/>
                </a:lnTo>
                <a:lnTo>
                  <a:pt x="9223216" y="1165378"/>
                </a:lnTo>
                <a:lnTo>
                  <a:pt x="9235419" y="1212385"/>
                </a:lnTo>
                <a:lnTo>
                  <a:pt x="9193080" y="1414741"/>
                </a:lnTo>
                <a:lnTo>
                  <a:pt x="9162590" y="1446939"/>
                </a:lnTo>
                <a:lnTo>
                  <a:pt x="9113870" y="1440386"/>
                </a:lnTo>
                <a:lnTo>
                  <a:pt x="9098773" y="1431522"/>
                </a:lnTo>
                <a:lnTo>
                  <a:pt x="9083675" y="1448298"/>
                </a:lnTo>
                <a:lnTo>
                  <a:pt x="9076200" y="1499765"/>
                </a:lnTo>
                <a:lnTo>
                  <a:pt x="9061930" y="1540892"/>
                </a:lnTo>
                <a:lnTo>
                  <a:pt x="9045562" y="1556462"/>
                </a:lnTo>
                <a:lnTo>
                  <a:pt x="9059979" y="1596112"/>
                </a:lnTo>
                <a:lnTo>
                  <a:pt x="9073954" y="1605980"/>
                </a:lnTo>
                <a:lnTo>
                  <a:pt x="9145277" y="1683477"/>
                </a:lnTo>
                <a:lnTo>
                  <a:pt x="9153165" y="1697688"/>
                </a:lnTo>
                <a:lnTo>
                  <a:pt x="9168913" y="1737574"/>
                </a:lnTo>
                <a:lnTo>
                  <a:pt x="9157863" y="1759024"/>
                </a:lnTo>
                <a:lnTo>
                  <a:pt x="9082434" y="1786058"/>
                </a:lnTo>
                <a:lnTo>
                  <a:pt x="9041602" y="1683802"/>
                </a:lnTo>
                <a:lnTo>
                  <a:pt x="9043228" y="1663120"/>
                </a:lnTo>
                <a:lnTo>
                  <a:pt x="9024378" y="1648348"/>
                </a:lnTo>
                <a:lnTo>
                  <a:pt x="8973915" y="1634550"/>
                </a:lnTo>
                <a:lnTo>
                  <a:pt x="8962954" y="1613337"/>
                </a:lnTo>
                <a:lnTo>
                  <a:pt x="8962304" y="1603380"/>
                </a:lnTo>
                <a:lnTo>
                  <a:pt x="8959024" y="1586155"/>
                </a:lnTo>
                <a:lnTo>
                  <a:pt x="8958552" y="1585358"/>
                </a:lnTo>
                <a:lnTo>
                  <a:pt x="8957428" y="1583999"/>
                </a:lnTo>
                <a:lnTo>
                  <a:pt x="8956542" y="1583290"/>
                </a:lnTo>
                <a:lnTo>
                  <a:pt x="8924751" y="1569787"/>
                </a:lnTo>
                <a:lnTo>
                  <a:pt x="8877775" y="1577499"/>
                </a:lnTo>
                <a:lnTo>
                  <a:pt x="8841375" y="1608048"/>
                </a:lnTo>
                <a:lnTo>
                  <a:pt x="8827903" y="1580808"/>
                </a:lnTo>
                <a:lnTo>
                  <a:pt x="8826839" y="1555015"/>
                </a:lnTo>
                <a:lnTo>
                  <a:pt x="8820930" y="1535692"/>
                </a:lnTo>
                <a:lnTo>
                  <a:pt x="8799362" y="1531467"/>
                </a:lnTo>
                <a:lnTo>
                  <a:pt x="8794073" y="1531467"/>
                </a:lnTo>
                <a:lnTo>
                  <a:pt x="8768162" y="1561012"/>
                </a:lnTo>
                <a:lnTo>
                  <a:pt x="8767837" y="1561544"/>
                </a:lnTo>
                <a:lnTo>
                  <a:pt x="8767512" y="1563228"/>
                </a:lnTo>
                <a:lnTo>
                  <a:pt x="8767247" y="1568015"/>
                </a:lnTo>
                <a:lnTo>
                  <a:pt x="8755429" y="1589819"/>
                </a:lnTo>
                <a:lnTo>
                  <a:pt x="8732620" y="1598889"/>
                </a:lnTo>
                <a:lnTo>
                  <a:pt x="8721836" y="1601223"/>
                </a:lnTo>
                <a:lnTo>
                  <a:pt x="8726563" y="1610619"/>
                </a:lnTo>
                <a:lnTo>
                  <a:pt x="8751883" y="1621875"/>
                </a:lnTo>
                <a:lnTo>
                  <a:pt x="8777085" y="1628316"/>
                </a:lnTo>
                <a:lnTo>
                  <a:pt x="8787928" y="1644566"/>
                </a:lnTo>
                <a:lnTo>
                  <a:pt x="8789553" y="1651066"/>
                </a:lnTo>
                <a:lnTo>
                  <a:pt x="8793423" y="1659073"/>
                </a:lnTo>
                <a:lnTo>
                  <a:pt x="8820693" y="1656118"/>
                </a:lnTo>
                <a:lnTo>
                  <a:pt x="8827607" y="1649116"/>
                </a:lnTo>
                <a:lnTo>
                  <a:pt x="8849677" y="1646161"/>
                </a:lnTo>
                <a:lnTo>
                  <a:pt x="8875293" y="1656621"/>
                </a:lnTo>
                <a:lnTo>
                  <a:pt x="8904838" y="1658955"/>
                </a:lnTo>
                <a:lnTo>
                  <a:pt x="8916302" y="1669945"/>
                </a:lnTo>
                <a:lnTo>
                  <a:pt x="8908649" y="1682798"/>
                </a:lnTo>
                <a:lnTo>
                  <a:pt x="8906168" y="1684600"/>
                </a:lnTo>
                <a:lnTo>
                  <a:pt x="8904247" y="1685604"/>
                </a:lnTo>
                <a:lnTo>
                  <a:pt x="8903302" y="1685959"/>
                </a:lnTo>
                <a:lnTo>
                  <a:pt x="8892725" y="1687731"/>
                </a:lnTo>
                <a:lnTo>
                  <a:pt x="8860698" y="1716272"/>
                </a:lnTo>
                <a:lnTo>
                  <a:pt x="8854346" y="1723717"/>
                </a:lnTo>
                <a:lnTo>
                  <a:pt x="8841878" y="1734945"/>
                </a:lnTo>
                <a:lnTo>
                  <a:pt x="8838923" y="1761240"/>
                </a:lnTo>
                <a:lnTo>
                  <a:pt x="8848141" y="1763899"/>
                </a:lnTo>
                <a:lnTo>
                  <a:pt x="8854907" y="1764874"/>
                </a:lnTo>
                <a:lnTo>
                  <a:pt x="8885604" y="1782365"/>
                </a:lnTo>
                <a:lnTo>
                  <a:pt x="8975451" y="1907666"/>
                </a:lnTo>
                <a:lnTo>
                  <a:pt x="8972821" y="1931627"/>
                </a:lnTo>
                <a:lnTo>
                  <a:pt x="8964992" y="1945099"/>
                </a:lnTo>
                <a:lnTo>
                  <a:pt x="8978080" y="1949797"/>
                </a:lnTo>
                <a:lnTo>
                  <a:pt x="8991287" y="1959045"/>
                </a:lnTo>
                <a:lnTo>
                  <a:pt x="8994921" y="1973167"/>
                </a:lnTo>
                <a:lnTo>
                  <a:pt x="8991435" y="2023807"/>
                </a:lnTo>
                <a:lnTo>
                  <a:pt x="8962245" y="2110818"/>
                </a:lnTo>
                <a:lnTo>
                  <a:pt x="8961033" y="2124527"/>
                </a:lnTo>
                <a:lnTo>
                  <a:pt x="8941504" y="2170410"/>
                </a:lnTo>
                <a:lnTo>
                  <a:pt x="8885841" y="2233253"/>
                </a:lnTo>
                <a:lnTo>
                  <a:pt x="8873580" y="2242885"/>
                </a:lnTo>
                <a:lnTo>
                  <a:pt x="8846693" y="2257332"/>
                </a:lnTo>
                <a:lnTo>
                  <a:pt x="8836028" y="2260996"/>
                </a:lnTo>
                <a:lnTo>
                  <a:pt x="8809023" y="2277039"/>
                </a:lnTo>
                <a:lnTo>
                  <a:pt x="8805744" y="2280643"/>
                </a:lnTo>
                <a:lnTo>
                  <a:pt x="8796172" y="2288000"/>
                </a:lnTo>
                <a:lnTo>
                  <a:pt x="8775283" y="2281323"/>
                </a:lnTo>
                <a:lnTo>
                  <a:pt x="8770083" y="2277630"/>
                </a:lnTo>
                <a:lnTo>
                  <a:pt x="8764174" y="2285725"/>
                </a:lnTo>
                <a:lnTo>
                  <a:pt x="8750110" y="2297809"/>
                </a:lnTo>
                <a:lnTo>
                  <a:pt x="8725145" y="2303866"/>
                </a:lnTo>
                <a:lnTo>
                  <a:pt x="8720210" y="2303866"/>
                </a:lnTo>
                <a:lnTo>
                  <a:pt x="8674061" y="2316334"/>
                </a:lnTo>
                <a:lnTo>
                  <a:pt x="8674061" y="2352468"/>
                </a:lnTo>
                <a:lnTo>
                  <a:pt x="8665670" y="2355659"/>
                </a:lnTo>
                <a:lnTo>
                  <a:pt x="8654886" y="2357668"/>
                </a:lnTo>
                <a:lnTo>
                  <a:pt x="8646584" y="2347238"/>
                </a:lnTo>
                <a:lnTo>
                  <a:pt x="8645698" y="2343456"/>
                </a:lnTo>
                <a:lnTo>
                  <a:pt x="8629507" y="2317486"/>
                </a:lnTo>
                <a:lnTo>
                  <a:pt x="8590212" y="2307795"/>
                </a:lnTo>
                <a:lnTo>
                  <a:pt x="8578158" y="2313911"/>
                </a:lnTo>
                <a:lnTo>
                  <a:pt x="8556560" y="2332377"/>
                </a:lnTo>
                <a:lnTo>
                  <a:pt x="8533870" y="2361065"/>
                </a:lnTo>
                <a:lnTo>
                  <a:pt x="8521076" y="2410022"/>
                </a:lnTo>
                <a:lnTo>
                  <a:pt x="8545569" y="2447514"/>
                </a:lnTo>
                <a:lnTo>
                  <a:pt x="8642743" y="2558043"/>
                </a:lnTo>
                <a:lnTo>
                  <a:pt x="8673027" y="2644255"/>
                </a:lnTo>
                <a:lnTo>
                  <a:pt x="8675391" y="2702312"/>
                </a:lnTo>
                <a:lnTo>
                  <a:pt x="8650957" y="2739746"/>
                </a:lnTo>
                <a:lnTo>
                  <a:pt x="8593580" y="2774934"/>
                </a:lnTo>
                <a:lnTo>
                  <a:pt x="8590626" y="2785333"/>
                </a:lnTo>
                <a:lnTo>
                  <a:pt x="8572249" y="2806902"/>
                </a:lnTo>
                <a:lnTo>
                  <a:pt x="8564389" y="2813490"/>
                </a:lnTo>
                <a:lnTo>
                  <a:pt x="8559987" y="2820167"/>
                </a:lnTo>
                <a:lnTo>
                  <a:pt x="8544446" y="2835915"/>
                </a:lnTo>
                <a:lnTo>
                  <a:pt x="8525124" y="2842267"/>
                </a:lnTo>
                <a:lnTo>
                  <a:pt x="8513306" y="2776381"/>
                </a:lnTo>
                <a:lnTo>
                  <a:pt x="8513098" y="2775938"/>
                </a:lnTo>
                <a:lnTo>
                  <a:pt x="8505948" y="2771359"/>
                </a:lnTo>
                <a:lnTo>
                  <a:pt x="8491590" y="2774106"/>
                </a:lnTo>
                <a:lnTo>
                  <a:pt x="8464852" y="2751445"/>
                </a:lnTo>
                <a:lnTo>
                  <a:pt x="8458942" y="2741843"/>
                </a:lnTo>
                <a:lnTo>
                  <a:pt x="8456696" y="2735018"/>
                </a:lnTo>
                <a:lnTo>
                  <a:pt x="8447508" y="2718059"/>
                </a:lnTo>
                <a:lnTo>
                  <a:pt x="8410164" y="2677317"/>
                </a:lnTo>
                <a:lnTo>
                  <a:pt x="8409070" y="2676430"/>
                </a:lnTo>
                <a:lnTo>
                  <a:pt x="8386054" y="2670521"/>
                </a:lnTo>
                <a:lnTo>
                  <a:pt x="8369804" y="2670048"/>
                </a:lnTo>
                <a:lnTo>
                  <a:pt x="8360942" y="2641833"/>
                </a:lnTo>
                <a:lnTo>
                  <a:pt x="8354500" y="2640326"/>
                </a:lnTo>
                <a:lnTo>
                  <a:pt x="8342506" y="2654153"/>
                </a:lnTo>
                <a:lnTo>
                  <a:pt x="8342506" y="2684348"/>
                </a:lnTo>
                <a:lnTo>
                  <a:pt x="8325310" y="2770738"/>
                </a:lnTo>
                <a:lnTo>
                  <a:pt x="8323420" y="2797801"/>
                </a:lnTo>
                <a:lnTo>
                  <a:pt x="8338842" y="2800401"/>
                </a:lnTo>
                <a:lnTo>
                  <a:pt x="8356568" y="2824776"/>
                </a:lnTo>
                <a:lnTo>
                  <a:pt x="8381210" y="2890455"/>
                </a:lnTo>
                <a:lnTo>
                  <a:pt x="8385168" y="2893232"/>
                </a:lnTo>
                <a:lnTo>
                  <a:pt x="8395568" y="2897073"/>
                </a:lnTo>
                <a:lnTo>
                  <a:pt x="8421154" y="2922896"/>
                </a:lnTo>
                <a:lnTo>
                  <a:pt x="8432678" y="2929928"/>
                </a:lnTo>
                <a:lnTo>
                  <a:pt x="8450168" y="2945085"/>
                </a:lnTo>
                <a:lnTo>
                  <a:pt x="8480628" y="2983937"/>
                </a:lnTo>
                <a:lnTo>
                  <a:pt x="8488162" y="3023793"/>
                </a:lnTo>
                <a:lnTo>
                  <a:pt x="8488162" y="3035316"/>
                </a:lnTo>
                <a:lnTo>
                  <a:pt x="8496022" y="3071420"/>
                </a:lnTo>
                <a:lnTo>
                  <a:pt x="8513748" y="3113108"/>
                </a:lnTo>
                <a:lnTo>
                  <a:pt x="8506392" y="3132579"/>
                </a:lnTo>
                <a:lnTo>
                  <a:pt x="8485356" y="3134883"/>
                </a:lnTo>
                <a:lnTo>
                  <a:pt x="8420356" y="3092279"/>
                </a:lnTo>
                <a:lnTo>
                  <a:pt x="8401774" y="3056322"/>
                </a:lnTo>
                <a:lnTo>
                  <a:pt x="8390190" y="3040191"/>
                </a:lnTo>
                <a:lnTo>
                  <a:pt x="8356952" y="2939294"/>
                </a:lnTo>
                <a:lnTo>
                  <a:pt x="8315058" y="2878194"/>
                </a:lnTo>
                <a:lnTo>
                  <a:pt x="8305072" y="2870424"/>
                </a:lnTo>
                <a:lnTo>
                  <a:pt x="8290890" y="2864515"/>
                </a:lnTo>
                <a:lnTo>
                  <a:pt x="8288201" y="2856301"/>
                </a:lnTo>
                <a:lnTo>
                  <a:pt x="8285543" y="2825869"/>
                </a:lnTo>
                <a:lnTo>
                  <a:pt x="8288851" y="2802795"/>
                </a:lnTo>
                <a:lnTo>
                  <a:pt x="8290241" y="2798688"/>
                </a:lnTo>
                <a:lnTo>
                  <a:pt x="8291422" y="2788495"/>
                </a:lnTo>
                <a:lnTo>
                  <a:pt x="8284715" y="2663194"/>
                </a:lnTo>
                <a:lnTo>
                  <a:pt x="8212861" y="2497209"/>
                </a:lnTo>
                <a:lnTo>
                  <a:pt x="8212359" y="2501700"/>
                </a:lnTo>
                <a:lnTo>
                  <a:pt x="8207159" y="2518186"/>
                </a:lnTo>
                <a:lnTo>
                  <a:pt x="8194307" y="2530477"/>
                </a:lnTo>
                <a:lnTo>
                  <a:pt x="8175959" y="2536209"/>
                </a:lnTo>
                <a:lnTo>
                  <a:pt x="8173005" y="2537893"/>
                </a:lnTo>
                <a:lnTo>
                  <a:pt x="8157789" y="2549416"/>
                </a:lnTo>
                <a:lnTo>
                  <a:pt x="8116692" y="2535913"/>
                </a:lnTo>
                <a:lnTo>
                  <a:pt x="8115303" y="2528764"/>
                </a:lnTo>
                <a:lnTo>
                  <a:pt x="8115303" y="2519250"/>
                </a:lnTo>
                <a:lnTo>
                  <a:pt x="8117963" y="2500607"/>
                </a:lnTo>
                <a:lnTo>
                  <a:pt x="8106410" y="2448430"/>
                </a:lnTo>
                <a:lnTo>
                  <a:pt x="8071547" y="2384229"/>
                </a:lnTo>
                <a:lnTo>
                  <a:pt x="8059345" y="2374390"/>
                </a:lnTo>
                <a:lnTo>
                  <a:pt x="8021763" y="2331107"/>
                </a:lnTo>
                <a:lnTo>
                  <a:pt x="7989175" y="2273434"/>
                </a:lnTo>
                <a:lnTo>
                  <a:pt x="7919035" y="2296096"/>
                </a:lnTo>
                <a:lnTo>
                  <a:pt x="7905828" y="2296509"/>
                </a:lnTo>
                <a:lnTo>
                  <a:pt x="7882192" y="2301059"/>
                </a:lnTo>
                <a:lnTo>
                  <a:pt x="7839322" y="2322509"/>
                </a:lnTo>
                <a:lnTo>
                  <a:pt x="7841656" y="2330988"/>
                </a:lnTo>
                <a:lnTo>
                  <a:pt x="7826440" y="2370106"/>
                </a:lnTo>
                <a:lnTo>
                  <a:pt x="7787410" y="2395781"/>
                </a:lnTo>
                <a:lnTo>
                  <a:pt x="7772638" y="2410878"/>
                </a:lnTo>
                <a:lnTo>
                  <a:pt x="7736032" y="2459391"/>
                </a:lnTo>
                <a:lnTo>
                  <a:pt x="7706486" y="2484948"/>
                </a:lnTo>
                <a:lnTo>
                  <a:pt x="7704478" y="2486012"/>
                </a:lnTo>
                <a:lnTo>
                  <a:pt x="7694314" y="2495732"/>
                </a:lnTo>
                <a:lnTo>
                  <a:pt x="7693280" y="2499721"/>
                </a:lnTo>
                <a:lnTo>
                  <a:pt x="7671298" y="2521820"/>
                </a:lnTo>
                <a:lnTo>
                  <a:pt x="7649966" y="2533195"/>
                </a:lnTo>
                <a:lnTo>
                  <a:pt x="7627010" y="2553640"/>
                </a:lnTo>
                <a:lnTo>
                  <a:pt x="7638296" y="2626942"/>
                </a:lnTo>
                <a:lnTo>
                  <a:pt x="7628576" y="2684201"/>
                </a:lnTo>
                <a:lnTo>
                  <a:pt x="7627246" y="2688130"/>
                </a:lnTo>
                <a:lnTo>
                  <a:pt x="7625622" y="2737470"/>
                </a:lnTo>
                <a:lnTo>
                  <a:pt x="7626952" y="2741223"/>
                </a:lnTo>
                <a:lnTo>
                  <a:pt x="7628784" y="2750677"/>
                </a:lnTo>
                <a:lnTo>
                  <a:pt x="7616670" y="2769645"/>
                </a:lnTo>
                <a:lnTo>
                  <a:pt x="7608574" y="2777297"/>
                </a:lnTo>
                <a:lnTo>
                  <a:pt x="7603788" y="2787047"/>
                </a:lnTo>
                <a:lnTo>
                  <a:pt x="7600834" y="2797565"/>
                </a:lnTo>
                <a:lnTo>
                  <a:pt x="7596904" y="2804892"/>
                </a:lnTo>
                <a:lnTo>
                  <a:pt x="7594540" y="2806370"/>
                </a:lnTo>
                <a:lnTo>
                  <a:pt x="7553354" y="2844985"/>
                </a:lnTo>
                <a:lnTo>
                  <a:pt x="7520855" y="2839756"/>
                </a:lnTo>
                <a:lnTo>
                  <a:pt x="7505817" y="2819370"/>
                </a:lnTo>
                <a:lnTo>
                  <a:pt x="7353896" y="2463291"/>
                </a:lnTo>
                <a:lnTo>
                  <a:pt x="7326242" y="2324193"/>
                </a:lnTo>
                <a:lnTo>
                  <a:pt x="7326094" y="2291989"/>
                </a:lnTo>
                <a:lnTo>
                  <a:pt x="7320539" y="2291605"/>
                </a:lnTo>
                <a:lnTo>
                  <a:pt x="7315901" y="2321859"/>
                </a:lnTo>
                <a:lnTo>
                  <a:pt x="7305619" y="2331697"/>
                </a:lnTo>
                <a:lnTo>
                  <a:pt x="7303255" y="2332791"/>
                </a:lnTo>
                <a:lnTo>
                  <a:pt x="7267211" y="2343013"/>
                </a:lnTo>
                <a:lnTo>
                  <a:pt x="7257283" y="2340059"/>
                </a:lnTo>
                <a:lnTo>
                  <a:pt x="7228831" y="2310130"/>
                </a:lnTo>
                <a:lnTo>
                  <a:pt x="7206022" y="2291812"/>
                </a:lnTo>
                <a:lnTo>
                  <a:pt x="7201886" y="2287527"/>
                </a:lnTo>
                <a:lnTo>
                  <a:pt x="7196302" y="2271928"/>
                </a:lnTo>
                <a:lnTo>
                  <a:pt x="7213674" y="2263064"/>
                </a:lnTo>
                <a:lnTo>
                  <a:pt x="7182682" y="2244126"/>
                </a:lnTo>
                <a:lnTo>
                  <a:pt x="7128112" y="2198301"/>
                </a:lnTo>
                <a:lnTo>
                  <a:pt x="7094253" y="2153983"/>
                </a:lnTo>
                <a:lnTo>
                  <a:pt x="6975275" y="2165801"/>
                </a:lnTo>
                <a:lnTo>
                  <a:pt x="6905844" y="2163704"/>
                </a:lnTo>
                <a:lnTo>
                  <a:pt x="6785802" y="2140511"/>
                </a:lnTo>
                <a:lnTo>
                  <a:pt x="6772595" y="2132977"/>
                </a:lnTo>
                <a:lnTo>
                  <a:pt x="6765593" y="2121159"/>
                </a:lnTo>
                <a:lnTo>
                  <a:pt x="6756197" y="2099679"/>
                </a:lnTo>
                <a:lnTo>
                  <a:pt x="6747807" y="2089427"/>
                </a:lnTo>
                <a:lnTo>
                  <a:pt x="6695364" y="2103491"/>
                </a:lnTo>
                <a:lnTo>
                  <a:pt x="6636274" y="2091673"/>
                </a:lnTo>
                <a:lnTo>
                  <a:pt x="6559840" y="2049216"/>
                </a:lnTo>
                <a:lnTo>
                  <a:pt x="6557802" y="2047621"/>
                </a:lnTo>
                <a:lnTo>
                  <a:pt x="6545984" y="2029421"/>
                </a:lnTo>
                <a:lnTo>
                  <a:pt x="6538036" y="2005785"/>
                </a:lnTo>
                <a:lnTo>
                  <a:pt x="6528995" y="1990599"/>
                </a:lnTo>
                <a:lnTo>
                  <a:pt x="6512893" y="1970301"/>
                </a:lnTo>
                <a:lnTo>
                  <a:pt x="6494250" y="1960433"/>
                </a:lnTo>
                <a:lnTo>
                  <a:pt x="6470939" y="1958897"/>
                </a:lnTo>
                <a:lnTo>
                  <a:pt x="6456758" y="1967051"/>
                </a:lnTo>
                <a:lnTo>
                  <a:pt x="6448987" y="2003274"/>
                </a:lnTo>
                <a:lnTo>
                  <a:pt x="6451941" y="2011133"/>
                </a:lnTo>
                <a:lnTo>
                  <a:pt x="6473037" y="2048714"/>
                </a:lnTo>
                <a:lnTo>
                  <a:pt x="6534462" y="2105854"/>
                </a:lnTo>
                <a:lnTo>
                  <a:pt x="6546280" y="2098941"/>
                </a:lnTo>
                <a:lnTo>
                  <a:pt x="6542232" y="2125029"/>
                </a:lnTo>
                <a:lnTo>
                  <a:pt x="6559959" y="2115722"/>
                </a:lnTo>
                <a:lnTo>
                  <a:pt x="6572279" y="2133095"/>
                </a:lnTo>
                <a:lnTo>
                  <a:pt x="6574318" y="2180633"/>
                </a:lnTo>
                <a:lnTo>
                  <a:pt x="6590390" y="2195997"/>
                </a:lnTo>
                <a:lnTo>
                  <a:pt x="6649481" y="2196824"/>
                </a:lnTo>
                <a:lnTo>
                  <a:pt x="6729932" y="2113566"/>
                </a:lnTo>
                <a:lnTo>
                  <a:pt x="6740745" y="2146331"/>
                </a:lnTo>
                <a:lnTo>
                  <a:pt x="6769433" y="2196765"/>
                </a:lnTo>
                <a:lnTo>
                  <a:pt x="6788963" y="2214167"/>
                </a:lnTo>
                <a:lnTo>
                  <a:pt x="6809319" y="2213812"/>
                </a:lnTo>
                <a:lnTo>
                  <a:pt x="6820547" y="2216767"/>
                </a:lnTo>
                <a:lnTo>
                  <a:pt x="6824151" y="2219219"/>
                </a:lnTo>
                <a:lnTo>
                  <a:pt x="6831685" y="2226133"/>
                </a:lnTo>
                <a:lnTo>
                  <a:pt x="6861939" y="2264541"/>
                </a:lnTo>
                <a:lnTo>
                  <a:pt x="6868085" y="2287616"/>
                </a:lnTo>
                <a:lnTo>
                  <a:pt x="6836590" y="2354536"/>
                </a:lnTo>
                <a:lnTo>
                  <a:pt x="6832276" y="2357047"/>
                </a:lnTo>
                <a:lnTo>
                  <a:pt x="6824949" y="2359765"/>
                </a:lnTo>
                <a:lnTo>
                  <a:pt x="6814578" y="2379324"/>
                </a:lnTo>
                <a:lnTo>
                  <a:pt x="6814963" y="2395574"/>
                </a:lnTo>
                <a:lnTo>
                  <a:pt x="6812303" y="2413301"/>
                </a:lnTo>
                <a:lnTo>
                  <a:pt x="6798772" y="2421574"/>
                </a:lnTo>
                <a:lnTo>
                  <a:pt x="6795640" y="2422696"/>
                </a:lnTo>
                <a:lnTo>
                  <a:pt x="6773954" y="2440542"/>
                </a:lnTo>
                <a:lnTo>
                  <a:pt x="6770999" y="2446126"/>
                </a:lnTo>
                <a:lnTo>
                  <a:pt x="6768281" y="2449967"/>
                </a:lnTo>
                <a:lnTo>
                  <a:pt x="6765918" y="2452537"/>
                </a:lnTo>
                <a:lnTo>
                  <a:pt x="6757439" y="2457294"/>
                </a:lnTo>
                <a:lnTo>
                  <a:pt x="6722220" y="2485687"/>
                </a:lnTo>
                <a:lnTo>
                  <a:pt x="6630010" y="2519634"/>
                </a:lnTo>
                <a:lnTo>
                  <a:pt x="6621147" y="2533373"/>
                </a:lnTo>
                <a:lnTo>
                  <a:pt x="6620733" y="2545515"/>
                </a:lnTo>
                <a:lnTo>
                  <a:pt x="6580699" y="2578695"/>
                </a:lnTo>
                <a:lnTo>
                  <a:pt x="6526100" y="2592315"/>
                </a:lnTo>
                <a:lnTo>
                  <a:pt x="6520723" y="2595270"/>
                </a:lnTo>
                <a:lnTo>
                  <a:pt x="6513484" y="2600588"/>
                </a:lnTo>
                <a:lnTo>
                  <a:pt x="6504621" y="2609067"/>
                </a:lnTo>
                <a:lnTo>
                  <a:pt x="6499450" y="2612022"/>
                </a:lnTo>
                <a:lnTo>
                  <a:pt x="6468930" y="2620885"/>
                </a:lnTo>
                <a:lnTo>
                  <a:pt x="6422101" y="2643694"/>
                </a:lnTo>
                <a:lnTo>
                  <a:pt x="6405851" y="2647949"/>
                </a:lnTo>
                <a:lnTo>
                  <a:pt x="6384165" y="2657846"/>
                </a:lnTo>
                <a:lnTo>
                  <a:pt x="6380324" y="2660653"/>
                </a:lnTo>
                <a:lnTo>
                  <a:pt x="6373115" y="2664642"/>
                </a:lnTo>
                <a:lnTo>
                  <a:pt x="6319785" y="2666680"/>
                </a:lnTo>
                <a:lnTo>
                  <a:pt x="6304481" y="2651908"/>
                </a:lnTo>
                <a:lnTo>
                  <a:pt x="6303742" y="2645821"/>
                </a:lnTo>
                <a:lnTo>
                  <a:pt x="6304806" y="2636633"/>
                </a:lnTo>
                <a:lnTo>
                  <a:pt x="6304599" y="2628478"/>
                </a:lnTo>
                <a:lnTo>
                  <a:pt x="6301142" y="2611224"/>
                </a:lnTo>
                <a:lnTo>
                  <a:pt x="6287818" y="2573997"/>
                </a:lnTo>
                <a:lnTo>
                  <a:pt x="6281199" y="2541261"/>
                </a:lnTo>
                <a:lnTo>
                  <a:pt x="6281199" y="2527168"/>
                </a:lnTo>
                <a:lnTo>
                  <a:pt x="6257770" y="2473780"/>
                </a:lnTo>
                <a:lnTo>
                  <a:pt x="6246838" y="2464119"/>
                </a:lnTo>
                <a:lnTo>
                  <a:pt x="6229112" y="2434574"/>
                </a:lnTo>
                <a:lnTo>
                  <a:pt x="6224651" y="2421515"/>
                </a:lnTo>
                <a:lnTo>
                  <a:pt x="6191176" y="2377197"/>
                </a:lnTo>
                <a:lnTo>
                  <a:pt x="6181603" y="2371140"/>
                </a:lnTo>
                <a:lnTo>
                  <a:pt x="6163876" y="2356368"/>
                </a:lnTo>
                <a:lnTo>
                  <a:pt x="6156106" y="2346263"/>
                </a:lnTo>
                <a:lnTo>
                  <a:pt x="6123961" y="2247051"/>
                </a:lnTo>
                <a:lnTo>
                  <a:pt x="6121302" y="2241969"/>
                </a:lnTo>
                <a:lnTo>
                  <a:pt x="6088212" y="2203058"/>
                </a:lnTo>
                <a:lnTo>
                  <a:pt x="6080087" y="2196824"/>
                </a:lnTo>
                <a:lnTo>
                  <a:pt x="6072700" y="2186128"/>
                </a:lnTo>
                <a:lnTo>
                  <a:pt x="6066082" y="2169022"/>
                </a:lnTo>
                <a:lnTo>
                  <a:pt x="5987138" y="2046439"/>
                </a:lnTo>
                <a:lnTo>
                  <a:pt x="5969942" y="2038137"/>
                </a:lnTo>
                <a:lnTo>
                  <a:pt x="5962023" y="2051137"/>
                </a:lnTo>
                <a:lnTo>
                  <a:pt x="5931592" y="2036157"/>
                </a:lnTo>
                <a:lnTo>
                  <a:pt x="6021056" y="2237212"/>
                </a:lnTo>
                <a:lnTo>
                  <a:pt x="6024690" y="2241732"/>
                </a:lnTo>
                <a:lnTo>
                  <a:pt x="6049300" y="2263153"/>
                </a:lnTo>
                <a:lnTo>
                  <a:pt x="6071105" y="2304959"/>
                </a:lnTo>
                <a:lnTo>
                  <a:pt x="6085050" y="2353354"/>
                </a:lnTo>
                <a:lnTo>
                  <a:pt x="6091698" y="2405915"/>
                </a:lnTo>
                <a:lnTo>
                  <a:pt x="6095420" y="2416138"/>
                </a:lnTo>
                <a:lnTo>
                  <a:pt x="6136311" y="2453808"/>
                </a:lnTo>
                <a:lnTo>
                  <a:pt x="6155131" y="2492807"/>
                </a:lnTo>
                <a:lnTo>
                  <a:pt x="6159179" y="2521111"/>
                </a:lnTo>
                <a:lnTo>
                  <a:pt x="6188074" y="2564838"/>
                </a:lnTo>
                <a:lnTo>
                  <a:pt x="6217028" y="2578872"/>
                </a:lnTo>
                <a:lnTo>
                  <a:pt x="6242938" y="2597013"/>
                </a:lnTo>
                <a:lnTo>
                  <a:pt x="6306874" y="2673978"/>
                </a:lnTo>
                <a:lnTo>
                  <a:pt x="6313994" y="2697614"/>
                </a:lnTo>
                <a:lnTo>
                  <a:pt x="6312251" y="2710141"/>
                </a:lnTo>
                <a:lnTo>
                  <a:pt x="6326462" y="2732123"/>
                </a:lnTo>
                <a:lnTo>
                  <a:pt x="6347145" y="2748668"/>
                </a:lnTo>
                <a:lnTo>
                  <a:pt x="6379645" y="2748077"/>
                </a:lnTo>
                <a:lnTo>
                  <a:pt x="6386115" y="2745123"/>
                </a:lnTo>
                <a:lnTo>
                  <a:pt x="6413740" y="2744177"/>
                </a:lnTo>
                <a:lnTo>
                  <a:pt x="6418024" y="2745595"/>
                </a:lnTo>
                <a:lnTo>
                  <a:pt x="6444792" y="2735609"/>
                </a:lnTo>
                <a:lnTo>
                  <a:pt x="6457615" y="2726095"/>
                </a:lnTo>
                <a:lnTo>
                  <a:pt x="6463524" y="2725209"/>
                </a:lnTo>
                <a:lnTo>
                  <a:pt x="6467393" y="2726273"/>
                </a:lnTo>
                <a:lnTo>
                  <a:pt x="6505359" y="2721339"/>
                </a:lnTo>
                <a:lnTo>
                  <a:pt x="6573313" y="2695250"/>
                </a:lnTo>
                <a:lnTo>
                  <a:pt x="6594261" y="2704646"/>
                </a:lnTo>
                <a:lnTo>
                  <a:pt x="6586668" y="2794817"/>
                </a:lnTo>
                <a:lnTo>
                  <a:pt x="6584067" y="2806635"/>
                </a:lnTo>
                <a:lnTo>
                  <a:pt x="6479300" y="3021755"/>
                </a:lnTo>
                <a:lnTo>
                  <a:pt x="6411494" y="3095618"/>
                </a:lnTo>
                <a:lnTo>
                  <a:pt x="6348179" y="3138931"/>
                </a:lnTo>
                <a:lnTo>
                  <a:pt x="6257918" y="3257111"/>
                </a:lnTo>
                <a:lnTo>
                  <a:pt x="6234282" y="3275311"/>
                </a:lnTo>
                <a:lnTo>
                  <a:pt x="6219510" y="3291443"/>
                </a:lnTo>
                <a:lnTo>
                  <a:pt x="6212094" y="3302699"/>
                </a:lnTo>
                <a:lnTo>
                  <a:pt x="6163108" y="3401971"/>
                </a:lnTo>
                <a:lnTo>
                  <a:pt x="6170908" y="3449864"/>
                </a:lnTo>
                <a:lnTo>
                  <a:pt x="6176551" y="3454148"/>
                </a:lnTo>
                <a:lnTo>
                  <a:pt x="6176138" y="3478936"/>
                </a:lnTo>
                <a:lnTo>
                  <a:pt x="6172119" y="3499972"/>
                </a:lnTo>
                <a:lnTo>
                  <a:pt x="6173124" y="3532472"/>
                </a:lnTo>
                <a:lnTo>
                  <a:pt x="6189108" y="3585653"/>
                </a:lnTo>
                <a:lnTo>
                  <a:pt x="6197706" y="3594517"/>
                </a:lnTo>
                <a:lnTo>
                  <a:pt x="6209317" y="3644478"/>
                </a:lnTo>
                <a:lnTo>
                  <a:pt x="6208194" y="3660018"/>
                </a:lnTo>
                <a:lnTo>
                  <a:pt x="6214812" y="3763042"/>
                </a:lnTo>
                <a:lnTo>
                  <a:pt x="6198090" y="3834305"/>
                </a:lnTo>
                <a:lnTo>
                  <a:pt x="6181929" y="3855607"/>
                </a:lnTo>
                <a:lnTo>
                  <a:pt x="6168928" y="3867721"/>
                </a:lnTo>
                <a:lnTo>
                  <a:pt x="6080293" y="3921847"/>
                </a:lnTo>
                <a:lnTo>
                  <a:pt x="6068002" y="3938836"/>
                </a:lnTo>
                <a:lnTo>
                  <a:pt x="6008912" y="3995858"/>
                </a:lnTo>
                <a:lnTo>
                  <a:pt x="5992810" y="4007410"/>
                </a:lnTo>
                <a:lnTo>
                  <a:pt x="6017864" y="4097287"/>
                </a:lnTo>
                <a:lnTo>
                  <a:pt x="6015235" y="4147247"/>
                </a:lnTo>
                <a:lnTo>
                  <a:pt x="5996976" y="4195081"/>
                </a:lnTo>
                <a:lnTo>
                  <a:pt x="5980637" y="4210356"/>
                </a:lnTo>
                <a:lnTo>
                  <a:pt x="5921546" y="4230476"/>
                </a:lnTo>
                <a:lnTo>
                  <a:pt x="5916287" y="4253551"/>
                </a:lnTo>
                <a:lnTo>
                  <a:pt x="5917380" y="4282475"/>
                </a:lnTo>
                <a:lnTo>
                  <a:pt x="5896699" y="4347031"/>
                </a:lnTo>
                <a:lnTo>
                  <a:pt x="5880006" y="4369456"/>
                </a:lnTo>
                <a:lnTo>
                  <a:pt x="5868188" y="4380270"/>
                </a:lnTo>
                <a:lnTo>
                  <a:pt x="5799938" y="4474283"/>
                </a:lnTo>
                <a:lnTo>
                  <a:pt x="5731128" y="4542413"/>
                </a:lnTo>
                <a:lnTo>
                  <a:pt x="5712958" y="4553907"/>
                </a:lnTo>
                <a:lnTo>
                  <a:pt x="5700224" y="4559579"/>
                </a:lnTo>
                <a:lnTo>
                  <a:pt x="5604054" y="4585431"/>
                </a:lnTo>
                <a:lnTo>
                  <a:pt x="5549071" y="4586288"/>
                </a:lnTo>
                <a:lnTo>
                  <a:pt x="5444836" y="4604429"/>
                </a:lnTo>
                <a:lnTo>
                  <a:pt x="5438483" y="4602922"/>
                </a:lnTo>
                <a:lnTo>
                  <a:pt x="5404270" y="4587322"/>
                </a:lnTo>
                <a:lnTo>
                  <a:pt x="5398597" y="4579493"/>
                </a:lnTo>
                <a:lnTo>
                  <a:pt x="5393841" y="4554586"/>
                </a:lnTo>
                <a:lnTo>
                  <a:pt x="5385982" y="4542148"/>
                </a:lnTo>
                <a:lnTo>
                  <a:pt x="5386691" y="4523327"/>
                </a:lnTo>
                <a:lnTo>
                  <a:pt x="5395554" y="4514671"/>
                </a:lnTo>
                <a:lnTo>
                  <a:pt x="5392925" y="4485539"/>
                </a:lnTo>
                <a:lnTo>
                  <a:pt x="5379895" y="4463321"/>
                </a:lnTo>
                <a:lnTo>
                  <a:pt x="5367043" y="4431915"/>
                </a:lnTo>
                <a:lnTo>
                  <a:pt x="5361843" y="4412031"/>
                </a:lnTo>
                <a:lnTo>
                  <a:pt x="5336848" y="4358288"/>
                </a:lnTo>
                <a:lnTo>
                  <a:pt x="5324055" y="4348243"/>
                </a:lnTo>
                <a:lnTo>
                  <a:pt x="5314541" y="4338581"/>
                </a:lnTo>
                <a:lnTo>
                  <a:pt x="5290905" y="4292462"/>
                </a:lnTo>
                <a:lnTo>
                  <a:pt x="5276901" y="4231067"/>
                </a:lnTo>
                <a:lnTo>
                  <a:pt x="5269515" y="4141368"/>
                </a:lnTo>
                <a:lnTo>
                  <a:pt x="5272469" y="4118234"/>
                </a:lnTo>
                <a:lnTo>
                  <a:pt x="5266205" y="4093475"/>
                </a:lnTo>
                <a:lnTo>
                  <a:pt x="5244549" y="4064964"/>
                </a:lnTo>
                <a:lnTo>
                  <a:pt x="5178634" y="3930032"/>
                </a:lnTo>
                <a:lnTo>
                  <a:pt x="5173079" y="3869819"/>
                </a:lnTo>
                <a:lnTo>
                  <a:pt x="5203156" y="3742508"/>
                </a:lnTo>
                <a:lnTo>
                  <a:pt x="5247947" y="3671305"/>
                </a:lnTo>
                <a:lnTo>
                  <a:pt x="5245376" y="3619039"/>
                </a:lnTo>
                <a:lnTo>
                  <a:pt x="5229629" y="3578149"/>
                </a:lnTo>
                <a:lnTo>
                  <a:pt x="5225818" y="3557467"/>
                </a:lnTo>
                <a:lnTo>
                  <a:pt x="5229540" y="3546595"/>
                </a:lnTo>
                <a:lnTo>
                  <a:pt x="5221061" y="3487859"/>
                </a:lnTo>
                <a:lnTo>
                  <a:pt x="5201177" y="3448239"/>
                </a:lnTo>
                <a:lnTo>
                  <a:pt x="5188384" y="3406551"/>
                </a:lnTo>
                <a:lnTo>
                  <a:pt x="5168795" y="3364360"/>
                </a:lnTo>
                <a:lnTo>
                  <a:pt x="5084503" y="3249784"/>
                </a:lnTo>
                <a:lnTo>
                  <a:pt x="5075846" y="3229102"/>
                </a:lnTo>
                <a:lnTo>
                  <a:pt x="5077619" y="3213857"/>
                </a:lnTo>
                <a:lnTo>
                  <a:pt x="5089673" y="3189689"/>
                </a:lnTo>
                <a:lnTo>
                  <a:pt x="5103353" y="3090299"/>
                </a:lnTo>
                <a:lnTo>
                  <a:pt x="5103353" y="3051891"/>
                </a:lnTo>
                <a:lnTo>
                  <a:pt x="5097444" y="3033632"/>
                </a:lnTo>
                <a:lnTo>
                  <a:pt x="5085124" y="3025862"/>
                </a:lnTo>
                <a:lnTo>
                  <a:pt x="5076880" y="3022168"/>
                </a:lnTo>
                <a:lnTo>
                  <a:pt x="5075935" y="3020721"/>
                </a:lnTo>
                <a:lnTo>
                  <a:pt x="5072389" y="3013452"/>
                </a:lnTo>
                <a:lnTo>
                  <a:pt x="5045799" y="3005978"/>
                </a:lnTo>
                <a:lnTo>
                  <a:pt x="4970311" y="3010764"/>
                </a:lnTo>
                <a:lnTo>
                  <a:pt x="4949629" y="2988930"/>
                </a:lnTo>
                <a:lnTo>
                  <a:pt x="4940323" y="2965678"/>
                </a:lnTo>
                <a:lnTo>
                  <a:pt x="4906966" y="2933798"/>
                </a:lnTo>
                <a:lnTo>
                  <a:pt x="4850476" y="2930400"/>
                </a:lnTo>
                <a:lnTo>
                  <a:pt x="4805242" y="2941363"/>
                </a:lnTo>
                <a:lnTo>
                  <a:pt x="4689248" y="2990023"/>
                </a:lnTo>
                <a:lnTo>
                  <a:pt x="4678553" y="2992594"/>
                </a:lnTo>
                <a:lnTo>
                  <a:pt x="4669689" y="2991707"/>
                </a:lnTo>
                <a:lnTo>
                  <a:pt x="4665553" y="2990142"/>
                </a:lnTo>
                <a:lnTo>
                  <a:pt x="4657871" y="2985355"/>
                </a:lnTo>
                <a:lnTo>
                  <a:pt x="4652258" y="2984055"/>
                </a:lnTo>
                <a:lnTo>
                  <a:pt x="4644133" y="2983582"/>
                </a:lnTo>
                <a:lnTo>
                  <a:pt x="4638549" y="2984085"/>
                </a:lnTo>
                <a:lnTo>
                  <a:pt x="4633230" y="2983907"/>
                </a:lnTo>
                <a:lnTo>
                  <a:pt x="4607290" y="2976935"/>
                </a:lnTo>
                <a:lnTo>
                  <a:pt x="4535466" y="2989905"/>
                </a:lnTo>
                <a:lnTo>
                  <a:pt x="4482934" y="3009080"/>
                </a:lnTo>
                <a:lnTo>
                  <a:pt x="4455369" y="3002078"/>
                </a:lnTo>
                <a:lnTo>
                  <a:pt x="4379645" y="2941363"/>
                </a:lnTo>
                <a:lnTo>
                  <a:pt x="4367206" y="2935718"/>
                </a:lnTo>
                <a:lnTo>
                  <a:pt x="4346525" y="2913500"/>
                </a:lnTo>
                <a:lnTo>
                  <a:pt x="4342890" y="2904814"/>
                </a:lnTo>
                <a:lnTo>
                  <a:pt x="4319727" y="2887767"/>
                </a:lnTo>
                <a:lnTo>
                  <a:pt x="4307170" y="2883098"/>
                </a:lnTo>
                <a:lnTo>
                  <a:pt x="4300700" y="2878962"/>
                </a:lnTo>
                <a:lnTo>
                  <a:pt x="4294968" y="2873644"/>
                </a:lnTo>
                <a:lnTo>
                  <a:pt x="4289798" y="2866908"/>
                </a:lnTo>
                <a:lnTo>
                  <a:pt x="4283889" y="2855769"/>
                </a:lnTo>
                <a:lnTo>
                  <a:pt x="4265393" y="2802588"/>
                </a:lnTo>
                <a:lnTo>
                  <a:pt x="4260518" y="2794020"/>
                </a:lnTo>
                <a:lnTo>
                  <a:pt x="4192033" y="2720541"/>
                </a:lnTo>
                <a:lnTo>
                  <a:pt x="4166742" y="2703700"/>
                </a:lnTo>
                <a:lnTo>
                  <a:pt x="4153181" y="2681571"/>
                </a:lnTo>
                <a:lnTo>
                  <a:pt x="4150611" y="2656635"/>
                </a:lnTo>
                <a:lnTo>
                  <a:pt x="4155899" y="2636692"/>
                </a:lnTo>
                <a:lnTo>
                  <a:pt x="4157524" y="2624637"/>
                </a:lnTo>
                <a:lnTo>
                  <a:pt x="4151172" y="2609156"/>
                </a:lnTo>
                <a:lnTo>
                  <a:pt x="4147242" y="2602863"/>
                </a:lnTo>
                <a:lnTo>
                  <a:pt x="4132854" y="2586317"/>
                </a:lnTo>
                <a:lnTo>
                  <a:pt x="4173686" y="2490503"/>
                </a:lnTo>
                <a:lnTo>
                  <a:pt x="4180806" y="2430112"/>
                </a:lnTo>
                <a:lnTo>
                  <a:pt x="4178206" y="2419594"/>
                </a:lnTo>
                <a:lnTo>
                  <a:pt x="4175576" y="2413065"/>
                </a:lnTo>
                <a:lnTo>
                  <a:pt x="4173124" y="2395338"/>
                </a:lnTo>
                <a:lnTo>
                  <a:pt x="4175369" y="2376902"/>
                </a:lnTo>
                <a:lnTo>
                  <a:pt x="4170406" y="2350754"/>
                </a:lnTo>
                <a:lnTo>
                  <a:pt x="4155633" y="2337931"/>
                </a:lnTo>
                <a:lnTo>
                  <a:pt x="4153772" y="2329068"/>
                </a:lnTo>
                <a:lnTo>
                  <a:pt x="4154570" y="2313379"/>
                </a:lnTo>
                <a:lnTo>
                  <a:pt x="4167777" y="2271307"/>
                </a:lnTo>
                <a:lnTo>
                  <a:pt x="4190615" y="2224714"/>
                </a:lnTo>
                <a:lnTo>
                  <a:pt x="4234933" y="2183174"/>
                </a:lnTo>
                <a:lnTo>
                  <a:pt x="4240842" y="2137586"/>
                </a:lnTo>
                <a:lnTo>
                  <a:pt x="4323568" y="2036896"/>
                </a:lnTo>
                <a:lnTo>
                  <a:pt x="4374031" y="2014767"/>
                </a:lnTo>
                <a:lnTo>
                  <a:pt x="4424051" y="1944479"/>
                </a:lnTo>
                <a:lnTo>
                  <a:pt x="4424051" y="1937093"/>
                </a:lnTo>
                <a:lnTo>
                  <a:pt x="4422662" y="1929647"/>
                </a:lnTo>
                <a:lnTo>
                  <a:pt x="4424760" y="1907636"/>
                </a:lnTo>
                <a:lnTo>
                  <a:pt x="4446889" y="1858768"/>
                </a:lnTo>
                <a:lnTo>
                  <a:pt x="4449312" y="1855518"/>
                </a:lnTo>
                <a:lnTo>
                  <a:pt x="4487721" y="1821305"/>
                </a:lnTo>
                <a:lnTo>
                  <a:pt x="4518536" y="1803194"/>
                </a:lnTo>
                <a:lnTo>
                  <a:pt x="4525095" y="1797285"/>
                </a:lnTo>
                <a:lnTo>
                  <a:pt x="4539307" y="1779912"/>
                </a:lnTo>
                <a:lnTo>
                  <a:pt x="4571215" y="1726081"/>
                </a:lnTo>
                <a:lnTo>
                  <a:pt x="4594467" y="1728592"/>
                </a:lnTo>
                <a:lnTo>
                  <a:pt x="4606285" y="1740854"/>
                </a:lnTo>
                <a:lnTo>
                  <a:pt x="4700357" y="1748565"/>
                </a:lnTo>
                <a:lnTo>
                  <a:pt x="4711200" y="1746467"/>
                </a:lnTo>
                <a:lnTo>
                  <a:pt x="4716046" y="1744576"/>
                </a:lnTo>
                <a:lnTo>
                  <a:pt x="4720921" y="1741858"/>
                </a:lnTo>
                <a:lnTo>
                  <a:pt x="4729784" y="1735151"/>
                </a:lnTo>
                <a:lnTo>
                  <a:pt x="4768724" y="1712254"/>
                </a:lnTo>
                <a:lnTo>
                  <a:pt x="4784059" y="1699786"/>
                </a:lnTo>
                <a:lnTo>
                  <a:pt x="4813160" y="1689977"/>
                </a:lnTo>
                <a:lnTo>
                  <a:pt x="4911103" y="1676032"/>
                </a:lnTo>
                <a:lnTo>
                  <a:pt x="4976102" y="1678366"/>
                </a:lnTo>
                <a:lnTo>
                  <a:pt x="4988629" y="1673136"/>
                </a:lnTo>
                <a:lnTo>
                  <a:pt x="5113516" y="1663179"/>
                </a:lnTo>
                <a:lnTo>
                  <a:pt x="5115496" y="1664982"/>
                </a:lnTo>
                <a:lnTo>
                  <a:pt x="5144745" y="1670123"/>
                </a:lnTo>
                <a:lnTo>
                  <a:pt x="5149030" y="1678307"/>
                </a:lnTo>
                <a:lnTo>
                  <a:pt x="5144923" y="1702800"/>
                </a:lnTo>
                <a:lnTo>
                  <a:pt x="5138009" y="1713229"/>
                </a:lnTo>
                <a:lnTo>
                  <a:pt x="5144420" y="1722093"/>
                </a:lnTo>
                <a:lnTo>
                  <a:pt x="5148143" y="1751313"/>
                </a:lnTo>
                <a:lnTo>
                  <a:pt x="5139280" y="1769040"/>
                </a:lnTo>
                <a:lnTo>
                  <a:pt x="5126073" y="1787535"/>
                </a:lnTo>
                <a:lnTo>
                  <a:pt x="5125216" y="1797373"/>
                </a:lnTo>
                <a:lnTo>
                  <a:pt x="5126930" y="1799619"/>
                </a:lnTo>
                <a:lnTo>
                  <a:pt x="5129441" y="1801983"/>
                </a:lnTo>
                <a:lnTo>
                  <a:pt x="5185725" y="1837230"/>
                </a:lnTo>
                <a:lnTo>
                  <a:pt x="5255421" y="1844941"/>
                </a:lnTo>
                <a:lnTo>
                  <a:pt x="5287921" y="1854012"/>
                </a:lnTo>
                <a:lnTo>
                  <a:pt x="5301660" y="1871739"/>
                </a:lnTo>
                <a:lnTo>
                  <a:pt x="5306742" y="1887013"/>
                </a:lnTo>
                <a:lnTo>
                  <a:pt x="5328487" y="1901786"/>
                </a:lnTo>
                <a:lnTo>
                  <a:pt x="5362641" y="1906454"/>
                </a:lnTo>
                <a:lnTo>
                  <a:pt x="5374459" y="1910620"/>
                </a:lnTo>
                <a:lnTo>
                  <a:pt x="5389231" y="1918272"/>
                </a:lnTo>
                <a:lnTo>
                  <a:pt x="5406781" y="1930829"/>
                </a:lnTo>
                <a:lnTo>
                  <a:pt x="5411981" y="1933518"/>
                </a:lnTo>
                <a:lnTo>
                  <a:pt x="5435618" y="1937417"/>
                </a:lnTo>
                <a:lnTo>
                  <a:pt x="5454231" y="1924299"/>
                </a:lnTo>
                <a:lnTo>
                  <a:pt x="5453226" y="1901550"/>
                </a:lnTo>
                <a:lnTo>
                  <a:pt x="5450065" y="1889732"/>
                </a:lnTo>
                <a:lnTo>
                  <a:pt x="5450863" y="1882257"/>
                </a:lnTo>
                <a:lnTo>
                  <a:pt x="5464985" y="1862018"/>
                </a:lnTo>
                <a:lnTo>
                  <a:pt x="5477365" y="1852564"/>
                </a:lnTo>
                <a:lnTo>
                  <a:pt x="5498608" y="1845059"/>
                </a:lnTo>
                <a:lnTo>
                  <a:pt x="5536957" y="1840391"/>
                </a:lnTo>
                <a:lnTo>
                  <a:pt x="5554684" y="1846773"/>
                </a:lnTo>
                <a:lnTo>
                  <a:pt x="5556516" y="1847837"/>
                </a:lnTo>
                <a:lnTo>
                  <a:pt x="5562898" y="1850112"/>
                </a:lnTo>
                <a:lnTo>
                  <a:pt x="5566473" y="1853775"/>
                </a:lnTo>
                <a:lnTo>
                  <a:pt x="5579177" y="1863141"/>
                </a:lnTo>
                <a:lnTo>
                  <a:pt x="5600716" y="1872211"/>
                </a:lnTo>
                <a:lnTo>
                  <a:pt x="5762416" y="1916884"/>
                </a:lnTo>
                <a:lnTo>
                  <a:pt x="5786879" y="1916884"/>
                </a:lnTo>
                <a:lnTo>
                  <a:pt x="5805404" y="1904297"/>
                </a:lnTo>
                <a:lnTo>
                  <a:pt x="5837431" y="1894518"/>
                </a:lnTo>
                <a:lnTo>
                  <a:pt x="5900422" y="1914520"/>
                </a:lnTo>
                <a:lnTo>
                  <a:pt x="5941785" y="1909290"/>
                </a:lnTo>
                <a:lnTo>
                  <a:pt x="5956557" y="1892627"/>
                </a:lnTo>
                <a:lnTo>
                  <a:pt x="5990890" y="1782424"/>
                </a:lnTo>
                <a:lnTo>
                  <a:pt x="5990890" y="1697216"/>
                </a:lnTo>
                <a:lnTo>
                  <a:pt x="5976649" y="1698959"/>
                </a:lnTo>
                <a:lnTo>
                  <a:pt x="5964830" y="1698250"/>
                </a:lnTo>
                <a:lnTo>
                  <a:pt x="5961876" y="1697068"/>
                </a:lnTo>
                <a:lnTo>
                  <a:pt x="5944414" y="1696713"/>
                </a:lnTo>
                <a:lnTo>
                  <a:pt x="5911471" y="1715740"/>
                </a:lnTo>
                <a:lnTo>
                  <a:pt x="5907453" y="1717336"/>
                </a:lnTo>
                <a:lnTo>
                  <a:pt x="5867065" y="1706050"/>
                </a:lnTo>
                <a:lnTo>
                  <a:pt x="5856990" y="1698841"/>
                </a:lnTo>
                <a:lnTo>
                  <a:pt x="5828243" y="1689238"/>
                </a:lnTo>
                <a:lnTo>
                  <a:pt x="5816425" y="1688411"/>
                </a:lnTo>
                <a:lnTo>
                  <a:pt x="5804606" y="1700731"/>
                </a:lnTo>
                <a:lnTo>
                  <a:pt x="5799170" y="1704425"/>
                </a:lnTo>
                <a:lnTo>
                  <a:pt x="5780882" y="1706729"/>
                </a:lnTo>
                <a:lnTo>
                  <a:pt x="5746344" y="1688529"/>
                </a:lnTo>
                <a:lnTo>
                  <a:pt x="5726105" y="1684422"/>
                </a:lnTo>
                <a:lnTo>
                  <a:pt x="5711333" y="1687022"/>
                </a:lnTo>
                <a:lnTo>
                  <a:pt x="5701435" y="1683654"/>
                </a:lnTo>
                <a:lnTo>
                  <a:pt x="5698215" y="1679961"/>
                </a:lnTo>
                <a:lnTo>
                  <a:pt x="5691774" y="1661968"/>
                </a:lnTo>
                <a:lnTo>
                  <a:pt x="5664149" y="1633191"/>
                </a:lnTo>
                <a:lnTo>
                  <a:pt x="5659451" y="1631182"/>
                </a:lnTo>
                <a:lnTo>
                  <a:pt x="5674401" y="1608876"/>
                </a:lnTo>
                <a:lnTo>
                  <a:pt x="5654901" y="1569581"/>
                </a:lnTo>
                <a:lnTo>
                  <a:pt x="5654517" y="1556817"/>
                </a:lnTo>
                <a:lnTo>
                  <a:pt x="5659363" y="1536135"/>
                </a:lnTo>
                <a:lnTo>
                  <a:pt x="5601691" y="1523076"/>
                </a:lnTo>
                <a:lnTo>
                  <a:pt x="5598352" y="1523076"/>
                </a:lnTo>
                <a:lnTo>
                  <a:pt x="5596166" y="1523874"/>
                </a:lnTo>
                <a:lnTo>
                  <a:pt x="5558377" y="1548633"/>
                </a:lnTo>
                <a:lnTo>
                  <a:pt x="5568009" y="1573687"/>
                </a:lnTo>
                <a:lnTo>
                  <a:pt x="5568659" y="1581192"/>
                </a:lnTo>
                <a:lnTo>
                  <a:pt x="5567684" y="1584708"/>
                </a:lnTo>
                <a:lnTo>
                  <a:pt x="5575336" y="1601666"/>
                </a:lnTo>
                <a:lnTo>
                  <a:pt x="5577877" y="1605566"/>
                </a:lnTo>
                <a:lnTo>
                  <a:pt x="5583136" y="1617562"/>
                </a:lnTo>
                <a:lnTo>
                  <a:pt x="5577818" y="1641552"/>
                </a:lnTo>
                <a:lnTo>
                  <a:pt x="5552646" y="1639750"/>
                </a:lnTo>
                <a:lnTo>
                  <a:pt x="5562159" y="1675323"/>
                </a:lnTo>
                <a:lnTo>
                  <a:pt x="5558377" y="1694497"/>
                </a:lnTo>
                <a:lnTo>
                  <a:pt x="5516216" y="1689120"/>
                </a:lnTo>
                <a:lnTo>
                  <a:pt x="5503187" y="1672929"/>
                </a:lnTo>
                <a:lnTo>
                  <a:pt x="5498253" y="1652986"/>
                </a:lnTo>
                <a:lnTo>
                  <a:pt x="5488001" y="1632305"/>
                </a:lnTo>
                <a:lnTo>
                  <a:pt x="5461410" y="1597708"/>
                </a:lnTo>
                <a:lnTo>
                  <a:pt x="5438483" y="1557526"/>
                </a:lnTo>
                <a:lnTo>
                  <a:pt x="5430536" y="1548219"/>
                </a:lnTo>
                <a:lnTo>
                  <a:pt x="5425808" y="1529310"/>
                </a:lnTo>
                <a:lnTo>
                  <a:pt x="5425808" y="1510283"/>
                </a:lnTo>
                <a:lnTo>
                  <a:pt x="5416177" y="1479497"/>
                </a:lnTo>
                <a:lnTo>
                  <a:pt x="5406870" y="1466675"/>
                </a:lnTo>
                <a:lnTo>
                  <a:pt x="5293417" y="1388947"/>
                </a:lnTo>
                <a:lnTo>
                  <a:pt x="5236631" y="1333964"/>
                </a:lnTo>
                <a:lnTo>
                  <a:pt x="5200113" y="1343271"/>
                </a:lnTo>
                <a:lnTo>
                  <a:pt x="5197838" y="1346225"/>
                </a:lnTo>
                <a:lnTo>
                  <a:pt x="5197011" y="1347850"/>
                </a:lnTo>
                <a:lnTo>
                  <a:pt x="5195622" y="1352725"/>
                </a:lnTo>
                <a:lnTo>
                  <a:pt x="5195031" y="1369773"/>
                </a:lnTo>
                <a:lnTo>
                  <a:pt x="5206140" y="1390454"/>
                </a:lnTo>
                <a:lnTo>
                  <a:pt x="5230338" y="1411136"/>
                </a:lnTo>
                <a:lnTo>
                  <a:pt x="5251522" y="1446761"/>
                </a:lnTo>
                <a:lnTo>
                  <a:pt x="5263665" y="1457309"/>
                </a:lnTo>
                <a:lnTo>
                  <a:pt x="5309519" y="1477252"/>
                </a:lnTo>
                <a:lnTo>
                  <a:pt x="5323937" y="1493945"/>
                </a:lnTo>
                <a:lnTo>
                  <a:pt x="5393811" y="1535929"/>
                </a:lnTo>
                <a:lnTo>
                  <a:pt x="5398420" y="1541542"/>
                </a:lnTo>
                <a:lnTo>
                  <a:pt x="5398420" y="1547451"/>
                </a:lnTo>
                <a:lnTo>
                  <a:pt x="5397120" y="1550110"/>
                </a:lnTo>
                <a:lnTo>
                  <a:pt x="5389970" y="1558974"/>
                </a:lnTo>
                <a:lnTo>
                  <a:pt x="5345239" y="1541985"/>
                </a:lnTo>
                <a:lnTo>
                  <a:pt x="5343023" y="1559712"/>
                </a:lnTo>
                <a:lnTo>
                  <a:pt x="5343023" y="1567099"/>
                </a:lnTo>
                <a:lnTo>
                  <a:pt x="5345239" y="1574396"/>
                </a:lnTo>
                <a:lnTo>
                  <a:pt x="5340482" y="1615582"/>
                </a:lnTo>
                <a:lnTo>
                  <a:pt x="5317319" y="1635614"/>
                </a:lnTo>
                <a:lnTo>
                  <a:pt x="5302546" y="1641523"/>
                </a:lnTo>
                <a:lnTo>
                  <a:pt x="5291496" y="1664450"/>
                </a:lnTo>
                <a:lnTo>
                  <a:pt x="5291496" y="1669029"/>
                </a:lnTo>
                <a:lnTo>
                  <a:pt x="5289842" y="1678543"/>
                </a:lnTo>
                <a:lnTo>
                  <a:pt x="5269603" y="1684688"/>
                </a:lnTo>
                <a:lnTo>
                  <a:pt x="5206377" y="1651421"/>
                </a:lnTo>
                <a:lnTo>
                  <a:pt x="5197986" y="1641582"/>
                </a:lnTo>
                <a:lnTo>
                  <a:pt x="5199966" y="1630857"/>
                </a:lnTo>
                <a:lnTo>
                  <a:pt x="5216038" y="1626957"/>
                </a:lnTo>
                <a:lnTo>
                  <a:pt x="5297494" y="1623825"/>
                </a:lnTo>
                <a:lnTo>
                  <a:pt x="5301985" y="1618773"/>
                </a:lnTo>
                <a:lnTo>
                  <a:pt x="5309903" y="1603262"/>
                </a:lnTo>
                <a:lnTo>
                  <a:pt x="5308958" y="1579153"/>
                </a:lnTo>
                <a:lnTo>
                  <a:pt x="5302664" y="1559210"/>
                </a:lnTo>
                <a:lnTo>
                  <a:pt x="5301187" y="1557881"/>
                </a:lnTo>
                <a:lnTo>
                  <a:pt x="5296194" y="1556462"/>
                </a:lnTo>
                <a:lnTo>
                  <a:pt x="5289812" y="1553508"/>
                </a:lnTo>
                <a:lnTo>
                  <a:pt x="5284287" y="1549667"/>
                </a:lnTo>
                <a:lnTo>
                  <a:pt x="5263044" y="1529547"/>
                </a:lnTo>
                <a:lnTo>
                  <a:pt x="5159311" y="1465729"/>
                </a:lnTo>
                <a:lnTo>
                  <a:pt x="5137093" y="1441798"/>
                </a:lnTo>
                <a:lnTo>
                  <a:pt x="5120134" y="1414120"/>
                </a:lnTo>
                <a:lnTo>
                  <a:pt x="5106780" y="1399820"/>
                </a:lnTo>
                <a:lnTo>
                  <a:pt x="5087310" y="1385432"/>
                </a:lnTo>
                <a:lnTo>
                  <a:pt x="5071119" y="1387589"/>
                </a:lnTo>
                <a:lnTo>
                  <a:pt x="5057558" y="1398697"/>
                </a:lnTo>
                <a:lnTo>
                  <a:pt x="5037999" y="1405788"/>
                </a:lnTo>
                <a:lnTo>
                  <a:pt x="5008927" y="1423220"/>
                </a:lnTo>
                <a:lnTo>
                  <a:pt x="5001806" y="1428804"/>
                </a:lnTo>
                <a:lnTo>
                  <a:pt x="4994774" y="1430222"/>
                </a:lnTo>
                <a:lnTo>
                  <a:pt x="4944961" y="1419143"/>
                </a:lnTo>
                <a:lnTo>
                  <a:pt x="4936511" y="1418699"/>
                </a:lnTo>
                <a:lnTo>
                  <a:pt x="4913555" y="1422599"/>
                </a:lnTo>
                <a:lnTo>
                  <a:pt x="4892548" y="1443511"/>
                </a:lnTo>
                <a:lnTo>
                  <a:pt x="4893287" y="1454945"/>
                </a:lnTo>
                <a:lnTo>
                  <a:pt x="4887082" y="1483781"/>
                </a:lnTo>
                <a:lnTo>
                  <a:pt x="4846251" y="1512411"/>
                </a:lnTo>
                <a:lnTo>
                  <a:pt x="4836028" y="1516252"/>
                </a:lnTo>
                <a:lnTo>
                  <a:pt x="4805124" y="1538085"/>
                </a:lnTo>
                <a:lnTo>
                  <a:pt x="4775284" y="1579803"/>
                </a:lnTo>
                <a:lnTo>
                  <a:pt x="4778415" y="1605951"/>
                </a:lnTo>
                <a:lnTo>
                  <a:pt x="4751293" y="1655764"/>
                </a:lnTo>
                <a:lnTo>
                  <a:pt x="4708866" y="1688529"/>
                </a:lnTo>
                <a:lnTo>
                  <a:pt x="4698200" y="1693847"/>
                </a:lnTo>
                <a:lnTo>
                  <a:pt x="4635210" y="1700170"/>
                </a:lnTo>
                <a:lnTo>
                  <a:pt x="4617808" y="1707231"/>
                </a:lnTo>
                <a:lnTo>
                  <a:pt x="4590449" y="1713908"/>
                </a:lnTo>
                <a:lnTo>
                  <a:pt x="4561731" y="1693227"/>
                </a:lnTo>
                <a:lnTo>
                  <a:pt x="4558334" y="1689061"/>
                </a:lnTo>
                <a:lnTo>
                  <a:pt x="4550947" y="1682236"/>
                </a:lnTo>
                <a:lnTo>
                  <a:pt x="4513868" y="1674348"/>
                </a:lnTo>
                <a:lnTo>
                  <a:pt x="4473746" y="1674525"/>
                </a:lnTo>
                <a:lnTo>
                  <a:pt x="4473746" y="1634846"/>
                </a:lnTo>
                <a:lnTo>
                  <a:pt x="4464321" y="1611446"/>
                </a:lnTo>
                <a:lnTo>
                  <a:pt x="4458412" y="1603085"/>
                </a:lnTo>
                <a:lnTo>
                  <a:pt x="4460037" y="1592655"/>
                </a:lnTo>
                <a:lnTo>
                  <a:pt x="4489050" y="1524908"/>
                </a:lnTo>
                <a:lnTo>
                  <a:pt x="4489257" y="1427681"/>
                </a:lnTo>
                <a:lnTo>
                  <a:pt x="4524947" y="1403661"/>
                </a:lnTo>
                <a:lnTo>
                  <a:pt x="4536973" y="1402125"/>
                </a:lnTo>
                <a:lnTo>
                  <a:pt x="4722457" y="1415450"/>
                </a:lnTo>
                <a:lnTo>
                  <a:pt x="4736963" y="1403632"/>
                </a:lnTo>
                <a:lnTo>
                  <a:pt x="4749550" y="1354586"/>
                </a:lnTo>
                <a:lnTo>
                  <a:pt x="4748161" y="1314760"/>
                </a:lnTo>
                <a:lnTo>
                  <a:pt x="4743434" y="1305896"/>
                </a:lnTo>
                <a:lnTo>
                  <a:pt x="4712057" y="1262819"/>
                </a:lnTo>
                <a:lnTo>
                  <a:pt x="4672526" y="1242847"/>
                </a:lnTo>
                <a:lnTo>
                  <a:pt x="4659732" y="1240513"/>
                </a:lnTo>
                <a:lnTo>
                  <a:pt x="4642005" y="1221368"/>
                </a:lnTo>
                <a:lnTo>
                  <a:pt x="4637367" y="1205443"/>
                </a:lnTo>
                <a:lnTo>
                  <a:pt x="4675864" y="1195397"/>
                </a:lnTo>
                <a:lnTo>
                  <a:pt x="4729400" y="1200862"/>
                </a:lnTo>
                <a:lnTo>
                  <a:pt x="4737052" y="1178053"/>
                </a:lnTo>
                <a:lnTo>
                  <a:pt x="4737643" y="1168541"/>
                </a:lnTo>
                <a:lnTo>
                  <a:pt x="4742784" y="1165083"/>
                </a:lnTo>
                <a:lnTo>
                  <a:pt x="4767159" y="1167653"/>
                </a:lnTo>
                <a:lnTo>
                  <a:pt x="4804563" y="1165497"/>
                </a:lnTo>
                <a:lnTo>
                  <a:pt x="4820576" y="1156072"/>
                </a:lnTo>
                <a:lnTo>
                  <a:pt x="4834935" y="1149985"/>
                </a:lnTo>
                <a:lnTo>
                  <a:pt x="4839308" y="1145642"/>
                </a:lnTo>
                <a:lnTo>
                  <a:pt x="4858985" y="1115595"/>
                </a:lnTo>
                <a:lnTo>
                  <a:pt x="4904839" y="1089743"/>
                </a:lnTo>
                <a:lnTo>
                  <a:pt x="4932729" y="1065634"/>
                </a:lnTo>
                <a:lnTo>
                  <a:pt x="4938816" y="1053402"/>
                </a:lnTo>
                <a:lnTo>
                  <a:pt x="4956543" y="1033843"/>
                </a:lnTo>
                <a:lnTo>
                  <a:pt x="5032238" y="1006307"/>
                </a:lnTo>
                <a:lnTo>
                  <a:pt x="5057351" y="1005244"/>
                </a:lnTo>
                <a:lnTo>
                  <a:pt x="5065092" y="997503"/>
                </a:lnTo>
                <a:lnTo>
                  <a:pt x="5064353" y="963467"/>
                </a:lnTo>
                <a:lnTo>
                  <a:pt x="5062462" y="960512"/>
                </a:lnTo>
                <a:lnTo>
                  <a:pt x="5049197" y="932208"/>
                </a:lnTo>
                <a:lnTo>
                  <a:pt x="5057056" y="903934"/>
                </a:lnTo>
                <a:lnTo>
                  <a:pt x="5071208" y="879677"/>
                </a:lnTo>
                <a:lnTo>
                  <a:pt x="5075108" y="877461"/>
                </a:lnTo>
                <a:lnTo>
                  <a:pt x="5082849" y="875038"/>
                </a:lnTo>
                <a:lnTo>
                  <a:pt x="5085094" y="873856"/>
                </a:lnTo>
                <a:lnTo>
                  <a:pt x="5092953" y="867091"/>
                </a:lnTo>
                <a:lnTo>
                  <a:pt x="5103678" y="860206"/>
                </a:lnTo>
                <a:lnTo>
                  <a:pt x="5126428" y="855834"/>
                </a:lnTo>
                <a:lnTo>
                  <a:pt x="5131805" y="868597"/>
                </a:lnTo>
                <a:lnTo>
                  <a:pt x="5128850" y="874684"/>
                </a:lnTo>
                <a:lnTo>
                  <a:pt x="5122616" y="906652"/>
                </a:lnTo>
                <a:lnTo>
                  <a:pt x="5114048" y="928486"/>
                </a:lnTo>
                <a:lnTo>
                  <a:pt x="5107667" y="939270"/>
                </a:lnTo>
                <a:lnTo>
                  <a:pt x="5107223" y="941988"/>
                </a:lnTo>
                <a:lnTo>
                  <a:pt x="5117889" y="968874"/>
                </a:lnTo>
                <a:lnTo>
                  <a:pt x="5139221" y="980514"/>
                </a:lnTo>
                <a:lnTo>
                  <a:pt x="5148793" y="984208"/>
                </a:lnTo>
                <a:lnTo>
                  <a:pt x="5157066" y="989319"/>
                </a:lnTo>
                <a:lnTo>
                  <a:pt x="5160197" y="983410"/>
                </a:lnTo>
                <a:lnTo>
                  <a:pt x="5152752" y="978771"/>
                </a:lnTo>
                <a:lnTo>
                  <a:pt x="5147966" y="972862"/>
                </a:lnTo>
                <a:lnTo>
                  <a:pt x="5146902" y="970233"/>
                </a:lnTo>
                <a:lnTo>
                  <a:pt x="5146341" y="959242"/>
                </a:lnTo>
                <a:lnTo>
                  <a:pt x="5147257" y="957144"/>
                </a:lnTo>
                <a:lnTo>
                  <a:pt x="5146104" y="943760"/>
                </a:lnTo>
                <a:lnTo>
                  <a:pt x="5144096" y="938738"/>
                </a:lnTo>
                <a:lnTo>
                  <a:pt x="5144096" y="928692"/>
                </a:lnTo>
                <a:lnTo>
                  <a:pt x="5159784" y="920095"/>
                </a:lnTo>
                <a:lnTo>
                  <a:pt x="5168352" y="919504"/>
                </a:lnTo>
                <a:lnTo>
                  <a:pt x="5170716" y="918588"/>
                </a:lnTo>
                <a:lnTo>
                  <a:pt x="5187320" y="908927"/>
                </a:lnTo>
                <a:lnTo>
                  <a:pt x="5178722" y="868982"/>
                </a:lnTo>
                <a:lnTo>
                  <a:pt x="5128496" y="798959"/>
                </a:lnTo>
                <a:lnTo>
                  <a:pt x="5102378" y="810038"/>
                </a:lnTo>
                <a:lnTo>
                  <a:pt x="5071680" y="831872"/>
                </a:lnTo>
                <a:lnTo>
                  <a:pt x="5037556" y="843542"/>
                </a:lnTo>
                <a:lnTo>
                  <a:pt x="4997581" y="831724"/>
                </a:lnTo>
                <a:lnTo>
                  <a:pt x="4984138" y="805784"/>
                </a:lnTo>
                <a:lnTo>
                  <a:pt x="4977402" y="778986"/>
                </a:lnTo>
                <a:lnTo>
                  <a:pt x="4974447" y="773225"/>
                </a:lnTo>
                <a:lnTo>
                  <a:pt x="4967298" y="732984"/>
                </a:lnTo>
                <a:lnTo>
                  <a:pt x="4967298" y="710560"/>
                </a:lnTo>
                <a:lnTo>
                  <a:pt x="4979647" y="685151"/>
                </a:lnTo>
                <a:lnTo>
                  <a:pt x="5066362" y="641010"/>
                </a:lnTo>
                <a:lnTo>
                  <a:pt x="5091623" y="634924"/>
                </a:lnTo>
                <a:lnTo>
                  <a:pt x="5107312" y="628365"/>
                </a:lnTo>
                <a:lnTo>
                  <a:pt x="5174172" y="571136"/>
                </a:lnTo>
                <a:lnTo>
                  <a:pt x="5177334" y="566497"/>
                </a:lnTo>
                <a:lnTo>
                  <a:pt x="5180613" y="558402"/>
                </a:lnTo>
                <a:lnTo>
                  <a:pt x="5225345" y="513405"/>
                </a:lnTo>
                <a:lnTo>
                  <a:pt x="5240117" y="501912"/>
                </a:lnTo>
                <a:lnTo>
                  <a:pt x="5271405" y="461849"/>
                </a:lnTo>
                <a:lnTo>
                  <a:pt x="5278496" y="457534"/>
                </a:lnTo>
                <a:lnTo>
                  <a:pt x="5289782" y="453783"/>
                </a:lnTo>
                <a:lnTo>
                  <a:pt x="5347425" y="403230"/>
                </a:lnTo>
                <a:lnTo>
                  <a:pt x="5363055" y="402373"/>
                </a:lnTo>
                <a:lnTo>
                  <a:pt x="5371918" y="405328"/>
                </a:lnTo>
                <a:lnTo>
                  <a:pt x="5417034" y="400276"/>
                </a:lnTo>
                <a:lnTo>
                  <a:pt x="5476833" y="373893"/>
                </a:lnTo>
                <a:lnTo>
                  <a:pt x="5640158" y="382756"/>
                </a:lnTo>
                <a:lnTo>
                  <a:pt x="5661933" y="390911"/>
                </a:lnTo>
                <a:lnTo>
                  <a:pt x="5665094" y="405919"/>
                </a:lnTo>
                <a:lnTo>
                  <a:pt x="5863815" y="453577"/>
                </a:lnTo>
                <a:lnTo>
                  <a:pt x="5933187" y="484067"/>
                </a:lnTo>
                <a:lnTo>
                  <a:pt x="5936289" y="486430"/>
                </a:lnTo>
                <a:lnTo>
                  <a:pt x="5950648" y="505220"/>
                </a:lnTo>
                <a:lnTo>
                  <a:pt x="5940603" y="529271"/>
                </a:lnTo>
                <a:lnTo>
                  <a:pt x="5916967" y="542330"/>
                </a:lnTo>
                <a:lnTo>
                  <a:pt x="5880006" y="550069"/>
                </a:lnTo>
                <a:lnTo>
                  <a:pt x="5808359" y="545254"/>
                </a:lnTo>
                <a:lnTo>
                  <a:pt x="5795950" y="540143"/>
                </a:lnTo>
                <a:lnTo>
                  <a:pt x="5791400" y="540320"/>
                </a:lnTo>
                <a:lnTo>
                  <a:pt x="5789923" y="540674"/>
                </a:lnTo>
                <a:lnTo>
                  <a:pt x="5793084" y="559229"/>
                </a:lnTo>
                <a:lnTo>
                  <a:pt x="5798639" y="568891"/>
                </a:lnTo>
                <a:lnTo>
                  <a:pt x="5821802" y="596486"/>
                </a:lnTo>
                <a:lnTo>
                  <a:pt x="5850047" y="606472"/>
                </a:lnTo>
                <a:lnTo>
                  <a:pt x="5860063" y="602956"/>
                </a:lnTo>
                <a:lnTo>
                  <a:pt x="5846354" y="596220"/>
                </a:lnTo>
                <a:lnTo>
                  <a:pt x="5844877" y="575538"/>
                </a:lnTo>
                <a:lnTo>
                  <a:pt x="5873181" y="571195"/>
                </a:lnTo>
                <a:lnTo>
                  <a:pt x="5935964" y="594093"/>
                </a:lnTo>
                <a:lnTo>
                  <a:pt x="5923644" y="575036"/>
                </a:lnTo>
                <a:lnTo>
                  <a:pt x="5931739" y="559110"/>
                </a:lnTo>
                <a:lnTo>
                  <a:pt x="5947723" y="553202"/>
                </a:lnTo>
                <a:lnTo>
                  <a:pt x="5985542" y="531250"/>
                </a:lnTo>
                <a:lnTo>
                  <a:pt x="6004156" y="526198"/>
                </a:lnTo>
                <a:lnTo>
                  <a:pt x="6024837" y="523243"/>
                </a:lnTo>
                <a:lnTo>
                  <a:pt x="6020878" y="517571"/>
                </a:lnTo>
                <a:lnTo>
                  <a:pt x="6012576" y="501173"/>
                </a:lnTo>
                <a:lnTo>
                  <a:pt x="6012251" y="484687"/>
                </a:lnTo>
                <a:lnTo>
                  <a:pt x="6007464" y="470623"/>
                </a:lnTo>
                <a:lnTo>
                  <a:pt x="6001555" y="460489"/>
                </a:lnTo>
                <a:lnTo>
                  <a:pt x="6050542" y="452455"/>
                </a:lnTo>
                <a:lnTo>
                  <a:pt x="6075803" y="458363"/>
                </a:lnTo>
                <a:lnTo>
                  <a:pt x="6089837" y="475823"/>
                </a:lnTo>
                <a:lnTo>
                  <a:pt x="6062360" y="492605"/>
                </a:lnTo>
                <a:lnTo>
                  <a:pt x="6084104" y="505280"/>
                </a:lnTo>
                <a:lnTo>
                  <a:pt x="6118259" y="508234"/>
                </a:lnTo>
                <a:lnTo>
                  <a:pt x="6132765" y="483505"/>
                </a:lnTo>
                <a:lnTo>
                  <a:pt x="6187719" y="467816"/>
                </a:lnTo>
                <a:lnTo>
                  <a:pt x="6242229" y="443265"/>
                </a:lnTo>
                <a:lnTo>
                  <a:pt x="6301319" y="452127"/>
                </a:lnTo>
                <a:lnTo>
                  <a:pt x="6400504" y="438448"/>
                </a:lnTo>
                <a:lnTo>
                  <a:pt x="6423135" y="445422"/>
                </a:lnTo>
                <a:lnTo>
                  <a:pt x="6432796" y="444742"/>
                </a:lnTo>
                <a:lnTo>
                  <a:pt x="6428217" y="432422"/>
                </a:lnTo>
                <a:lnTo>
                  <a:pt x="6427272" y="415048"/>
                </a:lnTo>
                <a:lnTo>
                  <a:pt x="6444999" y="410263"/>
                </a:lnTo>
                <a:lnTo>
                  <a:pt x="6485977" y="407928"/>
                </a:lnTo>
                <a:lnTo>
                  <a:pt x="6533427" y="417029"/>
                </a:lnTo>
                <a:lnTo>
                  <a:pt x="6654414" y="459396"/>
                </a:lnTo>
                <a:lnTo>
                  <a:pt x="6637101" y="442703"/>
                </a:lnTo>
                <a:lnTo>
                  <a:pt x="6601972" y="427252"/>
                </a:lnTo>
                <a:lnTo>
                  <a:pt x="6566518" y="376168"/>
                </a:lnTo>
                <a:lnTo>
                  <a:pt x="6569059" y="367688"/>
                </a:lnTo>
                <a:lnTo>
                  <a:pt x="6592695" y="350700"/>
                </a:lnTo>
                <a:lnTo>
                  <a:pt x="6593669" y="347893"/>
                </a:lnTo>
                <a:lnTo>
                  <a:pt x="6594113" y="343432"/>
                </a:lnTo>
                <a:lnTo>
                  <a:pt x="6593404" y="325705"/>
                </a:lnTo>
                <a:lnTo>
                  <a:pt x="6600494" y="312498"/>
                </a:lnTo>
                <a:lnTo>
                  <a:pt x="6618222" y="306589"/>
                </a:lnTo>
                <a:lnTo>
                  <a:pt x="6660383" y="303959"/>
                </a:lnTo>
                <a:lnTo>
                  <a:pt x="6690785" y="314241"/>
                </a:lnTo>
                <a:lnTo>
                  <a:pt x="6701627" y="333209"/>
                </a:lnTo>
                <a:lnTo>
                  <a:pt x="6702869" y="357495"/>
                </a:lnTo>
                <a:lnTo>
                  <a:pt x="6731030" y="368365"/>
                </a:lnTo>
                <a:lnTo>
                  <a:pt x="6733862" y="372386"/>
                </a:lnTo>
                <a:lnTo>
                  <a:pt x="6734747" y="379595"/>
                </a:lnTo>
                <a:lnTo>
                  <a:pt x="6759950" y="430531"/>
                </a:lnTo>
                <a:lnTo>
                  <a:pt x="6791445" y="471125"/>
                </a:lnTo>
                <a:lnTo>
                  <a:pt x="6779627" y="507082"/>
                </a:lnTo>
                <a:lnTo>
                  <a:pt x="6758591" y="528887"/>
                </a:lnTo>
                <a:lnTo>
                  <a:pt x="6802584" y="530630"/>
                </a:lnTo>
                <a:lnTo>
                  <a:pt x="6826013" y="495352"/>
                </a:lnTo>
                <a:lnTo>
                  <a:pt x="6808286" y="444801"/>
                </a:lnTo>
                <a:lnTo>
                  <a:pt x="6772477" y="429585"/>
                </a:lnTo>
                <a:lnTo>
                  <a:pt x="6754573" y="394130"/>
                </a:lnTo>
                <a:lnTo>
                  <a:pt x="6731559" y="366950"/>
                </a:lnTo>
                <a:lnTo>
                  <a:pt x="6731616" y="366950"/>
                </a:lnTo>
                <a:lnTo>
                  <a:pt x="6727923" y="356875"/>
                </a:lnTo>
                <a:lnTo>
                  <a:pt x="6737850" y="341304"/>
                </a:lnTo>
                <a:lnTo>
                  <a:pt x="6746211" y="323577"/>
                </a:lnTo>
                <a:lnTo>
                  <a:pt x="6746004" y="316693"/>
                </a:lnTo>
                <a:lnTo>
                  <a:pt x="6764854" y="316309"/>
                </a:lnTo>
                <a:lnTo>
                  <a:pt x="6782582" y="328807"/>
                </a:lnTo>
                <a:lnTo>
                  <a:pt x="6811624" y="334036"/>
                </a:lnTo>
                <a:lnTo>
                  <a:pt x="6823767" y="330520"/>
                </a:lnTo>
                <a:lnTo>
                  <a:pt x="6888028" y="325468"/>
                </a:lnTo>
                <a:lnTo>
                  <a:pt x="6875235" y="311286"/>
                </a:lnTo>
                <a:lnTo>
                  <a:pt x="6867908" y="299705"/>
                </a:lnTo>
                <a:lnTo>
                  <a:pt x="6891544" y="280205"/>
                </a:lnTo>
                <a:lnTo>
                  <a:pt x="6986856" y="272996"/>
                </a:lnTo>
                <a:lnTo>
                  <a:pt x="6992293" y="271046"/>
                </a:lnTo>
                <a:lnTo>
                  <a:pt x="6985556" y="251251"/>
                </a:lnTo>
                <a:lnTo>
                  <a:pt x="6998113" y="242387"/>
                </a:lnTo>
                <a:lnTo>
                  <a:pt x="7011320" y="236833"/>
                </a:lnTo>
                <a:lnTo>
                  <a:pt x="7127048" y="206726"/>
                </a:lnTo>
                <a:lnTo>
                  <a:pt x="7261213" y="190181"/>
                </a:lnTo>
                <a:lnTo>
                  <a:pt x="7262453" y="178364"/>
                </a:lnTo>
                <a:close/>
                <a:moveTo>
                  <a:pt x="2308394" y="145657"/>
                </a:moveTo>
                <a:lnTo>
                  <a:pt x="2332267" y="154402"/>
                </a:lnTo>
                <a:lnTo>
                  <a:pt x="2289869" y="172633"/>
                </a:lnTo>
                <a:lnTo>
                  <a:pt x="2254119" y="163740"/>
                </a:lnTo>
                <a:close/>
                <a:moveTo>
                  <a:pt x="2644176" y="133869"/>
                </a:moveTo>
                <a:lnTo>
                  <a:pt x="2665775" y="135346"/>
                </a:lnTo>
                <a:lnTo>
                  <a:pt x="2691182" y="145568"/>
                </a:lnTo>
                <a:lnTo>
                  <a:pt x="2697328" y="157771"/>
                </a:lnTo>
                <a:lnTo>
                  <a:pt x="2689173" y="167580"/>
                </a:lnTo>
                <a:lnTo>
                  <a:pt x="2680339" y="169500"/>
                </a:lnTo>
                <a:lnTo>
                  <a:pt x="2645564" y="161701"/>
                </a:lnTo>
                <a:lnTo>
                  <a:pt x="2625739" y="142614"/>
                </a:lnTo>
                <a:lnTo>
                  <a:pt x="2628458" y="138035"/>
                </a:lnTo>
                <a:lnTo>
                  <a:pt x="2630437" y="135878"/>
                </a:lnTo>
                <a:close/>
                <a:moveTo>
                  <a:pt x="2518135" y="109524"/>
                </a:moveTo>
                <a:lnTo>
                  <a:pt x="2538936" y="111090"/>
                </a:lnTo>
                <a:lnTo>
                  <a:pt x="2582366" y="125922"/>
                </a:lnTo>
                <a:lnTo>
                  <a:pt x="2595928" y="137976"/>
                </a:lnTo>
                <a:lnTo>
                  <a:pt x="2584317" y="150356"/>
                </a:lnTo>
                <a:lnTo>
                  <a:pt x="2555688" y="154552"/>
                </a:lnTo>
                <a:lnTo>
                  <a:pt x="2522065" y="146250"/>
                </a:lnTo>
                <a:lnTo>
                  <a:pt x="2506287" y="137976"/>
                </a:lnTo>
                <a:lnTo>
                  <a:pt x="2501029" y="124769"/>
                </a:lnTo>
                <a:lnTo>
                  <a:pt x="2500939" y="121844"/>
                </a:lnTo>
                <a:lnTo>
                  <a:pt x="2505342" y="115581"/>
                </a:lnTo>
                <a:lnTo>
                  <a:pt x="2513585" y="110676"/>
                </a:lnTo>
                <a:close/>
                <a:moveTo>
                  <a:pt x="2840266" y="67717"/>
                </a:moveTo>
                <a:lnTo>
                  <a:pt x="2895544" y="74187"/>
                </a:lnTo>
                <a:lnTo>
                  <a:pt x="2941222" y="99537"/>
                </a:lnTo>
                <a:lnTo>
                  <a:pt x="2948844" y="113483"/>
                </a:lnTo>
                <a:lnTo>
                  <a:pt x="2940394" y="122140"/>
                </a:lnTo>
                <a:lnTo>
                  <a:pt x="2935076" y="124030"/>
                </a:lnTo>
                <a:lnTo>
                  <a:pt x="2795948" y="148879"/>
                </a:lnTo>
                <a:lnTo>
                  <a:pt x="2769712" y="146248"/>
                </a:lnTo>
                <a:lnTo>
                  <a:pt x="2752339" y="135789"/>
                </a:lnTo>
                <a:lnTo>
                  <a:pt x="2749030" y="101930"/>
                </a:lnTo>
                <a:close/>
                <a:moveTo>
                  <a:pt x="3426281" y="18022"/>
                </a:moveTo>
                <a:lnTo>
                  <a:pt x="3516630" y="23872"/>
                </a:lnTo>
                <a:lnTo>
                  <a:pt x="3538021" y="29810"/>
                </a:lnTo>
                <a:lnTo>
                  <a:pt x="3539587" y="31051"/>
                </a:lnTo>
                <a:lnTo>
                  <a:pt x="3542512" y="34804"/>
                </a:lnTo>
                <a:lnTo>
                  <a:pt x="3526469" y="41363"/>
                </a:lnTo>
                <a:lnTo>
                  <a:pt x="3027020" y="173016"/>
                </a:lnTo>
                <a:lnTo>
                  <a:pt x="3018423" y="180432"/>
                </a:lnTo>
                <a:lnTo>
                  <a:pt x="2979276" y="201912"/>
                </a:lnTo>
                <a:lnTo>
                  <a:pt x="2753580" y="204038"/>
                </a:lnTo>
                <a:lnTo>
                  <a:pt x="2758071" y="196830"/>
                </a:lnTo>
                <a:lnTo>
                  <a:pt x="2766284" y="187404"/>
                </a:lnTo>
                <a:lnTo>
                  <a:pt x="2794263" y="175232"/>
                </a:lnTo>
                <a:lnTo>
                  <a:pt x="2850844" y="158539"/>
                </a:lnTo>
                <a:lnTo>
                  <a:pt x="2856663" y="153841"/>
                </a:lnTo>
                <a:lnTo>
                  <a:pt x="2881068" y="148346"/>
                </a:lnTo>
                <a:lnTo>
                  <a:pt x="2888691" y="148523"/>
                </a:lnTo>
                <a:lnTo>
                  <a:pt x="2937203" y="141048"/>
                </a:lnTo>
                <a:lnTo>
                  <a:pt x="2955432" y="132982"/>
                </a:lnTo>
                <a:lnTo>
                  <a:pt x="2980044" y="115580"/>
                </a:lnTo>
                <a:lnTo>
                  <a:pt x="2978685" y="108991"/>
                </a:lnTo>
                <a:lnTo>
                  <a:pt x="2982023" y="95401"/>
                </a:lnTo>
                <a:lnTo>
                  <a:pt x="2992572" y="85060"/>
                </a:lnTo>
                <a:lnTo>
                  <a:pt x="2932623" y="68899"/>
                </a:lnTo>
                <a:lnTo>
                  <a:pt x="2916019" y="54540"/>
                </a:lnTo>
                <a:lnTo>
                  <a:pt x="3126735" y="20592"/>
                </a:lnTo>
                <a:lnTo>
                  <a:pt x="3382466" y="24345"/>
                </a:lnTo>
                <a:close/>
                <a:moveTo>
                  <a:pt x="4301054" y="0"/>
                </a:moveTo>
                <a:lnTo>
                  <a:pt x="4407801" y="18584"/>
                </a:lnTo>
                <a:lnTo>
                  <a:pt x="4432116" y="28600"/>
                </a:lnTo>
                <a:lnTo>
                  <a:pt x="4434952" y="38379"/>
                </a:lnTo>
                <a:lnTo>
                  <a:pt x="4603241" y="43018"/>
                </a:lnTo>
                <a:lnTo>
                  <a:pt x="4629921" y="51023"/>
                </a:lnTo>
                <a:lnTo>
                  <a:pt x="4621501" y="59120"/>
                </a:lnTo>
                <a:lnTo>
                  <a:pt x="4614469" y="63197"/>
                </a:lnTo>
                <a:lnTo>
                  <a:pt x="4473775" y="106775"/>
                </a:lnTo>
                <a:lnTo>
                  <a:pt x="4407801" y="147667"/>
                </a:lnTo>
                <a:lnTo>
                  <a:pt x="4419264" y="154994"/>
                </a:lnTo>
                <a:lnTo>
                  <a:pt x="4431111" y="168762"/>
                </a:lnTo>
                <a:lnTo>
                  <a:pt x="4426768" y="183357"/>
                </a:lnTo>
                <a:lnTo>
                  <a:pt x="4405939" y="191778"/>
                </a:lnTo>
                <a:lnTo>
                  <a:pt x="4389807" y="195382"/>
                </a:lnTo>
                <a:lnTo>
                  <a:pt x="4396485" y="213345"/>
                </a:lnTo>
                <a:lnTo>
                  <a:pt x="4396987" y="239759"/>
                </a:lnTo>
                <a:lnTo>
                  <a:pt x="4373676" y="267709"/>
                </a:lnTo>
                <a:lnTo>
                  <a:pt x="4316831" y="300208"/>
                </a:lnTo>
                <a:lnTo>
                  <a:pt x="4278806" y="303281"/>
                </a:lnTo>
                <a:lnTo>
                  <a:pt x="4237414" y="314538"/>
                </a:lnTo>
                <a:lnTo>
                  <a:pt x="4241225" y="322072"/>
                </a:lnTo>
                <a:lnTo>
                  <a:pt x="4253427" y="330049"/>
                </a:lnTo>
                <a:lnTo>
                  <a:pt x="4266486" y="335574"/>
                </a:lnTo>
                <a:lnTo>
                  <a:pt x="4289413" y="356049"/>
                </a:lnTo>
                <a:lnTo>
                  <a:pt x="4290802" y="387632"/>
                </a:lnTo>
                <a:lnTo>
                  <a:pt x="4272632" y="397381"/>
                </a:lnTo>
                <a:lnTo>
                  <a:pt x="4252807" y="398681"/>
                </a:lnTo>
                <a:lnTo>
                  <a:pt x="4252747" y="408904"/>
                </a:lnTo>
                <a:lnTo>
                  <a:pt x="4245745" y="420279"/>
                </a:lnTo>
                <a:lnTo>
                  <a:pt x="4194071" y="440548"/>
                </a:lnTo>
                <a:lnTo>
                  <a:pt x="4126383" y="463208"/>
                </a:lnTo>
                <a:lnTo>
                  <a:pt x="4032164" y="480935"/>
                </a:lnTo>
                <a:lnTo>
                  <a:pt x="4005603" y="476238"/>
                </a:lnTo>
                <a:lnTo>
                  <a:pt x="3906301" y="540468"/>
                </a:lnTo>
                <a:lnTo>
                  <a:pt x="3833768" y="560944"/>
                </a:lnTo>
                <a:lnTo>
                  <a:pt x="3813530" y="550987"/>
                </a:lnTo>
                <a:lnTo>
                  <a:pt x="3790928" y="567089"/>
                </a:lnTo>
                <a:lnTo>
                  <a:pt x="3757069" y="570959"/>
                </a:lnTo>
                <a:lnTo>
                  <a:pt x="3726785" y="588835"/>
                </a:lnTo>
                <a:lnTo>
                  <a:pt x="3707226" y="615632"/>
                </a:lnTo>
                <a:lnTo>
                  <a:pt x="3700106" y="628543"/>
                </a:lnTo>
                <a:lnTo>
                  <a:pt x="3643645" y="672979"/>
                </a:lnTo>
                <a:lnTo>
                  <a:pt x="3642493" y="682256"/>
                </a:lnTo>
                <a:lnTo>
                  <a:pt x="3616257" y="723560"/>
                </a:lnTo>
                <a:lnTo>
                  <a:pt x="3591320" y="748319"/>
                </a:lnTo>
                <a:lnTo>
                  <a:pt x="3552557" y="764067"/>
                </a:lnTo>
                <a:lnTo>
                  <a:pt x="3535155" y="752751"/>
                </a:lnTo>
                <a:lnTo>
                  <a:pt x="3508712" y="730415"/>
                </a:lnTo>
                <a:lnTo>
                  <a:pt x="3470894" y="728672"/>
                </a:lnTo>
                <a:lnTo>
                  <a:pt x="3443683" y="715642"/>
                </a:lnTo>
                <a:lnTo>
                  <a:pt x="3423297" y="674722"/>
                </a:lnTo>
                <a:lnTo>
                  <a:pt x="3411450" y="635634"/>
                </a:lnTo>
                <a:lnTo>
                  <a:pt x="3409618" y="589366"/>
                </a:lnTo>
                <a:lnTo>
                  <a:pt x="3402852" y="548150"/>
                </a:lnTo>
                <a:lnTo>
                  <a:pt x="3412720" y="495087"/>
                </a:lnTo>
                <a:lnTo>
                  <a:pt x="3503778" y="434815"/>
                </a:lnTo>
                <a:lnTo>
                  <a:pt x="3483067" y="404472"/>
                </a:lnTo>
                <a:lnTo>
                  <a:pt x="3483865" y="388075"/>
                </a:lnTo>
                <a:lnTo>
                  <a:pt x="3527001" y="389346"/>
                </a:lnTo>
                <a:lnTo>
                  <a:pt x="3529896" y="377735"/>
                </a:lnTo>
                <a:lnTo>
                  <a:pt x="3513144" y="366242"/>
                </a:lnTo>
                <a:lnTo>
                  <a:pt x="3499524" y="362608"/>
                </a:lnTo>
                <a:lnTo>
                  <a:pt x="3464395" y="358530"/>
                </a:lnTo>
                <a:lnTo>
                  <a:pt x="3464867" y="332678"/>
                </a:lnTo>
                <a:lnTo>
                  <a:pt x="3474174" y="310785"/>
                </a:lnTo>
                <a:lnTo>
                  <a:pt x="3458663" y="237838"/>
                </a:lnTo>
                <a:lnTo>
                  <a:pt x="3415291" y="216832"/>
                </a:lnTo>
                <a:lnTo>
                  <a:pt x="3361105" y="210007"/>
                </a:lnTo>
                <a:lnTo>
                  <a:pt x="3271122" y="211632"/>
                </a:lnTo>
                <a:lnTo>
                  <a:pt x="3251623" y="207614"/>
                </a:lnTo>
                <a:lnTo>
                  <a:pt x="3226982" y="197480"/>
                </a:lnTo>
                <a:lnTo>
                  <a:pt x="3221014" y="170475"/>
                </a:lnTo>
                <a:lnTo>
                  <a:pt x="3216316" y="162143"/>
                </a:lnTo>
                <a:lnTo>
                  <a:pt x="3208281" y="140487"/>
                </a:lnTo>
                <a:lnTo>
                  <a:pt x="3400843" y="113216"/>
                </a:lnTo>
                <a:lnTo>
                  <a:pt x="3399632" y="91708"/>
                </a:lnTo>
                <a:lnTo>
                  <a:pt x="3411036" y="86950"/>
                </a:lnTo>
                <a:lnTo>
                  <a:pt x="3592502" y="47389"/>
                </a:lnTo>
                <a:lnTo>
                  <a:pt x="3658831" y="42811"/>
                </a:lnTo>
                <a:lnTo>
                  <a:pt x="3674727" y="38644"/>
                </a:lnTo>
                <a:close/>
              </a:path>
            </a:pathLst>
          </a:custGeom>
          <a:solidFill>
            <a:schemeClr val="tx1"/>
          </a:solidFill>
          <a:ln w="2954" cap="flat">
            <a:noFill/>
            <a:prstDash val="solid"/>
            <a:miter/>
          </a:ln>
        </p:spPr>
        <p:txBody>
          <a:bodyPr rtlCol="0" anchor="ctr"/>
          <a:lstStyle/>
          <a:p>
            <a:endParaRPr lang="en-US" sz="1013" noProof="0">
              <a:solidFill>
                <a:schemeClr val="bg2"/>
              </a:solidFill>
            </a:endParaRPr>
          </a:p>
        </p:txBody>
      </p:sp>
      <p:sp>
        <p:nvSpPr>
          <p:cNvPr id="7" name="Rubrik 1">
            <a:extLst>
              <a:ext uri="{FF2B5EF4-FFF2-40B4-BE49-F238E27FC236}">
                <a16:creationId xmlns:a16="http://schemas.microsoft.com/office/drawing/2014/main" id="{ADB31BDE-E548-184D-895D-1D49B0220F0E}"/>
              </a:ext>
            </a:extLst>
          </p:cNvPr>
          <p:cNvSpPr>
            <a:spLocks noGrp="1"/>
          </p:cNvSpPr>
          <p:nvPr>
            <p:ph type="ctrTitle" hasCustomPrompt="1"/>
          </p:nvPr>
        </p:nvSpPr>
        <p:spPr>
          <a:xfrm>
            <a:off x="162000" y="374957"/>
            <a:ext cx="8756972" cy="455470"/>
          </a:xfrm>
        </p:spPr>
        <p:txBody>
          <a:bodyPr anchor="t">
            <a:noAutofit/>
          </a:bodyPr>
          <a:lstStyle>
            <a:lvl1pPr algn="l">
              <a:defRPr sz="2700" baseline="0">
                <a:solidFill>
                  <a:schemeClr val="tx1"/>
                </a:solidFill>
              </a:defRPr>
            </a:lvl1pPr>
          </a:lstStyle>
          <a:p>
            <a:r>
              <a:rPr lang="en-US" noProof="0"/>
              <a:t>CLICK TO ADD HEADLINE</a:t>
            </a:r>
          </a:p>
        </p:txBody>
      </p:sp>
    </p:spTree>
    <p:extLst>
      <p:ext uri="{BB962C8B-B14F-4D97-AF65-F5344CB8AC3E}">
        <p14:creationId xmlns:p14="http://schemas.microsoft.com/office/powerpoint/2010/main" val="32806850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Special_Smartphone_Blue">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4" name="Rektangel 3">
            <a:extLst>
              <a:ext uri="{FF2B5EF4-FFF2-40B4-BE49-F238E27FC236}">
                <a16:creationId xmlns:a16="http://schemas.microsoft.com/office/drawing/2014/main" id="{A7812C9D-F2CD-BD47-B408-9B43056D6B30}"/>
              </a:ext>
            </a:extLst>
          </p:cNvPr>
          <p:cNvSpPr/>
          <p:nvPr userDrawn="1"/>
        </p:nvSpPr>
        <p:spPr>
          <a:xfrm>
            <a:off x="4564855" y="0"/>
            <a:ext cx="4579145" cy="45791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7" name="Bildobjekt 6">
            <a:extLst>
              <a:ext uri="{FF2B5EF4-FFF2-40B4-BE49-F238E27FC236}">
                <a16:creationId xmlns:a16="http://schemas.microsoft.com/office/drawing/2014/main" id="{6E9AA5B7-B318-BC4C-BB6A-98ECA465B2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74825" y="455756"/>
            <a:ext cx="1959208" cy="3929300"/>
          </a:xfrm>
          <a:prstGeom prst="rect">
            <a:avLst/>
          </a:prstGeom>
        </p:spPr>
      </p:pic>
      <p:sp>
        <p:nvSpPr>
          <p:cNvPr id="12" name="Platshållare för bild 11">
            <a:extLst>
              <a:ext uri="{FF2B5EF4-FFF2-40B4-BE49-F238E27FC236}">
                <a16:creationId xmlns:a16="http://schemas.microsoft.com/office/drawing/2014/main" id="{63866E22-7B4F-B845-A577-43CCA4324AA2}"/>
              </a:ext>
            </a:extLst>
          </p:cNvPr>
          <p:cNvSpPr>
            <a:spLocks noGrp="1"/>
          </p:cNvSpPr>
          <p:nvPr>
            <p:ph type="pic" sz="quarter" idx="14" hasCustomPrompt="1"/>
          </p:nvPr>
        </p:nvSpPr>
        <p:spPr>
          <a:xfrm>
            <a:off x="6002123" y="569842"/>
            <a:ext cx="1709013" cy="3693091"/>
          </a:xfrm>
          <a:custGeom>
            <a:avLst/>
            <a:gdLst>
              <a:gd name="connsiteX0" fmla="*/ 229828 w 2278684"/>
              <a:gd name="connsiteY0" fmla="*/ 0 h 4924121"/>
              <a:gd name="connsiteX1" fmla="*/ 507240 w 2278684"/>
              <a:gd name="connsiteY1" fmla="*/ 0 h 4924121"/>
              <a:gd name="connsiteX2" fmla="*/ 504747 w 2278684"/>
              <a:gd name="connsiteY2" fmla="*/ 12350 h 4924121"/>
              <a:gd name="connsiteX3" fmla="*/ 679928 w 2278684"/>
              <a:gd name="connsiteY3" fmla="*/ 187531 h 4924121"/>
              <a:gd name="connsiteX4" fmla="*/ 1595097 w 2278684"/>
              <a:gd name="connsiteY4" fmla="*/ 187531 h 4924121"/>
              <a:gd name="connsiteX5" fmla="*/ 1770278 w 2278684"/>
              <a:gd name="connsiteY5" fmla="*/ 12350 h 4924121"/>
              <a:gd name="connsiteX6" fmla="*/ 1767785 w 2278684"/>
              <a:gd name="connsiteY6" fmla="*/ 0 h 4924121"/>
              <a:gd name="connsiteX7" fmla="*/ 2048856 w 2278684"/>
              <a:gd name="connsiteY7" fmla="*/ 0 h 4924121"/>
              <a:gd name="connsiteX8" fmla="*/ 2278684 w 2278684"/>
              <a:gd name="connsiteY8" fmla="*/ 229828 h 4924121"/>
              <a:gd name="connsiteX9" fmla="*/ 2278684 w 2278684"/>
              <a:gd name="connsiteY9" fmla="*/ 4694293 h 4924121"/>
              <a:gd name="connsiteX10" fmla="*/ 2048856 w 2278684"/>
              <a:gd name="connsiteY10" fmla="*/ 4924121 h 4924121"/>
              <a:gd name="connsiteX11" fmla="*/ 229828 w 2278684"/>
              <a:gd name="connsiteY11" fmla="*/ 4924121 h 4924121"/>
              <a:gd name="connsiteX12" fmla="*/ 0 w 2278684"/>
              <a:gd name="connsiteY12" fmla="*/ 4694293 h 4924121"/>
              <a:gd name="connsiteX13" fmla="*/ 0 w 2278684"/>
              <a:gd name="connsiteY13" fmla="*/ 229828 h 4924121"/>
              <a:gd name="connsiteX14" fmla="*/ 229828 w 2278684"/>
              <a:gd name="connsiteY14" fmla="*/ 0 h 492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8684" h="4924121">
                <a:moveTo>
                  <a:pt x="229828" y="0"/>
                </a:moveTo>
                <a:lnTo>
                  <a:pt x="507240" y="0"/>
                </a:lnTo>
                <a:lnTo>
                  <a:pt x="504747" y="12350"/>
                </a:lnTo>
                <a:cubicBezTo>
                  <a:pt x="504747" y="109100"/>
                  <a:pt x="583178" y="187531"/>
                  <a:pt x="679928" y="187531"/>
                </a:cubicBezTo>
                <a:lnTo>
                  <a:pt x="1595097" y="187531"/>
                </a:lnTo>
                <a:cubicBezTo>
                  <a:pt x="1691847" y="187531"/>
                  <a:pt x="1770278" y="109100"/>
                  <a:pt x="1770278" y="12350"/>
                </a:cubicBezTo>
                <a:lnTo>
                  <a:pt x="1767785" y="0"/>
                </a:lnTo>
                <a:lnTo>
                  <a:pt x="2048856" y="0"/>
                </a:lnTo>
                <a:cubicBezTo>
                  <a:pt x="2175786" y="0"/>
                  <a:pt x="2278684" y="102898"/>
                  <a:pt x="2278684" y="229828"/>
                </a:cubicBezTo>
                <a:lnTo>
                  <a:pt x="2278684" y="4694293"/>
                </a:lnTo>
                <a:cubicBezTo>
                  <a:pt x="2278684" y="4821223"/>
                  <a:pt x="2175786" y="4924121"/>
                  <a:pt x="2048856" y="4924121"/>
                </a:cubicBezTo>
                <a:lnTo>
                  <a:pt x="229828" y="4924121"/>
                </a:lnTo>
                <a:cubicBezTo>
                  <a:pt x="102898" y="4924121"/>
                  <a:pt x="0" y="4821223"/>
                  <a:pt x="0" y="4694293"/>
                </a:cubicBezTo>
                <a:lnTo>
                  <a:pt x="0" y="229828"/>
                </a:lnTo>
                <a:cubicBezTo>
                  <a:pt x="0" y="102898"/>
                  <a:pt x="102898" y="0"/>
                  <a:pt x="229828" y="0"/>
                </a:cubicBezTo>
                <a:close/>
              </a:path>
            </a:pathLst>
          </a:custGeom>
          <a:solidFill>
            <a:schemeClr val="tx1">
              <a:lumMod val="25000"/>
              <a:lumOff val="75000"/>
            </a:schemeClr>
          </a:solidFill>
        </p:spPr>
        <p:txBody>
          <a:bodyPr wrap="square" anchor="ctr">
            <a:noAutofit/>
          </a:bodyPr>
          <a:lstStyle>
            <a:lvl1pPr marL="0" indent="0" algn="ctr">
              <a:buNone/>
              <a:defRPr sz="675">
                <a:solidFill>
                  <a:schemeClr val="tx2">
                    <a:lumMod val="75000"/>
                    <a:lumOff val="25000"/>
                  </a:schemeClr>
                </a:solidFill>
              </a:defRPr>
            </a:lvl1pPr>
          </a:lstStyle>
          <a:p>
            <a:r>
              <a:rPr lang="en-US" sz="675" noProof="0"/>
              <a:t>Add image</a:t>
            </a:r>
            <a:endParaRPr lang="en-US" noProof="0"/>
          </a:p>
        </p:txBody>
      </p:sp>
      <p:sp>
        <p:nvSpPr>
          <p:cNvPr id="13" name="Platshållare för bildnummer 5">
            <a:extLst>
              <a:ext uri="{FF2B5EF4-FFF2-40B4-BE49-F238E27FC236}">
                <a16:creationId xmlns:a16="http://schemas.microsoft.com/office/drawing/2014/main" id="{5527D3D3-2E9A-3743-8C35-8F61354C460B}"/>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4C9D9E8C-E591-F343-921D-D650C3CBF779}"/>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Rubrik 1">
            <a:extLst>
              <a:ext uri="{FF2B5EF4-FFF2-40B4-BE49-F238E27FC236}">
                <a16:creationId xmlns:a16="http://schemas.microsoft.com/office/drawing/2014/main" id="{19AF1338-129D-E54F-B7C6-B780D06FD858}"/>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9808044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Special_Smartphone_Yellow">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4" name="Rektangel 3">
            <a:extLst>
              <a:ext uri="{FF2B5EF4-FFF2-40B4-BE49-F238E27FC236}">
                <a16:creationId xmlns:a16="http://schemas.microsoft.com/office/drawing/2014/main" id="{A7812C9D-F2CD-BD47-B408-9B43056D6B30}"/>
              </a:ext>
            </a:extLst>
          </p:cNvPr>
          <p:cNvSpPr/>
          <p:nvPr userDrawn="1"/>
        </p:nvSpPr>
        <p:spPr>
          <a:xfrm>
            <a:off x="4564855" y="0"/>
            <a:ext cx="4579145" cy="45791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7" name="Bildobjekt 6">
            <a:extLst>
              <a:ext uri="{FF2B5EF4-FFF2-40B4-BE49-F238E27FC236}">
                <a16:creationId xmlns:a16="http://schemas.microsoft.com/office/drawing/2014/main" id="{6E9AA5B7-B318-BC4C-BB6A-98ECA465B2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74825" y="455756"/>
            <a:ext cx="1959208" cy="3929300"/>
          </a:xfrm>
          <a:prstGeom prst="rect">
            <a:avLst/>
          </a:prstGeom>
        </p:spPr>
      </p:pic>
      <p:sp>
        <p:nvSpPr>
          <p:cNvPr id="12" name="Platshållare för bild 11">
            <a:extLst>
              <a:ext uri="{FF2B5EF4-FFF2-40B4-BE49-F238E27FC236}">
                <a16:creationId xmlns:a16="http://schemas.microsoft.com/office/drawing/2014/main" id="{63866E22-7B4F-B845-A577-43CCA4324AA2}"/>
              </a:ext>
            </a:extLst>
          </p:cNvPr>
          <p:cNvSpPr>
            <a:spLocks noGrp="1"/>
          </p:cNvSpPr>
          <p:nvPr>
            <p:ph type="pic" sz="quarter" idx="14" hasCustomPrompt="1"/>
          </p:nvPr>
        </p:nvSpPr>
        <p:spPr>
          <a:xfrm>
            <a:off x="6002123" y="569842"/>
            <a:ext cx="1709013" cy="3693091"/>
          </a:xfrm>
          <a:custGeom>
            <a:avLst/>
            <a:gdLst>
              <a:gd name="connsiteX0" fmla="*/ 229828 w 2278684"/>
              <a:gd name="connsiteY0" fmla="*/ 0 h 4924121"/>
              <a:gd name="connsiteX1" fmla="*/ 507240 w 2278684"/>
              <a:gd name="connsiteY1" fmla="*/ 0 h 4924121"/>
              <a:gd name="connsiteX2" fmla="*/ 504747 w 2278684"/>
              <a:gd name="connsiteY2" fmla="*/ 12350 h 4924121"/>
              <a:gd name="connsiteX3" fmla="*/ 679928 w 2278684"/>
              <a:gd name="connsiteY3" fmla="*/ 187531 h 4924121"/>
              <a:gd name="connsiteX4" fmla="*/ 1595097 w 2278684"/>
              <a:gd name="connsiteY4" fmla="*/ 187531 h 4924121"/>
              <a:gd name="connsiteX5" fmla="*/ 1770278 w 2278684"/>
              <a:gd name="connsiteY5" fmla="*/ 12350 h 4924121"/>
              <a:gd name="connsiteX6" fmla="*/ 1767785 w 2278684"/>
              <a:gd name="connsiteY6" fmla="*/ 0 h 4924121"/>
              <a:gd name="connsiteX7" fmla="*/ 2048856 w 2278684"/>
              <a:gd name="connsiteY7" fmla="*/ 0 h 4924121"/>
              <a:gd name="connsiteX8" fmla="*/ 2278684 w 2278684"/>
              <a:gd name="connsiteY8" fmla="*/ 229828 h 4924121"/>
              <a:gd name="connsiteX9" fmla="*/ 2278684 w 2278684"/>
              <a:gd name="connsiteY9" fmla="*/ 4694293 h 4924121"/>
              <a:gd name="connsiteX10" fmla="*/ 2048856 w 2278684"/>
              <a:gd name="connsiteY10" fmla="*/ 4924121 h 4924121"/>
              <a:gd name="connsiteX11" fmla="*/ 229828 w 2278684"/>
              <a:gd name="connsiteY11" fmla="*/ 4924121 h 4924121"/>
              <a:gd name="connsiteX12" fmla="*/ 0 w 2278684"/>
              <a:gd name="connsiteY12" fmla="*/ 4694293 h 4924121"/>
              <a:gd name="connsiteX13" fmla="*/ 0 w 2278684"/>
              <a:gd name="connsiteY13" fmla="*/ 229828 h 4924121"/>
              <a:gd name="connsiteX14" fmla="*/ 229828 w 2278684"/>
              <a:gd name="connsiteY14" fmla="*/ 0 h 492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8684" h="4924121">
                <a:moveTo>
                  <a:pt x="229828" y="0"/>
                </a:moveTo>
                <a:lnTo>
                  <a:pt x="507240" y="0"/>
                </a:lnTo>
                <a:lnTo>
                  <a:pt x="504747" y="12350"/>
                </a:lnTo>
                <a:cubicBezTo>
                  <a:pt x="504747" y="109100"/>
                  <a:pt x="583178" y="187531"/>
                  <a:pt x="679928" y="187531"/>
                </a:cubicBezTo>
                <a:lnTo>
                  <a:pt x="1595097" y="187531"/>
                </a:lnTo>
                <a:cubicBezTo>
                  <a:pt x="1691847" y="187531"/>
                  <a:pt x="1770278" y="109100"/>
                  <a:pt x="1770278" y="12350"/>
                </a:cubicBezTo>
                <a:lnTo>
                  <a:pt x="1767785" y="0"/>
                </a:lnTo>
                <a:lnTo>
                  <a:pt x="2048856" y="0"/>
                </a:lnTo>
                <a:cubicBezTo>
                  <a:pt x="2175786" y="0"/>
                  <a:pt x="2278684" y="102898"/>
                  <a:pt x="2278684" y="229828"/>
                </a:cubicBezTo>
                <a:lnTo>
                  <a:pt x="2278684" y="4694293"/>
                </a:lnTo>
                <a:cubicBezTo>
                  <a:pt x="2278684" y="4821223"/>
                  <a:pt x="2175786" y="4924121"/>
                  <a:pt x="2048856" y="4924121"/>
                </a:cubicBezTo>
                <a:lnTo>
                  <a:pt x="229828" y="4924121"/>
                </a:lnTo>
                <a:cubicBezTo>
                  <a:pt x="102898" y="4924121"/>
                  <a:pt x="0" y="4821223"/>
                  <a:pt x="0" y="4694293"/>
                </a:cubicBezTo>
                <a:lnTo>
                  <a:pt x="0" y="229828"/>
                </a:lnTo>
                <a:cubicBezTo>
                  <a:pt x="0" y="102898"/>
                  <a:pt x="102898" y="0"/>
                  <a:pt x="229828" y="0"/>
                </a:cubicBezTo>
                <a:close/>
              </a:path>
            </a:pathLst>
          </a:custGeom>
          <a:solidFill>
            <a:schemeClr val="tx1">
              <a:lumMod val="25000"/>
              <a:lumOff val="75000"/>
            </a:schemeClr>
          </a:solidFill>
        </p:spPr>
        <p:txBody>
          <a:bodyPr wrap="square" anchor="ctr">
            <a:noAutofit/>
          </a:bodyPr>
          <a:lstStyle>
            <a:lvl1pPr marL="0" indent="0" algn="ctr">
              <a:buNone/>
              <a:defRPr sz="675">
                <a:solidFill>
                  <a:schemeClr val="tx2">
                    <a:lumMod val="75000"/>
                    <a:lumOff val="25000"/>
                  </a:schemeClr>
                </a:solidFill>
              </a:defRPr>
            </a:lvl1pPr>
          </a:lstStyle>
          <a:p>
            <a:r>
              <a:rPr lang="en-US" sz="675" noProof="0"/>
              <a:t>Add image</a:t>
            </a:r>
            <a:endParaRPr lang="en-US" noProof="0"/>
          </a:p>
        </p:txBody>
      </p:sp>
      <p:sp>
        <p:nvSpPr>
          <p:cNvPr id="13" name="Platshållare för bildnummer 5">
            <a:extLst>
              <a:ext uri="{FF2B5EF4-FFF2-40B4-BE49-F238E27FC236}">
                <a16:creationId xmlns:a16="http://schemas.microsoft.com/office/drawing/2014/main" id="{5527D3D3-2E9A-3743-8C35-8F61354C460B}"/>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4C9D9E8C-E591-F343-921D-D650C3CBF779}"/>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Rubrik 1">
            <a:extLst>
              <a:ext uri="{FF2B5EF4-FFF2-40B4-BE49-F238E27FC236}">
                <a16:creationId xmlns:a16="http://schemas.microsoft.com/office/drawing/2014/main" id="{19AF1338-129D-E54F-B7C6-B780D06FD858}"/>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3813886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Special_Smartphone_Orange">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4" name="Rektangel 3">
            <a:extLst>
              <a:ext uri="{FF2B5EF4-FFF2-40B4-BE49-F238E27FC236}">
                <a16:creationId xmlns:a16="http://schemas.microsoft.com/office/drawing/2014/main" id="{A7812C9D-F2CD-BD47-B408-9B43056D6B30}"/>
              </a:ext>
            </a:extLst>
          </p:cNvPr>
          <p:cNvSpPr/>
          <p:nvPr userDrawn="1"/>
        </p:nvSpPr>
        <p:spPr>
          <a:xfrm>
            <a:off x="4564855" y="0"/>
            <a:ext cx="4579145" cy="45791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7" name="Bildobjekt 6">
            <a:extLst>
              <a:ext uri="{FF2B5EF4-FFF2-40B4-BE49-F238E27FC236}">
                <a16:creationId xmlns:a16="http://schemas.microsoft.com/office/drawing/2014/main" id="{6E9AA5B7-B318-BC4C-BB6A-98ECA465B2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74825" y="455756"/>
            <a:ext cx="1959208" cy="3929300"/>
          </a:xfrm>
          <a:prstGeom prst="rect">
            <a:avLst/>
          </a:prstGeom>
        </p:spPr>
      </p:pic>
      <p:sp>
        <p:nvSpPr>
          <p:cNvPr id="12" name="Platshållare för bild 11">
            <a:extLst>
              <a:ext uri="{FF2B5EF4-FFF2-40B4-BE49-F238E27FC236}">
                <a16:creationId xmlns:a16="http://schemas.microsoft.com/office/drawing/2014/main" id="{63866E22-7B4F-B845-A577-43CCA4324AA2}"/>
              </a:ext>
            </a:extLst>
          </p:cNvPr>
          <p:cNvSpPr>
            <a:spLocks noGrp="1"/>
          </p:cNvSpPr>
          <p:nvPr>
            <p:ph type="pic" sz="quarter" idx="14" hasCustomPrompt="1"/>
          </p:nvPr>
        </p:nvSpPr>
        <p:spPr>
          <a:xfrm>
            <a:off x="6002123" y="569842"/>
            <a:ext cx="1709013" cy="3693091"/>
          </a:xfrm>
          <a:custGeom>
            <a:avLst/>
            <a:gdLst>
              <a:gd name="connsiteX0" fmla="*/ 229828 w 2278684"/>
              <a:gd name="connsiteY0" fmla="*/ 0 h 4924121"/>
              <a:gd name="connsiteX1" fmla="*/ 507240 w 2278684"/>
              <a:gd name="connsiteY1" fmla="*/ 0 h 4924121"/>
              <a:gd name="connsiteX2" fmla="*/ 504747 w 2278684"/>
              <a:gd name="connsiteY2" fmla="*/ 12350 h 4924121"/>
              <a:gd name="connsiteX3" fmla="*/ 679928 w 2278684"/>
              <a:gd name="connsiteY3" fmla="*/ 187531 h 4924121"/>
              <a:gd name="connsiteX4" fmla="*/ 1595097 w 2278684"/>
              <a:gd name="connsiteY4" fmla="*/ 187531 h 4924121"/>
              <a:gd name="connsiteX5" fmla="*/ 1770278 w 2278684"/>
              <a:gd name="connsiteY5" fmla="*/ 12350 h 4924121"/>
              <a:gd name="connsiteX6" fmla="*/ 1767785 w 2278684"/>
              <a:gd name="connsiteY6" fmla="*/ 0 h 4924121"/>
              <a:gd name="connsiteX7" fmla="*/ 2048856 w 2278684"/>
              <a:gd name="connsiteY7" fmla="*/ 0 h 4924121"/>
              <a:gd name="connsiteX8" fmla="*/ 2278684 w 2278684"/>
              <a:gd name="connsiteY8" fmla="*/ 229828 h 4924121"/>
              <a:gd name="connsiteX9" fmla="*/ 2278684 w 2278684"/>
              <a:gd name="connsiteY9" fmla="*/ 4694293 h 4924121"/>
              <a:gd name="connsiteX10" fmla="*/ 2048856 w 2278684"/>
              <a:gd name="connsiteY10" fmla="*/ 4924121 h 4924121"/>
              <a:gd name="connsiteX11" fmla="*/ 229828 w 2278684"/>
              <a:gd name="connsiteY11" fmla="*/ 4924121 h 4924121"/>
              <a:gd name="connsiteX12" fmla="*/ 0 w 2278684"/>
              <a:gd name="connsiteY12" fmla="*/ 4694293 h 4924121"/>
              <a:gd name="connsiteX13" fmla="*/ 0 w 2278684"/>
              <a:gd name="connsiteY13" fmla="*/ 229828 h 4924121"/>
              <a:gd name="connsiteX14" fmla="*/ 229828 w 2278684"/>
              <a:gd name="connsiteY14" fmla="*/ 0 h 492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8684" h="4924121">
                <a:moveTo>
                  <a:pt x="229828" y="0"/>
                </a:moveTo>
                <a:lnTo>
                  <a:pt x="507240" y="0"/>
                </a:lnTo>
                <a:lnTo>
                  <a:pt x="504747" y="12350"/>
                </a:lnTo>
                <a:cubicBezTo>
                  <a:pt x="504747" y="109100"/>
                  <a:pt x="583178" y="187531"/>
                  <a:pt x="679928" y="187531"/>
                </a:cubicBezTo>
                <a:lnTo>
                  <a:pt x="1595097" y="187531"/>
                </a:lnTo>
                <a:cubicBezTo>
                  <a:pt x="1691847" y="187531"/>
                  <a:pt x="1770278" y="109100"/>
                  <a:pt x="1770278" y="12350"/>
                </a:cubicBezTo>
                <a:lnTo>
                  <a:pt x="1767785" y="0"/>
                </a:lnTo>
                <a:lnTo>
                  <a:pt x="2048856" y="0"/>
                </a:lnTo>
                <a:cubicBezTo>
                  <a:pt x="2175786" y="0"/>
                  <a:pt x="2278684" y="102898"/>
                  <a:pt x="2278684" y="229828"/>
                </a:cubicBezTo>
                <a:lnTo>
                  <a:pt x="2278684" y="4694293"/>
                </a:lnTo>
                <a:cubicBezTo>
                  <a:pt x="2278684" y="4821223"/>
                  <a:pt x="2175786" y="4924121"/>
                  <a:pt x="2048856" y="4924121"/>
                </a:cubicBezTo>
                <a:lnTo>
                  <a:pt x="229828" y="4924121"/>
                </a:lnTo>
                <a:cubicBezTo>
                  <a:pt x="102898" y="4924121"/>
                  <a:pt x="0" y="4821223"/>
                  <a:pt x="0" y="4694293"/>
                </a:cubicBezTo>
                <a:lnTo>
                  <a:pt x="0" y="229828"/>
                </a:lnTo>
                <a:cubicBezTo>
                  <a:pt x="0" y="102898"/>
                  <a:pt x="102898" y="0"/>
                  <a:pt x="229828" y="0"/>
                </a:cubicBezTo>
                <a:close/>
              </a:path>
            </a:pathLst>
          </a:custGeom>
          <a:solidFill>
            <a:schemeClr val="tx1">
              <a:lumMod val="25000"/>
              <a:lumOff val="75000"/>
            </a:schemeClr>
          </a:solidFill>
        </p:spPr>
        <p:txBody>
          <a:bodyPr wrap="square" anchor="ctr">
            <a:noAutofit/>
          </a:bodyPr>
          <a:lstStyle>
            <a:lvl1pPr marL="0" indent="0" algn="ctr">
              <a:buNone/>
              <a:defRPr sz="675">
                <a:solidFill>
                  <a:schemeClr val="tx2">
                    <a:lumMod val="75000"/>
                    <a:lumOff val="25000"/>
                  </a:schemeClr>
                </a:solidFill>
              </a:defRPr>
            </a:lvl1pPr>
          </a:lstStyle>
          <a:p>
            <a:r>
              <a:rPr lang="en-US" sz="675" noProof="0"/>
              <a:t>Add image</a:t>
            </a:r>
            <a:endParaRPr lang="en-US" noProof="0"/>
          </a:p>
        </p:txBody>
      </p:sp>
      <p:sp>
        <p:nvSpPr>
          <p:cNvPr id="13" name="Platshållare för bildnummer 5">
            <a:extLst>
              <a:ext uri="{FF2B5EF4-FFF2-40B4-BE49-F238E27FC236}">
                <a16:creationId xmlns:a16="http://schemas.microsoft.com/office/drawing/2014/main" id="{5527D3D3-2E9A-3743-8C35-8F61354C460B}"/>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4C9D9E8C-E591-F343-921D-D650C3CBF779}"/>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Rubrik 1">
            <a:extLst>
              <a:ext uri="{FF2B5EF4-FFF2-40B4-BE49-F238E27FC236}">
                <a16:creationId xmlns:a16="http://schemas.microsoft.com/office/drawing/2014/main" id="{19AF1338-129D-E54F-B7C6-B780D06FD858}"/>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41149021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Special_Computer_Blue">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4" name="Rektangel 3">
            <a:extLst>
              <a:ext uri="{FF2B5EF4-FFF2-40B4-BE49-F238E27FC236}">
                <a16:creationId xmlns:a16="http://schemas.microsoft.com/office/drawing/2014/main" id="{A7812C9D-F2CD-BD47-B408-9B43056D6B30}"/>
              </a:ext>
            </a:extLst>
          </p:cNvPr>
          <p:cNvSpPr/>
          <p:nvPr userDrawn="1"/>
        </p:nvSpPr>
        <p:spPr>
          <a:xfrm>
            <a:off x="4564855" y="0"/>
            <a:ext cx="4579145" cy="45791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16" name="Bildobjekt 15">
            <a:extLst>
              <a:ext uri="{FF2B5EF4-FFF2-40B4-BE49-F238E27FC236}">
                <a16:creationId xmlns:a16="http://schemas.microsoft.com/office/drawing/2014/main" id="{288558E7-65BA-2543-AEE7-AE6DD91996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751"/>
          <a:stretch/>
        </p:blipFill>
        <p:spPr>
          <a:xfrm>
            <a:off x="4680942" y="975049"/>
            <a:ext cx="4346972" cy="3538472"/>
          </a:xfrm>
          <a:prstGeom prst="rect">
            <a:avLst/>
          </a:prstGeom>
        </p:spPr>
      </p:pic>
      <p:sp>
        <p:nvSpPr>
          <p:cNvPr id="3" name="Platshållare för bild 2">
            <a:extLst>
              <a:ext uri="{FF2B5EF4-FFF2-40B4-BE49-F238E27FC236}">
                <a16:creationId xmlns:a16="http://schemas.microsoft.com/office/drawing/2014/main" id="{75EE0FFD-7B29-944E-B777-E89A660889A4}"/>
              </a:ext>
            </a:extLst>
          </p:cNvPr>
          <p:cNvSpPr>
            <a:spLocks noGrp="1"/>
          </p:cNvSpPr>
          <p:nvPr>
            <p:ph type="pic" sz="quarter" idx="14" hasCustomPrompt="1"/>
          </p:nvPr>
        </p:nvSpPr>
        <p:spPr>
          <a:xfrm>
            <a:off x="4932639" y="1213705"/>
            <a:ext cx="3832743" cy="2128838"/>
          </a:xfrm>
          <a:solidFill>
            <a:schemeClr val="tx1">
              <a:lumMod val="25000"/>
              <a:lumOff val="75000"/>
            </a:schemeClr>
          </a:solidFill>
        </p:spPr>
        <p:txBody>
          <a:bodyPr anchor="ctr">
            <a:normAutofit/>
          </a:bodyPr>
          <a:lstStyle>
            <a:lvl1pPr marL="0" indent="0" algn="ctr">
              <a:buNone/>
              <a:defRPr sz="675">
                <a:solidFill>
                  <a:schemeClr val="tx1">
                    <a:lumMod val="75000"/>
                    <a:lumOff val="25000"/>
                  </a:schemeClr>
                </a:solidFill>
              </a:defRPr>
            </a:lvl1pPr>
          </a:lstStyle>
          <a:p>
            <a:r>
              <a:rPr lang="en-US" noProof="0"/>
              <a:t>Add image</a:t>
            </a:r>
          </a:p>
        </p:txBody>
      </p:sp>
      <p:sp>
        <p:nvSpPr>
          <p:cNvPr id="18" name="Platshållare för bildnummer 5">
            <a:extLst>
              <a:ext uri="{FF2B5EF4-FFF2-40B4-BE49-F238E27FC236}">
                <a16:creationId xmlns:a16="http://schemas.microsoft.com/office/drawing/2014/main" id="{A1FFF8BA-E2D6-DA4D-97FE-58A7FE142FE6}"/>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9DA23BDA-C6E1-C441-856E-7FFCE38A5BBE}"/>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ubrik 1">
            <a:extLst>
              <a:ext uri="{FF2B5EF4-FFF2-40B4-BE49-F238E27FC236}">
                <a16:creationId xmlns:a16="http://schemas.microsoft.com/office/drawing/2014/main" id="{3F33829F-97D0-7643-B1F8-6EF1C04C00EC}"/>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24706961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Special_Computer_Yellow">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4" name="Rektangel 3">
            <a:extLst>
              <a:ext uri="{FF2B5EF4-FFF2-40B4-BE49-F238E27FC236}">
                <a16:creationId xmlns:a16="http://schemas.microsoft.com/office/drawing/2014/main" id="{A7812C9D-F2CD-BD47-B408-9B43056D6B30}"/>
              </a:ext>
            </a:extLst>
          </p:cNvPr>
          <p:cNvSpPr/>
          <p:nvPr userDrawn="1"/>
        </p:nvSpPr>
        <p:spPr>
          <a:xfrm>
            <a:off x="4564855" y="0"/>
            <a:ext cx="4579145" cy="45791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16" name="Bildobjekt 15">
            <a:extLst>
              <a:ext uri="{FF2B5EF4-FFF2-40B4-BE49-F238E27FC236}">
                <a16:creationId xmlns:a16="http://schemas.microsoft.com/office/drawing/2014/main" id="{288558E7-65BA-2543-AEE7-AE6DD91996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751"/>
          <a:stretch/>
        </p:blipFill>
        <p:spPr>
          <a:xfrm>
            <a:off x="4680942" y="975049"/>
            <a:ext cx="4346972" cy="3538472"/>
          </a:xfrm>
          <a:prstGeom prst="rect">
            <a:avLst/>
          </a:prstGeom>
        </p:spPr>
      </p:pic>
      <p:sp>
        <p:nvSpPr>
          <p:cNvPr id="3" name="Platshållare för bild 2">
            <a:extLst>
              <a:ext uri="{FF2B5EF4-FFF2-40B4-BE49-F238E27FC236}">
                <a16:creationId xmlns:a16="http://schemas.microsoft.com/office/drawing/2014/main" id="{75EE0FFD-7B29-944E-B777-E89A660889A4}"/>
              </a:ext>
            </a:extLst>
          </p:cNvPr>
          <p:cNvSpPr>
            <a:spLocks noGrp="1"/>
          </p:cNvSpPr>
          <p:nvPr>
            <p:ph type="pic" sz="quarter" idx="14" hasCustomPrompt="1"/>
          </p:nvPr>
        </p:nvSpPr>
        <p:spPr>
          <a:xfrm>
            <a:off x="4932639" y="1213705"/>
            <a:ext cx="3832743" cy="2128838"/>
          </a:xfrm>
          <a:solidFill>
            <a:schemeClr val="tx1">
              <a:lumMod val="25000"/>
              <a:lumOff val="75000"/>
            </a:schemeClr>
          </a:solidFill>
        </p:spPr>
        <p:txBody>
          <a:bodyPr anchor="ctr">
            <a:normAutofit/>
          </a:bodyPr>
          <a:lstStyle>
            <a:lvl1pPr marL="0" indent="0" algn="ctr">
              <a:buNone/>
              <a:defRPr sz="675">
                <a:solidFill>
                  <a:schemeClr val="tx1">
                    <a:lumMod val="75000"/>
                    <a:lumOff val="25000"/>
                  </a:schemeClr>
                </a:solidFill>
              </a:defRPr>
            </a:lvl1pPr>
          </a:lstStyle>
          <a:p>
            <a:r>
              <a:rPr lang="en-US" noProof="0"/>
              <a:t>Add image</a:t>
            </a:r>
          </a:p>
        </p:txBody>
      </p:sp>
      <p:sp>
        <p:nvSpPr>
          <p:cNvPr id="18" name="Platshållare för bildnummer 5">
            <a:extLst>
              <a:ext uri="{FF2B5EF4-FFF2-40B4-BE49-F238E27FC236}">
                <a16:creationId xmlns:a16="http://schemas.microsoft.com/office/drawing/2014/main" id="{A1FFF8BA-E2D6-DA4D-97FE-58A7FE142FE6}"/>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9DA23BDA-C6E1-C441-856E-7FFCE38A5BBE}"/>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ubrik 1">
            <a:extLst>
              <a:ext uri="{FF2B5EF4-FFF2-40B4-BE49-F238E27FC236}">
                <a16:creationId xmlns:a16="http://schemas.microsoft.com/office/drawing/2014/main" id="{3F33829F-97D0-7643-B1F8-6EF1C04C00EC}"/>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7522594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Special_Computer_Orange">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4" name="Rektangel 3">
            <a:extLst>
              <a:ext uri="{FF2B5EF4-FFF2-40B4-BE49-F238E27FC236}">
                <a16:creationId xmlns:a16="http://schemas.microsoft.com/office/drawing/2014/main" id="{A7812C9D-F2CD-BD47-B408-9B43056D6B30}"/>
              </a:ext>
            </a:extLst>
          </p:cNvPr>
          <p:cNvSpPr/>
          <p:nvPr userDrawn="1"/>
        </p:nvSpPr>
        <p:spPr>
          <a:xfrm>
            <a:off x="4564855" y="0"/>
            <a:ext cx="4579145" cy="45791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16" name="Bildobjekt 15">
            <a:extLst>
              <a:ext uri="{FF2B5EF4-FFF2-40B4-BE49-F238E27FC236}">
                <a16:creationId xmlns:a16="http://schemas.microsoft.com/office/drawing/2014/main" id="{288558E7-65BA-2543-AEE7-AE6DD91996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751"/>
          <a:stretch/>
        </p:blipFill>
        <p:spPr>
          <a:xfrm>
            <a:off x="4680942" y="975049"/>
            <a:ext cx="4346972" cy="3538472"/>
          </a:xfrm>
          <a:prstGeom prst="rect">
            <a:avLst/>
          </a:prstGeom>
        </p:spPr>
      </p:pic>
      <p:sp>
        <p:nvSpPr>
          <p:cNvPr id="3" name="Platshållare för bild 2">
            <a:extLst>
              <a:ext uri="{FF2B5EF4-FFF2-40B4-BE49-F238E27FC236}">
                <a16:creationId xmlns:a16="http://schemas.microsoft.com/office/drawing/2014/main" id="{75EE0FFD-7B29-944E-B777-E89A660889A4}"/>
              </a:ext>
            </a:extLst>
          </p:cNvPr>
          <p:cNvSpPr>
            <a:spLocks noGrp="1"/>
          </p:cNvSpPr>
          <p:nvPr>
            <p:ph type="pic" sz="quarter" idx="14" hasCustomPrompt="1"/>
          </p:nvPr>
        </p:nvSpPr>
        <p:spPr>
          <a:xfrm>
            <a:off x="4932639" y="1213705"/>
            <a:ext cx="3832743" cy="2128838"/>
          </a:xfrm>
          <a:solidFill>
            <a:schemeClr val="tx1">
              <a:lumMod val="25000"/>
              <a:lumOff val="75000"/>
            </a:schemeClr>
          </a:solidFill>
        </p:spPr>
        <p:txBody>
          <a:bodyPr anchor="ctr">
            <a:normAutofit/>
          </a:bodyPr>
          <a:lstStyle>
            <a:lvl1pPr marL="0" indent="0" algn="ctr">
              <a:buNone/>
              <a:defRPr sz="675">
                <a:solidFill>
                  <a:schemeClr val="tx1">
                    <a:lumMod val="75000"/>
                    <a:lumOff val="25000"/>
                  </a:schemeClr>
                </a:solidFill>
              </a:defRPr>
            </a:lvl1pPr>
          </a:lstStyle>
          <a:p>
            <a:r>
              <a:rPr lang="en-US" noProof="0"/>
              <a:t>Add image</a:t>
            </a:r>
          </a:p>
        </p:txBody>
      </p:sp>
      <p:sp>
        <p:nvSpPr>
          <p:cNvPr id="18" name="Platshållare för bildnummer 5">
            <a:extLst>
              <a:ext uri="{FF2B5EF4-FFF2-40B4-BE49-F238E27FC236}">
                <a16:creationId xmlns:a16="http://schemas.microsoft.com/office/drawing/2014/main" id="{A1FFF8BA-E2D6-DA4D-97FE-58A7FE142FE6}"/>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9DA23BDA-C6E1-C441-856E-7FFCE38A5BBE}"/>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ubrik 1">
            <a:extLst>
              <a:ext uri="{FF2B5EF4-FFF2-40B4-BE49-F238E27FC236}">
                <a16:creationId xmlns:a16="http://schemas.microsoft.com/office/drawing/2014/main" id="{3F33829F-97D0-7643-B1F8-6EF1C04C00EC}"/>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31369661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Special_Video">
    <p:bg>
      <p:bgRef idx="1001">
        <a:schemeClr val="bg1"/>
      </p:bgRef>
    </p:bg>
    <p:spTree>
      <p:nvGrpSpPr>
        <p:cNvPr id="1" name=""/>
        <p:cNvGrpSpPr/>
        <p:nvPr/>
      </p:nvGrpSpPr>
      <p:grpSpPr>
        <a:xfrm>
          <a:off x="0" y="0"/>
          <a:ext cx="0" cy="0"/>
          <a:chOff x="0" y="0"/>
          <a:chExt cx="0" cy="0"/>
        </a:xfrm>
      </p:grpSpPr>
      <p:sp>
        <p:nvSpPr>
          <p:cNvPr id="6" name="Platshållare för media 5">
            <a:extLst>
              <a:ext uri="{FF2B5EF4-FFF2-40B4-BE49-F238E27FC236}">
                <a16:creationId xmlns:a16="http://schemas.microsoft.com/office/drawing/2014/main" id="{70959DA6-3AEE-B445-9190-3F24EB243CC8}"/>
              </a:ext>
            </a:extLst>
          </p:cNvPr>
          <p:cNvSpPr>
            <a:spLocks noGrp="1"/>
          </p:cNvSpPr>
          <p:nvPr>
            <p:ph type="media" sz="quarter" idx="10" hasCustomPrompt="1"/>
          </p:nvPr>
        </p:nvSpPr>
        <p:spPr>
          <a:xfrm>
            <a:off x="0" y="0"/>
            <a:ext cx="9144000" cy="5143500"/>
          </a:xfrm>
          <a:solidFill>
            <a:schemeClr val="tx1">
              <a:lumMod val="10000"/>
              <a:lumOff val="90000"/>
            </a:schemeClr>
          </a:solidFill>
        </p:spPr>
        <p:txBody>
          <a:bodyPr>
            <a:normAutofit/>
          </a:bodyPr>
          <a:lstStyle>
            <a:lvl1pPr marL="0" indent="0" algn="ctr">
              <a:buNone/>
              <a:defRPr sz="675" b="0">
                <a:solidFill>
                  <a:schemeClr val="tx1">
                    <a:lumMod val="75000"/>
                    <a:lumOff val="25000"/>
                  </a:schemeClr>
                </a:solidFill>
              </a:defRPr>
            </a:lvl1pPr>
          </a:lstStyle>
          <a:p>
            <a:r>
              <a:rPr lang="en-US" noProof="0"/>
              <a:t>Add full screen video</a:t>
            </a:r>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4" name="Platshållare för bildnummer 5">
            <a:extLst>
              <a:ext uri="{FF2B5EF4-FFF2-40B4-BE49-F238E27FC236}">
                <a16:creationId xmlns:a16="http://schemas.microsoft.com/office/drawing/2014/main" id="{863CF30C-1E95-AA45-B93D-7E7A100B36DA}"/>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40408925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Special_Full_Image">
    <p:bg>
      <p:bgRef idx="1001">
        <a:schemeClr val="bg1"/>
      </p:bgRef>
    </p:bg>
    <p:spTree>
      <p:nvGrpSpPr>
        <p:cNvPr id="1" name=""/>
        <p:cNvGrpSpPr/>
        <p:nvPr/>
      </p:nvGrpSpPr>
      <p:grpSpPr>
        <a:xfrm>
          <a:off x="0" y="0"/>
          <a:ext cx="0" cy="0"/>
          <a:chOff x="0" y="0"/>
          <a:chExt cx="0" cy="0"/>
        </a:xfrm>
      </p:grpSpPr>
      <p:sp>
        <p:nvSpPr>
          <p:cNvPr id="3" name="Platshållare för bild 2">
            <a:extLst>
              <a:ext uri="{FF2B5EF4-FFF2-40B4-BE49-F238E27FC236}">
                <a16:creationId xmlns:a16="http://schemas.microsoft.com/office/drawing/2014/main" id="{224452E7-3D18-8944-B8D5-C7BAA0A84245}"/>
              </a:ext>
            </a:extLst>
          </p:cNvPr>
          <p:cNvSpPr>
            <a:spLocks noGrp="1"/>
          </p:cNvSpPr>
          <p:nvPr>
            <p:ph type="pic" sz="quarter" idx="10" hasCustomPrompt="1"/>
          </p:nvPr>
        </p:nvSpPr>
        <p:spPr>
          <a:xfrm>
            <a:off x="0" y="0"/>
            <a:ext cx="9144000" cy="5143500"/>
          </a:xfrm>
          <a:solidFill>
            <a:schemeClr val="tx1">
              <a:lumMod val="10000"/>
              <a:lumOff val="90000"/>
            </a:schemeClr>
          </a:solidFill>
        </p:spPr>
        <p:txBody>
          <a:bodyPr>
            <a:normAutofit/>
          </a:bodyPr>
          <a:lstStyle>
            <a:lvl1pPr marL="0" indent="0" algn="ctr">
              <a:buNone/>
              <a:defRPr sz="675" b="0">
                <a:solidFill>
                  <a:schemeClr val="tx1">
                    <a:lumMod val="75000"/>
                    <a:lumOff val="25000"/>
                  </a:schemeClr>
                </a:solidFill>
              </a:defRPr>
            </a:lvl1pPr>
          </a:lstStyle>
          <a:p>
            <a:r>
              <a:rPr lang="en-US" noProof="0"/>
              <a:t>Add full screen image</a:t>
            </a:r>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4" name="Platshållare för bildnummer 5">
            <a:extLst>
              <a:ext uri="{FF2B5EF4-FFF2-40B4-BE49-F238E27FC236}">
                <a16:creationId xmlns:a16="http://schemas.microsoft.com/office/drawing/2014/main" id="{1F47EC30-460E-824F-AD72-881B48CD3416}"/>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15863292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0_Heavy_Documentation_HL_2_images">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13" name="Platshållare för bild 9">
            <a:extLst>
              <a:ext uri="{FF2B5EF4-FFF2-40B4-BE49-F238E27FC236}">
                <a16:creationId xmlns:a16="http://schemas.microsoft.com/office/drawing/2014/main" id="{812AA3CE-54C2-9940-A7F5-38A163727E87}"/>
              </a:ext>
            </a:extLst>
          </p:cNvPr>
          <p:cNvSpPr>
            <a:spLocks noGrp="1"/>
          </p:cNvSpPr>
          <p:nvPr>
            <p:ph type="pic" sz="quarter" idx="15" hasCustomPrompt="1"/>
          </p:nvPr>
        </p:nvSpPr>
        <p:spPr>
          <a:xfrm>
            <a:off x="6859189" y="1"/>
            <a:ext cx="2284811" cy="2288381"/>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15" name="Platshållare för bild 9">
            <a:extLst>
              <a:ext uri="{FF2B5EF4-FFF2-40B4-BE49-F238E27FC236}">
                <a16:creationId xmlns:a16="http://schemas.microsoft.com/office/drawing/2014/main" id="{988A88BC-5AFB-1349-81F1-5302703B3B5A}"/>
              </a:ext>
            </a:extLst>
          </p:cNvPr>
          <p:cNvSpPr>
            <a:spLocks noGrp="1"/>
          </p:cNvSpPr>
          <p:nvPr>
            <p:ph type="pic" sz="quarter" idx="16" hasCustomPrompt="1"/>
          </p:nvPr>
        </p:nvSpPr>
        <p:spPr>
          <a:xfrm>
            <a:off x="6859189" y="2290763"/>
            <a:ext cx="2284811" cy="2288381"/>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9" name="Platshållare för bildnummer 5">
            <a:extLst>
              <a:ext uri="{FF2B5EF4-FFF2-40B4-BE49-F238E27FC236}">
                <a16:creationId xmlns:a16="http://schemas.microsoft.com/office/drawing/2014/main" id="{39309614-11B3-8641-9131-B3114A4C5A4F}"/>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F163C89F-BC93-7448-A4F8-D6532DFFF0FB}"/>
              </a:ext>
            </a:extLst>
          </p:cNvPr>
          <p:cNvSpPr>
            <a:spLocks noGrp="1" noChangeAspect="1"/>
          </p:cNvSpPr>
          <p:nvPr>
            <p:ph sz="quarter" idx="10" hasCustomPrompt="1"/>
          </p:nvPr>
        </p:nvSpPr>
        <p:spPr>
          <a:xfrm>
            <a:off x="162000" y="1595884"/>
            <a:ext cx="6290755"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ubrik 1">
            <a:extLst>
              <a:ext uri="{FF2B5EF4-FFF2-40B4-BE49-F238E27FC236}">
                <a16:creationId xmlns:a16="http://schemas.microsoft.com/office/drawing/2014/main" id="{35B4F209-9B4A-C94D-A126-1A57FE48C134}"/>
              </a:ext>
            </a:extLst>
          </p:cNvPr>
          <p:cNvSpPr>
            <a:spLocks noGrp="1"/>
          </p:cNvSpPr>
          <p:nvPr>
            <p:ph type="ctrTitle" hasCustomPrompt="1"/>
          </p:nvPr>
        </p:nvSpPr>
        <p:spPr>
          <a:xfrm>
            <a:off x="161999" y="374957"/>
            <a:ext cx="6290756"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27036036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4E74-C3E2-4FF2-94BD-34A3B93589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84FFD1-D1F8-46EE-AA76-3AAB576762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A9DA86-D051-4E99-A8F6-35857837C1E9}"/>
              </a:ext>
            </a:extLst>
          </p:cNvPr>
          <p:cNvSpPr>
            <a:spLocks noGrp="1"/>
          </p:cNvSpPr>
          <p:nvPr>
            <p:ph type="dt" sz="half" idx="10"/>
          </p:nvPr>
        </p:nvSpPr>
        <p:spPr/>
        <p:txBody>
          <a:bodyPr/>
          <a:lstStyle/>
          <a:p>
            <a:fld id="{727EA8F8-F127-469B-B0FE-B9C81FC94B40}" type="datetimeFigureOut">
              <a:rPr lang="en-US" smtClean="0"/>
              <a:t>9/1/2022</a:t>
            </a:fld>
            <a:endParaRPr lang="en-US"/>
          </a:p>
        </p:txBody>
      </p:sp>
      <p:sp>
        <p:nvSpPr>
          <p:cNvPr id="5" name="Footer Placeholder 4">
            <a:extLst>
              <a:ext uri="{FF2B5EF4-FFF2-40B4-BE49-F238E27FC236}">
                <a16:creationId xmlns:a16="http://schemas.microsoft.com/office/drawing/2014/main" id="{914E6C29-C93E-4B2C-84B1-095F163B4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9D071-F297-42F5-8F4B-70F9619EB765}"/>
              </a:ext>
            </a:extLst>
          </p:cNvPr>
          <p:cNvSpPr>
            <a:spLocks noGrp="1"/>
          </p:cNvSpPr>
          <p:nvPr>
            <p:ph type="sldNum" sz="quarter" idx="12"/>
          </p:nvPr>
        </p:nvSpPr>
        <p:spPr/>
        <p:txBody>
          <a:bodyPr/>
          <a:lstStyle/>
          <a:p>
            <a:fld id="{6FCA07EA-124C-450D-98CE-0CC480836878}" type="slidenum">
              <a:rPr lang="en-US" smtClean="0"/>
              <a:t>‹#›</a:t>
            </a:fld>
            <a:endParaRPr lang="en-US"/>
          </a:p>
        </p:txBody>
      </p:sp>
    </p:spTree>
    <p:extLst>
      <p:ext uri="{BB962C8B-B14F-4D97-AF65-F5344CB8AC3E}">
        <p14:creationId xmlns:p14="http://schemas.microsoft.com/office/powerpoint/2010/main" val="36992156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0_Heavy_Documentation_Text_1_image">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15" name="Platshållare för bild 9">
            <a:extLst>
              <a:ext uri="{FF2B5EF4-FFF2-40B4-BE49-F238E27FC236}">
                <a16:creationId xmlns:a16="http://schemas.microsoft.com/office/drawing/2014/main" id="{988A88BC-5AFB-1349-81F1-5302703B3B5A}"/>
              </a:ext>
            </a:extLst>
          </p:cNvPr>
          <p:cNvSpPr>
            <a:spLocks noGrp="1"/>
          </p:cNvSpPr>
          <p:nvPr>
            <p:ph type="pic" sz="quarter" idx="16" hasCustomPrompt="1"/>
          </p:nvPr>
        </p:nvSpPr>
        <p:spPr>
          <a:xfrm>
            <a:off x="6859189" y="0"/>
            <a:ext cx="2284811" cy="4579144"/>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7" name="Platshållare för bildnummer 5">
            <a:extLst>
              <a:ext uri="{FF2B5EF4-FFF2-40B4-BE49-F238E27FC236}">
                <a16:creationId xmlns:a16="http://schemas.microsoft.com/office/drawing/2014/main" id="{FF39B359-9C1B-654A-8E4A-5B32860BA001}"/>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8A3AF197-7DE5-9B44-9C4D-69F24938DEF3}"/>
              </a:ext>
            </a:extLst>
          </p:cNvPr>
          <p:cNvSpPr>
            <a:spLocks noGrp="1" noChangeAspect="1"/>
          </p:cNvSpPr>
          <p:nvPr>
            <p:ph sz="quarter" idx="10" hasCustomPrompt="1"/>
          </p:nvPr>
        </p:nvSpPr>
        <p:spPr>
          <a:xfrm>
            <a:off x="162000" y="1595884"/>
            <a:ext cx="6301145"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ubrik 1">
            <a:extLst>
              <a:ext uri="{FF2B5EF4-FFF2-40B4-BE49-F238E27FC236}">
                <a16:creationId xmlns:a16="http://schemas.microsoft.com/office/drawing/2014/main" id="{4B866AC1-1209-854B-B7BE-E3191989DB48}"/>
              </a:ext>
            </a:extLst>
          </p:cNvPr>
          <p:cNvSpPr>
            <a:spLocks noGrp="1"/>
          </p:cNvSpPr>
          <p:nvPr>
            <p:ph type="ctrTitle" hasCustomPrompt="1"/>
          </p:nvPr>
        </p:nvSpPr>
        <p:spPr>
          <a:xfrm>
            <a:off x="162000" y="374957"/>
            <a:ext cx="6301145"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17018157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0_Heavy_Documentation_Text_1_image_large">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15" name="Platshållare för bild 9">
            <a:extLst>
              <a:ext uri="{FF2B5EF4-FFF2-40B4-BE49-F238E27FC236}">
                <a16:creationId xmlns:a16="http://schemas.microsoft.com/office/drawing/2014/main" id="{988A88BC-5AFB-1349-81F1-5302703B3B5A}"/>
              </a:ext>
            </a:extLst>
          </p:cNvPr>
          <p:cNvSpPr>
            <a:spLocks noGrp="1"/>
          </p:cNvSpPr>
          <p:nvPr>
            <p:ph type="pic" sz="quarter" idx="16" hasCustomPrompt="1"/>
          </p:nvPr>
        </p:nvSpPr>
        <p:spPr>
          <a:xfrm>
            <a:off x="4572000" y="0"/>
            <a:ext cx="4572000" cy="4579144"/>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7" name="Platshållare för bildnummer 5">
            <a:extLst>
              <a:ext uri="{FF2B5EF4-FFF2-40B4-BE49-F238E27FC236}">
                <a16:creationId xmlns:a16="http://schemas.microsoft.com/office/drawing/2014/main" id="{FF39B359-9C1B-654A-8E4A-5B32860BA001}"/>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0" name="Platshållare för innehåll 7">
            <a:extLst>
              <a:ext uri="{FF2B5EF4-FFF2-40B4-BE49-F238E27FC236}">
                <a16:creationId xmlns:a16="http://schemas.microsoft.com/office/drawing/2014/main" id="{629E3766-1304-0D42-AE0A-C4C678169FC7}"/>
              </a:ext>
            </a:extLst>
          </p:cNvPr>
          <p:cNvSpPr>
            <a:spLocks noGrp="1" noChangeAspect="1"/>
          </p:cNvSpPr>
          <p:nvPr>
            <p:ph sz="quarter" idx="10" hasCustomPrompt="1"/>
          </p:nvPr>
        </p:nvSpPr>
        <p:spPr>
          <a:xfrm>
            <a:off x="162000" y="1595884"/>
            <a:ext cx="4049120"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ubrik 1">
            <a:extLst>
              <a:ext uri="{FF2B5EF4-FFF2-40B4-BE49-F238E27FC236}">
                <a16:creationId xmlns:a16="http://schemas.microsoft.com/office/drawing/2014/main" id="{9948DA1C-3195-FE44-A641-ABED96F000F7}"/>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17378933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Heavy_Documentation_Text_only">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FF39B359-9C1B-654A-8E4A-5B32860BA001}"/>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5" name="Platshållare för innehåll 7">
            <a:extLst>
              <a:ext uri="{FF2B5EF4-FFF2-40B4-BE49-F238E27FC236}">
                <a16:creationId xmlns:a16="http://schemas.microsoft.com/office/drawing/2014/main" id="{F6883C9A-E0C5-3E43-B217-7C79EA323B4D}"/>
              </a:ext>
            </a:extLst>
          </p:cNvPr>
          <p:cNvSpPr>
            <a:spLocks noGrp="1" noChangeAspect="1"/>
          </p:cNvSpPr>
          <p:nvPr>
            <p:ph sz="quarter" idx="12" hasCustomPrompt="1"/>
          </p:nvPr>
        </p:nvSpPr>
        <p:spPr>
          <a:xfrm>
            <a:off x="162001" y="1595884"/>
            <a:ext cx="404631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Platshållare för innehåll 7">
            <a:extLst>
              <a:ext uri="{FF2B5EF4-FFF2-40B4-BE49-F238E27FC236}">
                <a16:creationId xmlns:a16="http://schemas.microsoft.com/office/drawing/2014/main" id="{2A5C8FA7-BACD-0946-A241-C15915ADD050}"/>
              </a:ext>
            </a:extLst>
          </p:cNvPr>
          <p:cNvSpPr>
            <a:spLocks noGrp="1" noChangeAspect="1"/>
          </p:cNvSpPr>
          <p:nvPr>
            <p:ph sz="quarter" idx="13" hasCustomPrompt="1"/>
          </p:nvPr>
        </p:nvSpPr>
        <p:spPr>
          <a:xfrm>
            <a:off x="4582294" y="1595884"/>
            <a:ext cx="4046318"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Rubrik 1">
            <a:extLst>
              <a:ext uri="{FF2B5EF4-FFF2-40B4-BE49-F238E27FC236}">
                <a16:creationId xmlns:a16="http://schemas.microsoft.com/office/drawing/2014/main" id="{66B9FB4F-8B06-7E43-8867-327E9726A024}"/>
              </a:ext>
            </a:extLst>
          </p:cNvPr>
          <p:cNvSpPr>
            <a:spLocks noGrp="1"/>
          </p:cNvSpPr>
          <p:nvPr>
            <p:ph type="ctrTitle" hasCustomPrompt="1"/>
          </p:nvPr>
        </p:nvSpPr>
        <p:spPr>
          <a:xfrm>
            <a:off x="162001" y="374957"/>
            <a:ext cx="8466611" cy="1220928"/>
          </a:xfrm>
        </p:spPr>
        <p:txBody>
          <a:bodyPr anchor="t">
            <a:noAutofit/>
          </a:bodyPr>
          <a:lstStyle>
            <a:lvl1pPr algn="l">
              <a:defRPr sz="2700">
                <a:solidFill>
                  <a:schemeClr val="tx2"/>
                </a:solidFill>
              </a:defRPr>
            </a:lvl1pPr>
          </a:lstStyle>
          <a:p>
            <a:r>
              <a:rPr lang="en-US" noProof="0"/>
              <a:t>CLICK TO ADD HEADLINE</a:t>
            </a:r>
          </a:p>
        </p:txBody>
      </p:sp>
    </p:spTree>
    <p:extLst>
      <p:ext uri="{BB962C8B-B14F-4D97-AF65-F5344CB8AC3E}">
        <p14:creationId xmlns:p14="http://schemas.microsoft.com/office/powerpoint/2010/main" val="40505575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_Heavy_Documentation_Text_only_one column">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FF39B359-9C1B-654A-8E4A-5B32860BA001}"/>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5" name="Platshållare för innehåll 7">
            <a:extLst>
              <a:ext uri="{FF2B5EF4-FFF2-40B4-BE49-F238E27FC236}">
                <a16:creationId xmlns:a16="http://schemas.microsoft.com/office/drawing/2014/main" id="{F6883C9A-E0C5-3E43-B217-7C79EA323B4D}"/>
              </a:ext>
            </a:extLst>
          </p:cNvPr>
          <p:cNvSpPr>
            <a:spLocks noGrp="1" noChangeAspect="1"/>
          </p:cNvSpPr>
          <p:nvPr>
            <p:ph sz="quarter" idx="12" hasCustomPrompt="1"/>
          </p:nvPr>
        </p:nvSpPr>
        <p:spPr>
          <a:xfrm>
            <a:off x="162001" y="1595884"/>
            <a:ext cx="8466611" cy="2758817"/>
          </a:xfrm>
        </p:spPr>
        <p:txBody>
          <a:bodyPr>
            <a:noAutofit/>
          </a:bodyPr>
          <a:lstStyle>
            <a:lvl1pPr>
              <a:lnSpc>
                <a:spcPct val="100000"/>
              </a:lnSpc>
              <a:defRPr sz="1500">
                <a:solidFill>
                  <a:schemeClr val="tx2"/>
                </a:solidFill>
              </a:defRPr>
            </a:lvl1pPr>
            <a:lvl2pPr>
              <a:lnSpc>
                <a:spcPct val="100000"/>
              </a:lnSpc>
              <a:defRPr sz="1500">
                <a:solidFill>
                  <a:schemeClr val="tx2"/>
                </a:solidFill>
              </a:defRPr>
            </a:lvl2pPr>
            <a:lvl3pPr>
              <a:lnSpc>
                <a:spcPct val="100000"/>
              </a:lnSpc>
              <a:defRPr sz="1500">
                <a:solidFill>
                  <a:schemeClr val="tx2"/>
                </a:solidFill>
              </a:defRPr>
            </a:lvl3pPr>
            <a:lvl4pPr>
              <a:lnSpc>
                <a:spcPct val="100000"/>
              </a:lnSpc>
              <a:defRPr sz="1500">
                <a:solidFill>
                  <a:schemeClr val="tx2"/>
                </a:solidFill>
              </a:defRPr>
            </a:lvl4pPr>
            <a:lvl5pPr>
              <a:lnSpc>
                <a:spcPct val="100000"/>
              </a:lnSpc>
              <a:defRPr sz="15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Rubrik 1">
            <a:extLst>
              <a:ext uri="{FF2B5EF4-FFF2-40B4-BE49-F238E27FC236}">
                <a16:creationId xmlns:a16="http://schemas.microsoft.com/office/drawing/2014/main" id="{66B9FB4F-8B06-7E43-8867-327E9726A024}"/>
              </a:ext>
            </a:extLst>
          </p:cNvPr>
          <p:cNvSpPr>
            <a:spLocks noGrp="1"/>
          </p:cNvSpPr>
          <p:nvPr>
            <p:ph type="ctrTitle" hasCustomPrompt="1"/>
          </p:nvPr>
        </p:nvSpPr>
        <p:spPr>
          <a:xfrm>
            <a:off x="162001" y="374957"/>
            <a:ext cx="8466611" cy="1220928"/>
          </a:xfrm>
        </p:spPr>
        <p:txBody>
          <a:bodyPr anchor="t">
            <a:noAutofit/>
          </a:bodyPr>
          <a:lstStyle>
            <a:lvl1pPr algn="l">
              <a:defRPr sz="2700">
                <a:solidFill>
                  <a:schemeClr val="tx2"/>
                </a:solidFill>
              </a:defRPr>
            </a:lvl1pPr>
          </a:lstStyle>
          <a:p>
            <a:r>
              <a:rPr lang="en-US" noProof="0"/>
              <a:t>CLICK TO ADD HEADLINE</a:t>
            </a:r>
          </a:p>
        </p:txBody>
      </p:sp>
    </p:spTree>
    <p:extLst>
      <p:ext uri="{BB962C8B-B14F-4D97-AF65-F5344CB8AC3E}">
        <p14:creationId xmlns:p14="http://schemas.microsoft.com/office/powerpoint/2010/main" val="38448794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Heavy_Documentation_Text">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15" name="Platshållare för bild 9">
            <a:extLst>
              <a:ext uri="{FF2B5EF4-FFF2-40B4-BE49-F238E27FC236}">
                <a16:creationId xmlns:a16="http://schemas.microsoft.com/office/drawing/2014/main" id="{988A88BC-5AFB-1349-81F1-5302703B3B5A}"/>
              </a:ext>
            </a:extLst>
          </p:cNvPr>
          <p:cNvSpPr>
            <a:spLocks noGrp="1"/>
          </p:cNvSpPr>
          <p:nvPr>
            <p:ph type="pic" sz="quarter" idx="16" hasCustomPrompt="1"/>
          </p:nvPr>
        </p:nvSpPr>
        <p:spPr>
          <a:xfrm>
            <a:off x="3116660" y="1307724"/>
            <a:ext cx="2910681" cy="2915230"/>
          </a:xfrm>
          <a:solidFill>
            <a:schemeClr val="bg2">
              <a:lumMod val="95000"/>
            </a:schemeClr>
          </a:solidFill>
        </p:spPr>
        <p:txBody>
          <a:bodyPr>
            <a:normAutofit/>
          </a:bodyPr>
          <a:lstStyle>
            <a:lvl1pPr marL="0" indent="0" algn="ctr">
              <a:buNone/>
              <a:defRPr sz="675" b="0">
                <a:solidFill>
                  <a:schemeClr val="tx1">
                    <a:lumMod val="75000"/>
                    <a:lumOff val="25000"/>
                  </a:schemeClr>
                </a:solidFill>
              </a:defRPr>
            </a:lvl1pPr>
          </a:lstStyle>
          <a:p>
            <a:r>
              <a:rPr lang="en-US" sz="675" noProof="0"/>
              <a:t>Add image</a:t>
            </a:r>
            <a:endParaRPr lang="en-US" noProof="0"/>
          </a:p>
        </p:txBody>
      </p:sp>
      <p:sp>
        <p:nvSpPr>
          <p:cNvPr id="7" name="Platshållare för bildnummer 5">
            <a:extLst>
              <a:ext uri="{FF2B5EF4-FFF2-40B4-BE49-F238E27FC236}">
                <a16:creationId xmlns:a16="http://schemas.microsoft.com/office/drawing/2014/main" id="{FF39B359-9C1B-654A-8E4A-5B32860BA001}"/>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23" name="Platshållare för text 22">
            <a:extLst>
              <a:ext uri="{FF2B5EF4-FFF2-40B4-BE49-F238E27FC236}">
                <a16:creationId xmlns:a16="http://schemas.microsoft.com/office/drawing/2014/main" id="{0F876302-40B2-5049-A6AC-DB8DAF469F1F}"/>
              </a:ext>
            </a:extLst>
          </p:cNvPr>
          <p:cNvSpPr>
            <a:spLocks noGrp="1"/>
          </p:cNvSpPr>
          <p:nvPr>
            <p:ph type="body" sz="quarter" idx="17" hasCustomPrompt="1"/>
          </p:nvPr>
        </p:nvSpPr>
        <p:spPr>
          <a:xfrm>
            <a:off x="225029" y="1307724"/>
            <a:ext cx="2727723" cy="922735"/>
          </a:xfrm>
          <a:custGeom>
            <a:avLst/>
            <a:gdLst>
              <a:gd name="connsiteX0" fmla="*/ 0 w 3636964"/>
              <a:gd name="connsiteY0" fmla="*/ 0 h 1230313"/>
              <a:gd name="connsiteX1" fmla="*/ 3454400 w 3636964"/>
              <a:gd name="connsiteY1" fmla="*/ 0 h 1230313"/>
              <a:gd name="connsiteX2" fmla="*/ 3454400 w 3636964"/>
              <a:gd name="connsiteY2" fmla="*/ 432594 h 1230313"/>
              <a:gd name="connsiteX3" fmla="*/ 3454401 w 3636964"/>
              <a:gd name="connsiteY3" fmla="*/ 432594 h 1230313"/>
              <a:gd name="connsiteX4" fmla="*/ 3636964 w 3636964"/>
              <a:gd name="connsiteY4" fmla="*/ 615157 h 1230313"/>
              <a:gd name="connsiteX5" fmla="*/ 3454401 w 3636964"/>
              <a:gd name="connsiteY5" fmla="*/ 797720 h 1230313"/>
              <a:gd name="connsiteX6" fmla="*/ 3454400 w 3636964"/>
              <a:gd name="connsiteY6" fmla="*/ 797719 h 1230313"/>
              <a:gd name="connsiteX7" fmla="*/ 3454400 w 3636964"/>
              <a:gd name="connsiteY7" fmla="*/ 1230313 h 1230313"/>
              <a:gd name="connsiteX8" fmla="*/ 0 w 3636964"/>
              <a:gd name="connsiteY8" fmla="*/ 1230313 h 123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6964" h="1230313">
                <a:moveTo>
                  <a:pt x="0" y="0"/>
                </a:moveTo>
                <a:lnTo>
                  <a:pt x="3454400" y="0"/>
                </a:lnTo>
                <a:lnTo>
                  <a:pt x="3454400" y="432594"/>
                </a:lnTo>
                <a:lnTo>
                  <a:pt x="3454401" y="432594"/>
                </a:lnTo>
                <a:lnTo>
                  <a:pt x="3636964" y="615157"/>
                </a:lnTo>
                <a:lnTo>
                  <a:pt x="3454401" y="797720"/>
                </a:lnTo>
                <a:lnTo>
                  <a:pt x="3454400" y="797719"/>
                </a:lnTo>
                <a:lnTo>
                  <a:pt x="3454400" y="1230313"/>
                </a:lnTo>
                <a:lnTo>
                  <a:pt x="0" y="1230313"/>
                </a:lnTo>
                <a:close/>
              </a:path>
            </a:pathLst>
          </a:custGeom>
          <a:solidFill>
            <a:schemeClr val="accent1"/>
          </a:solidFill>
        </p:spPr>
        <p:txBody>
          <a:bodyPr wrap="square" lIns="144000" tIns="72000" rIns="324000">
            <a:noAutofit/>
          </a:bodyPr>
          <a:lstStyle>
            <a:lvl1pPr marL="0" indent="0">
              <a:buNone/>
              <a:defRPr sz="900">
                <a:solidFill>
                  <a:schemeClr val="bg1"/>
                </a:solidFill>
              </a:defRPr>
            </a:lvl1pPr>
          </a:lstStyle>
          <a:p>
            <a:pPr lvl="0"/>
            <a:r>
              <a:rPr lang="en-US" noProof="0"/>
              <a:t>Add text</a:t>
            </a:r>
          </a:p>
        </p:txBody>
      </p:sp>
      <p:sp>
        <p:nvSpPr>
          <p:cNvPr id="24" name="Platshållare för text 23">
            <a:extLst>
              <a:ext uri="{FF2B5EF4-FFF2-40B4-BE49-F238E27FC236}">
                <a16:creationId xmlns:a16="http://schemas.microsoft.com/office/drawing/2014/main" id="{A3F375A9-061F-FE4C-9F5F-538A2D584038}"/>
              </a:ext>
            </a:extLst>
          </p:cNvPr>
          <p:cNvSpPr>
            <a:spLocks noGrp="1"/>
          </p:cNvSpPr>
          <p:nvPr>
            <p:ph type="body" sz="quarter" idx="18" hasCustomPrompt="1"/>
          </p:nvPr>
        </p:nvSpPr>
        <p:spPr>
          <a:xfrm>
            <a:off x="225029" y="2303970"/>
            <a:ext cx="2727724" cy="922735"/>
          </a:xfrm>
          <a:custGeom>
            <a:avLst/>
            <a:gdLst>
              <a:gd name="connsiteX0" fmla="*/ 0 w 3636965"/>
              <a:gd name="connsiteY0" fmla="*/ 0 h 1230313"/>
              <a:gd name="connsiteX1" fmla="*/ 3454400 w 3636965"/>
              <a:gd name="connsiteY1" fmla="*/ 0 h 1230313"/>
              <a:gd name="connsiteX2" fmla="*/ 3454400 w 3636965"/>
              <a:gd name="connsiteY2" fmla="*/ 432595 h 1230313"/>
              <a:gd name="connsiteX3" fmla="*/ 3454402 w 3636965"/>
              <a:gd name="connsiteY3" fmla="*/ 432594 h 1230313"/>
              <a:gd name="connsiteX4" fmla="*/ 3636965 w 3636965"/>
              <a:gd name="connsiteY4" fmla="*/ 615157 h 1230313"/>
              <a:gd name="connsiteX5" fmla="*/ 3454402 w 3636965"/>
              <a:gd name="connsiteY5" fmla="*/ 797720 h 1230313"/>
              <a:gd name="connsiteX6" fmla="*/ 3454400 w 3636965"/>
              <a:gd name="connsiteY6" fmla="*/ 797718 h 1230313"/>
              <a:gd name="connsiteX7" fmla="*/ 3454400 w 3636965"/>
              <a:gd name="connsiteY7" fmla="*/ 1230313 h 1230313"/>
              <a:gd name="connsiteX8" fmla="*/ 0 w 3636965"/>
              <a:gd name="connsiteY8" fmla="*/ 1230313 h 123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6965" h="1230313">
                <a:moveTo>
                  <a:pt x="0" y="0"/>
                </a:moveTo>
                <a:lnTo>
                  <a:pt x="3454400" y="0"/>
                </a:lnTo>
                <a:lnTo>
                  <a:pt x="3454400" y="432595"/>
                </a:lnTo>
                <a:lnTo>
                  <a:pt x="3454402" y="432594"/>
                </a:lnTo>
                <a:lnTo>
                  <a:pt x="3636965" y="615157"/>
                </a:lnTo>
                <a:lnTo>
                  <a:pt x="3454402" y="797720"/>
                </a:lnTo>
                <a:lnTo>
                  <a:pt x="3454400" y="797718"/>
                </a:lnTo>
                <a:lnTo>
                  <a:pt x="3454400" y="1230313"/>
                </a:lnTo>
                <a:lnTo>
                  <a:pt x="0" y="1230313"/>
                </a:lnTo>
                <a:close/>
              </a:path>
            </a:pathLst>
          </a:custGeom>
          <a:solidFill>
            <a:schemeClr val="accent1"/>
          </a:solidFill>
        </p:spPr>
        <p:txBody>
          <a:bodyPr wrap="square" lIns="144000" tIns="72000" rIns="324000">
            <a:noAutofit/>
          </a:bodyPr>
          <a:lstStyle>
            <a:lvl1pPr marL="0" indent="0">
              <a:buNone/>
              <a:defRPr sz="900">
                <a:solidFill>
                  <a:schemeClr val="bg1"/>
                </a:solidFill>
              </a:defRPr>
            </a:lvl1pPr>
          </a:lstStyle>
          <a:p>
            <a:pPr lvl="0"/>
            <a:r>
              <a:rPr lang="en-US" noProof="0"/>
              <a:t>Add text</a:t>
            </a:r>
          </a:p>
        </p:txBody>
      </p:sp>
      <p:sp>
        <p:nvSpPr>
          <p:cNvPr id="25" name="Platshållare för text 24">
            <a:extLst>
              <a:ext uri="{FF2B5EF4-FFF2-40B4-BE49-F238E27FC236}">
                <a16:creationId xmlns:a16="http://schemas.microsoft.com/office/drawing/2014/main" id="{50601762-C2DD-3448-B90B-CAD6F7AF00A3}"/>
              </a:ext>
            </a:extLst>
          </p:cNvPr>
          <p:cNvSpPr>
            <a:spLocks noGrp="1"/>
          </p:cNvSpPr>
          <p:nvPr>
            <p:ph type="body" sz="quarter" idx="19" hasCustomPrompt="1"/>
          </p:nvPr>
        </p:nvSpPr>
        <p:spPr>
          <a:xfrm>
            <a:off x="225028" y="3300218"/>
            <a:ext cx="2727725" cy="922735"/>
          </a:xfrm>
          <a:custGeom>
            <a:avLst/>
            <a:gdLst>
              <a:gd name="connsiteX0" fmla="*/ 0 w 3636966"/>
              <a:gd name="connsiteY0" fmla="*/ 0 h 1230313"/>
              <a:gd name="connsiteX1" fmla="*/ 3454400 w 3636966"/>
              <a:gd name="connsiteY1" fmla="*/ 0 h 1230313"/>
              <a:gd name="connsiteX2" fmla="*/ 3454400 w 3636966"/>
              <a:gd name="connsiteY2" fmla="*/ 432596 h 1230313"/>
              <a:gd name="connsiteX3" fmla="*/ 3454403 w 3636966"/>
              <a:gd name="connsiteY3" fmla="*/ 432594 h 1230313"/>
              <a:gd name="connsiteX4" fmla="*/ 3636966 w 3636966"/>
              <a:gd name="connsiteY4" fmla="*/ 615157 h 1230313"/>
              <a:gd name="connsiteX5" fmla="*/ 3454403 w 3636966"/>
              <a:gd name="connsiteY5" fmla="*/ 797720 h 1230313"/>
              <a:gd name="connsiteX6" fmla="*/ 3454400 w 3636966"/>
              <a:gd name="connsiteY6" fmla="*/ 797717 h 1230313"/>
              <a:gd name="connsiteX7" fmla="*/ 3454400 w 3636966"/>
              <a:gd name="connsiteY7" fmla="*/ 1230313 h 1230313"/>
              <a:gd name="connsiteX8" fmla="*/ 0 w 3636966"/>
              <a:gd name="connsiteY8" fmla="*/ 1230313 h 123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6966" h="1230313">
                <a:moveTo>
                  <a:pt x="0" y="0"/>
                </a:moveTo>
                <a:lnTo>
                  <a:pt x="3454400" y="0"/>
                </a:lnTo>
                <a:lnTo>
                  <a:pt x="3454400" y="432596"/>
                </a:lnTo>
                <a:lnTo>
                  <a:pt x="3454403" y="432594"/>
                </a:lnTo>
                <a:lnTo>
                  <a:pt x="3636966" y="615157"/>
                </a:lnTo>
                <a:lnTo>
                  <a:pt x="3454403" y="797720"/>
                </a:lnTo>
                <a:lnTo>
                  <a:pt x="3454400" y="797717"/>
                </a:lnTo>
                <a:lnTo>
                  <a:pt x="3454400" y="1230313"/>
                </a:lnTo>
                <a:lnTo>
                  <a:pt x="0" y="1230313"/>
                </a:lnTo>
                <a:close/>
              </a:path>
            </a:pathLst>
          </a:custGeom>
          <a:solidFill>
            <a:schemeClr val="accent1"/>
          </a:solidFill>
        </p:spPr>
        <p:txBody>
          <a:bodyPr wrap="square" lIns="144000" tIns="72000" rIns="324000">
            <a:noAutofit/>
          </a:bodyPr>
          <a:lstStyle>
            <a:lvl1pPr marL="0" indent="0">
              <a:buNone/>
              <a:defRPr sz="900">
                <a:solidFill>
                  <a:schemeClr val="bg1"/>
                </a:solidFill>
              </a:defRPr>
            </a:lvl1pPr>
          </a:lstStyle>
          <a:p>
            <a:pPr lvl="0"/>
            <a:r>
              <a:rPr lang="en-US" noProof="0"/>
              <a:t>Add text</a:t>
            </a:r>
          </a:p>
        </p:txBody>
      </p:sp>
      <p:sp>
        <p:nvSpPr>
          <p:cNvPr id="26" name="Platshållare för text 25">
            <a:extLst>
              <a:ext uri="{FF2B5EF4-FFF2-40B4-BE49-F238E27FC236}">
                <a16:creationId xmlns:a16="http://schemas.microsoft.com/office/drawing/2014/main" id="{847AD3D6-626D-714B-9792-5A386093BE25}"/>
              </a:ext>
            </a:extLst>
          </p:cNvPr>
          <p:cNvSpPr>
            <a:spLocks noGrp="1"/>
          </p:cNvSpPr>
          <p:nvPr>
            <p:ph type="body" sz="quarter" idx="20" hasCustomPrompt="1"/>
          </p:nvPr>
        </p:nvSpPr>
        <p:spPr>
          <a:xfrm>
            <a:off x="6191245" y="1307724"/>
            <a:ext cx="2727727" cy="922735"/>
          </a:xfrm>
          <a:custGeom>
            <a:avLst/>
            <a:gdLst>
              <a:gd name="connsiteX0" fmla="*/ 182569 w 3636969"/>
              <a:gd name="connsiteY0" fmla="*/ 0 h 1230313"/>
              <a:gd name="connsiteX1" fmla="*/ 3636969 w 3636969"/>
              <a:gd name="connsiteY1" fmla="*/ 0 h 1230313"/>
              <a:gd name="connsiteX2" fmla="*/ 3636969 w 3636969"/>
              <a:gd name="connsiteY2" fmla="*/ 1230313 h 1230313"/>
              <a:gd name="connsiteX3" fmla="*/ 182569 w 3636969"/>
              <a:gd name="connsiteY3" fmla="*/ 1230313 h 1230313"/>
              <a:gd name="connsiteX4" fmla="*/ 182569 w 3636969"/>
              <a:gd name="connsiteY4" fmla="*/ 797715 h 1230313"/>
              <a:gd name="connsiteX5" fmla="*/ 182563 w 3636969"/>
              <a:gd name="connsiteY5" fmla="*/ 797721 h 1230313"/>
              <a:gd name="connsiteX6" fmla="*/ 0 w 3636969"/>
              <a:gd name="connsiteY6" fmla="*/ 615158 h 1230313"/>
              <a:gd name="connsiteX7" fmla="*/ 182563 w 3636969"/>
              <a:gd name="connsiteY7" fmla="*/ 432595 h 1230313"/>
              <a:gd name="connsiteX8" fmla="*/ 182569 w 3636969"/>
              <a:gd name="connsiteY8" fmla="*/ 432601 h 123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6969" h="1230313">
                <a:moveTo>
                  <a:pt x="182569" y="0"/>
                </a:moveTo>
                <a:lnTo>
                  <a:pt x="3636969" y="0"/>
                </a:lnTo>
                <a:lnTo>
                  <a:pt x="3636969" y="1230313"/>
                </a:lnTo>
                <a:lnTo>
                  <a:pt x="182569" y="1230313"/>
                </a:lnTo>
                <a:lnTo>
                  <a:pt x="182569" y="797715"/>
                </a:lnTo>
                <a:lnTo>
                  <a:pt x="182563" y="797721"/>
                </a:lnTo>
                <a:lnTo>
                  <a:pt x="0" y="615158"/>
                </a:lnTo>
                <a:lnTo>
                  <a:pt x="182563" y="432595"/>
                </a:lnTo>
                <a:lnTo>
                  <a:pt x="182569" y="432601"/>
                </a:lnTo>
                <a:close/>
              </a:path>
            </a:pathLst>
          </a:custGeom>
          <a:solidFill>
            <a:schemeClr val="accent1"/>
          </a:solidFill>
        </p:spPr>
        <p:txBody>
          <a:bodyPr wrap="square" lIns="360000" tIns="72000">
            <a:noAutofit/>
          </a:bodyPr>
          <a:lstStyle>
            <a:lvl1pPr marL="0" indent="0">
              <a:buNone/>
              <a:defRPr sz="900">
                <a:solidFill>
                  <a:schemeClr val="bg1"/>
                </a:solidFill>
              </a:defRPr>
            </a:lvl1pPr>
          </a:lstStyle>
          <a:p>
            <a:pPr lvl="0"/>
            <a:r>
              <a:rPr lang="en-US" noProof="0"/>
              <a:t>Add text</a:t>
            </a:r>
          </a:p>
        </p:txBody>
      </p:sp>
      <p:sp>
        <p:nvSpPr>
          <p:cNvPr id="27" name="Platshållare för text 26">
            <a:extLst>
              <a:ext uri="{FF2B5EF4-FFF2-40B4-BE49-F238E27FC236}">
                <a16:creationId xmlns:a16="http://schemas.microsoft.com/office/drawing/2014/main" id="{D00C6294-3D3F-1F40-820A-CC4501844CD3}"/>
              </a:ext>
            </a:extLst>
          </p:cNvPr>
          <p:cNvSpPr>
            <a:spLocks noGrp="1"/>
          </p:cNvSpPr>
          <p:nvPr>
            <p:ph type="body" sz="quarter" idx="21" hasCustomPrompt="1"/>
          </p:nvPr>
        </p:nvSpPr>
        <p:spPr>
          <a:xfrm>
            <a:off x="6191246" y="2303970"/>
            <a:ext cx="2727726" cy="922735"/>
          </a:xfrm>
          <a:custGeom>
            <a:avLst/>
            <a:gdLst>
              <a:gd name="connsiteX0" fmla="*/ 182568 w 3636968"/>
              <a:gd name="connsiteY0" fmla="*/ 0 h 1230313"/>
              <a:gd name="connsiteX1" fmla="*/ 3636968 w 3636968"/>
              <a:gd name="connsiteY1" fmla="*/ 0 h 1230313"/>
              <a:gd name="connsiteX2" fmla="*/ 3636968 w 3636968"/>
              <a:gd name="connsiteY2" fmla="*/ 1230313 h 1230313"/>
              <a:gd name="connsiteX3" fmla="*/ 182568 w 3636968"/>
              <a:gd name="connsiteY3" fmla="*/ 1230313 h 1230313"/>
              <a:gd name="connsiteX4" fmla="*/ 182568 w 3636968"/>
              <a:gd name="connsiteY4" fmla="*/ 797717 h 1230313"/>
              <a:gd name="connsiteX5" fmla="*/ 182564 w 3636968"/>
              <a:gd name="connsiteY5" fmla="*/ 797721 h 1230313"/>
              <a:gd name="connsiteX6" fmla="*/ 0 w 3636968"/>
              <a:gd name="connsiteY6" fmla="*/ 615158 h 1230313"/>
              <a:gd name="connsiteX7" fmla="*/ 182564 w 3636968"/>
              <a:gd name="connsiteY7" fmla="*/ 432595 h 1230313"/>
              <a:gd name="connsiteX8" fmla="*/ 182568 w 3636968"/>
              <a:gd name="connsiteY8" fmla="*/ 432599 h 123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6968" h="1230313">
                <a:moveTo>
                  <a:pt x="182568" y="0"/>
                </a:moveTo>
                <a:lnTo>
                  <a:pt x="3636968" y="0"/>
                </a:lnTo>
                <a:lnTo>
                  <a:pt x="3636968" y="1230313"/>
                </a:lnTo>
                <a:lnTo>
                  <a:pt x="182568" y="1230313"/>
                </a:lnTo>
                <a:lnTo>
                  <a:pt x="182568" y="797717"/>
                </a:lnTo>
                <a:lnTo>
                  <a:pt x="182564" y="797721"/>
                </a:lnTo>
                <a:lnTo>
                  <a:pt x="0" y="615158"/>
                </a:lnTo>
                <a:lnTo>
                  <a:pt x="182564" y="432595"/>
                </a:lnTo>
                <a:lnTo>
                  <a:pt x="182568" y="432599"/>
                </a:lnTo>
                <a:close/>
              </a:path>
            </a:pathLst>
          </a:custGeom>
          <a:solidFill>
            <a:schemeClr val="accent1"/>
          </a:solidFill>
        </p:spPr>
        <p:txBody>
          <a:bodyPr wrap="square" lIns="360000" tIns="72000">
            <a:noAutofit/>
          </a:bodyPr>
          <a:lstStyle>
            <a:lvl1pPr marL="0" indent="0">
              <a:buNone/>
              <a:defRPr sz="900">
                <a:solidFill>
                  <a:schemeClr val="bg1"/>
                </a:solidFill>
              </a:defRPr>
            </a:lvl1pPr>
          </a:lstStyle>
          <a:p>
            <a:pPr lvl="0"/>
            <a:r>
              <a:rPr lang="en-US" noProof="0"/>
              <a:t>Add text</a:t>
            </a:r>
          </a:p>
        </p:txBody>
      </p:sp>
      <p:sp>
        <p:nvSpPr>
          <p:cNvPr id="28" name="Platshållare för text 27">
            <a:extLst>
              <a:ext uri="{FF2B5EF4-FFF2-40B4-BE49-F238E27FC236}">
                <a16:creationId xmlns:a16="http://schemas.microsoft.com/office/drawing/2014/main" id="{06D72FCA-9091-D543-95DA-36B49579C5FA}"/>
              </a:ext>
            </a:extLst>
          </p:cNvPr>
          <p:cNvSpPr>
            <a:spLocks noGrp="1"/>
          </p:cNvSpPr>
          <p:nvPr>
            <p:ph type="body" sz="quarter" idx="22" hasCustomPrompt="1"/>
          </p:nvPr>
        </p:nvSpPr>
        <p:spPr>
          <a:xfrm>
            <a:off x="6191247" y="3300218"/>
            <a:ext cx="2727725" cy="922735"/>
          </a:xfrm>
          <a:custGeom>
            <a:avLst/>
            <a:gdLst>
              <a:gd name="connsiteX0" fmla="*/ 182567 w 3636967"/>
              <a:gd name="connsiteY0" fmla="*/ 0 h 1230313"/>
              <a:gd name="connsiteX1" fmla="*/ 3636967 w 3636967"/>
              <a:gd name="connsiteY1" fmla="*/ 0 h 1230313"/>
              <a:gd name="connsiteX2" fmla="*/ 3636967 w 3636967"/>
              <a:gd name="connsiteY2" fmla="*/ 1230313 h 1230313"/>
              <a:gd name="connsiteX3" fmla="*/ 182567 w 3636967"/>
              <a:gd name="connsiteY3" fmla="*/ 1230313 h 1230313"/>
              <a:gd name="connsiteX4" fmla="*/ 182567 w 3636967"/>
              <a:gd name="connsiteY4" fmla="*/ 797717 h 1230313"/>
              <a:gd name="connsiteX5" fmla="*/ 182563 w 3636967"/>
              <a:gd name="connsiteY5" fmla="*/ 797721 h 1230313"/>
              <a:gd name="connsiteX6" fmla="*/ 0 w 3636967"/>
              <a:gd name="connsiteY6" fmla="*/ 615158 h 1230313"/>
              <a:gd name="connsiteX7" fmla="*/ 182563 w 3636967"/>
              <a:gd name="connsiteY7" fmla="*/ 432595 h 1230313"/>
              <a:gd name="connsiteX8" fmla="*/ 182567 w 3636967"/>
              <a:gd name="connsiteY8" fmla="*/ 432599 h 123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6967" h="1230313">
                <a:moveTo>
                  <a:pt x="182567" y="0"/>
                </a:moveTo>
                <a:lnTo>
                  <a:pt x="3636967" y="0"/>
                </a:lnTo>
                <a:lnTo>
                  <a:pt x="3636967" y="1230313"/>
                </a:lnTo>
                <a:lnTo>
                  <a:pt x="182567" y="1230313"/>
                </a:lnTo>
                <a:lnTo>
                  <a:pt x="182567" y="797717"/>
                </a:lnTo>
                <a:lnTo>
                  <a:pt x="182563" y="797721"/>
                </a:lnTo>
                <a:lnTo>
                  <a:pt x="0" y="615158"/>
                </a:lnTo>
                <a:lnTo>
                  <a:pt x="182563" y="432595"/>
                </a:lnTo>
                <a:lnTo>
                  <a:pt x="182567" y="432599"/>
                </a:lnTo>
                <a:close/>
              </a:path>
            </a:pathLst>
          </a:custGeom>
          <a:solidFill>
            <a:schemeClr val="accent1"/>
          </a:solidFill>
        </p:spPr>
        <p:txBody>
          <a:bodyPr wrap="square" lIns="360000" tIns="72000">
            <a:noAutofit/>
          </a:bodyPr>
          <a:lstStyle>
            <a:lvl1pPr marL="0" indent="0">
              <a:buNone/>
              <a:defRPr sz="900">
                <a:solidFill>
                  <a:schemeClr val="bg1"/>
                </a:solidFill>
              </a:defRPr>
            </a:lvl1pPr>
          </a:lstStyle>
          <a:p>
            <a:pPr lvl="0"/>
            <a:r>
              <a:rPr lang="en-US" noProof="0"/>
              <a:t>Add text</a:t>
            </a:r>
          </a:p>
        </p:txBody>
      </p:sp>
      <p:sp>
        <p:nvSpPr>
          <p:cNvPr id="12" name="Rubrik 1">
            <a:extLst>
              <a:ext uri="{FF2B5EF4-FFF2-40B4-BE49-F238E27FC236}">
                <a16:creationId xmlns:a16="http://schemas.microsoft.com/office/drawing/2014/main" id="{B44BB275-06C1-D94E-B6D0-86CCBBE8BB51}"/>
              </a:ext>
            </a:extLst>
          </p:cNvPr>
          <p:cNvSpPr>
            <a:spLocks noGrp="1"/>
          </p:cNvSpPr>
          <p:nvPr>
            <p:ph type="ctrTitle" hasCustomPrompt="1"/>
          </p:nvPr>
        </p:nvSpPr>
        <p:spPr>
          <a:xfrm>
            <a:off x="162000" y="374957"/>
            <a:ext cx="8756972" cy="455470"/>
          </a:xfrm>
        </p:spPr>
        <p:txBody>
          <a:bodyPr anchor="t">
            <a:noAutofit/>
          </a:bodyPr>
          <a:lstStyle>
            <a:lvl1pPr algn="l">
              <a:defRPr sz="2700" baseline="0">
                <a:solidFill>
                  <a:schemeClr val="tx1"/>
                </a:solidFill>
              </a:defRPr>
            </a:lvl1pPr>
          </a:lstStyle>
          <a:p>
            <a:r>
              <a:rPr lang="en-US" noProof="0"/>
              <a:t>CLICK TO ADD HEADLINE</a:t>
            </a:r>
          </a:p>
        </p:txBody>
      </p:sp>
    </p:spTree>
    <p:extLst>
      <p:ext uri="{BB962C8B-B14F-4D97-AF65-F5344CB8AC3E}">
        <p14:creationId xmlns:p14="http://schemas.microsoft.com/office/powerpoint/2010/main" val="121286943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0_Heavy_Documentation_HL">
    <p:bg>
      <p:bgRef idx="1001">
        <a:schemeClr val="bg1"/>
      </p:bgRef>
    </p:bg>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0225AF83-A180-C140-BDE0-19ECB8609CAD}"/>
              </a:ext>
            </a:extLst>
          </p:cNvPr>
          <p:cNvSpPr/>
          <p:nvPr userDrawn="1"/>
        </p:nvSpPr>
        <p:spPr>
          <a:xfrm>
            <a:off x="0" y="0"/>
            <a:ext cx="4579145" cy="45791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3" name="Platshållare för bild 2">
            <a:extLst>
              <a:ext uri="{FF2B5EF4-FFF2-40B4-BE49-F238E27FC236}">
                <a16:creationId xmlns:a16="http://schemas.microsoft.com/office/drawing/2014/main" id="{4F23E8AF-EF85-3149-9318-436C8D9A26FD}"/>
              </a:ext>
            </a:extLst>
          </p:cNvPr>
          <p:cNvSpPr>
            <a:spLocks noGrp="1"/>
          </p:cNvSpPr>
          <p:nvPr>
            <p:ph type="pic" sz="quarter" idx="14" hasCustomPrompt="1"/>
          </p:nvPr>
        </p:nvSpPr>
        <p:spPr>
          <a:xfrm>
            <a:off x="4564857" y="0"/>
            <a:ext cx="4579144" cy="4579144"/>
          </a:xfrm>
        </p:spPr>
        <p:txBody>
          <a:bodyPr>
            <a:normAutofit/>
          </a:bodyPr>
          <a:lstStyle>
            <a:lvl1pPr marL="0" indent="0" algn="ctr">
              <a:buNone/>
              <a:defRPr sz="675" b="0">
                <a:solidFill>
                  <a:schemeClr val="tx1">
                    <a:lumMod val="75000"/>
                    <a:lumOff val="25000"/>
                  </a:schemeClr>
                </a:solidFill>
              </a:defRPr>
            </a:lvl1pPr>
          </a:lstStyle>
          <a:p>
            <a:r>
              <a:rPr lang="en-US" noProof="0"/>
              <a:t>Add image</a:t>
            </a:r>
          </a:p>
        </p:txBody>
      </p:sp>
      <p:sp>
        <p:nvSpPr>
          <p:cNvPr id="16" name="Platshållare för bildnummer 5">
            <a:extLst>
              <a:ext uri="{FF2B5EF4-FFF2-40B4-BE49-F238E27FC236}">
                <a16:creationId xmlns:a16="http://schemas.microsoft.com/office/drawing/2014/main" id="{EC12744C-7C18-474C-B53D-5121DFE5A2B9}"/>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8" name="Platshållare för innehåll 7">
            <a:extLst>
              <a:ext uri="{FF2B5EF4-FFF2-40B4-BE49-F238E27FC236}">
                <a16:creationId xmlns:a16="http://schemas.microsoft.com/office/drawing/2014/main" id="{4E503619-2C63-B44D-A995-535EBEFDE72F}"/>
              </a:ext>
            </a:extLst>
          </p:cNvPr>
          <p:cNvSpPr>
            <a:spLocks noGrp="1" noChangeAspect="1"/>
          </p:cNvSpPr>
          <p:nvPr>
            <p:ph sz="quarter" idx="10" hasCustomPrompt="1"/>
          </p:nvPr>
        </p:nvSpPr>
        <p:spPr>
          <a:xfrm>
            <a:off x="162000" y="1595884"/>
            <a:ext cx="3681338" cy="2758817"/>
          </a:xfrm>
        </p:spPr>
        <p:txBody>
          <a:bodyPr>
            <a:noAutofit/>
          </a:bodyPr>
          <a:lstStyle>
            <a:lvl1pPr>
              <a:lnSpc>
                <a:spcPct val="100000"/>
              </a:lnSpc>
              <a:defRPr sz="1500">
                <a:solidFill>
                  <a:schemeClr val="bg1"/>
                </a:solidFill>
              </a:defRPr>
            </a:lvl1pPr>
            <a:lvl2pPr>
              <a:lnSpc>
                <a:spcPct val="100000"/>
              </a:lnSpc>
              <a:defRPr sz="1500">
                <a:solidFill>
                  <a:schemeClr val="bg1"/>
                </a:solidFill>
              </a:defRPr>
            </a:lvl2pPr>
            <a:lvl3pPr>
              <a:lnSpc>
                <a:spcPct val="100000"/>
              </a:lnSpc>
              <a:defRPr sz="1500">
                <a:solidFill>
                  <a:schemeClr val="bg1"/>
                </a:solidFill>
              </a:defRPr>
            </a:lvl3pPr>
            <a:lvl4pPr>
              <a:lnSpc>
                <a:spcPct val="100000"/>
              </a:lnSpc>
              <a:defRPr sz="1500">
                <a:solidFill>
                  <a:schemeClr val="bg1"/>
                </a:solidFill>
              </a:defRPr>
            </a:lvl4pPr>
            <a:lvl5pPr>
              <a:lnSpc>
                <a:spcPct val="100000"/>
              </a:lnSpc>
              <a:defRPr sz="1500">
                <a:solidFill>
                  <a:schemeClr val="bg1"/>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ubrik 1">
            <a:extLst>
              <a:ext uri="{FF2B5EF4-FFF2-40B4-BE49-F238E27FC236}">
                <a16:creationId xmlns:a16="http://schemas.microsoft.com/office/drawing/2014/main" id="{C0740A2D-7833-E24D-8F44-E79816E88F85}"/>
              </a:ext>
            </a:extLst>
          </p:cNvPr>
          <p:cNvSpPr>
            <a:spLocks noGrp="1"/>
          </p:cNvSpPr>
          <p:nvPr>
            <p:ph type="ctrTitle" hasCustomPrompt="1"/>
          </p:nvPr>
        </p:nvSpPr>
        <p:spPr>
          <a:xfrm>
            <a:off x="162001" y="374957"/>
            <a:ext cx="4049120" cy="1220928"/>
          </a:xfrm>
        </p:spPr>
        <p:txBody>
          <a:bodyPr anchor="t">
            <a:noAutofit/>
          </a:bodyPr>
          <a:lstStyle>
            <a:lvl1pPr algn="l">
              <a:defRPr sz="2700">
                <a:solidFill>
                  <a:schemeClr val="bg1"/>
                </a:solidFill>
              </a:defRPr>
            </a:lvl1pPr>
          </a:lstStyle>
          <a:p>
            <a:r>
              <a:rPr lang="en-US" noProof="0"/>
              <a:t>CLICK TO ADD HEADLINE IN A MAXIMUM OF THREE LINES</a:t>
            </a:r>
          </a:p>
        </p:txBody>
      </p:sp>
    </p:spTree>
    <p:extLst>
      <p:ext uri="{BB962C8B-B14F-4D97-AF65-F5344CB8AC3E}">
        <p14:creationId xmlns:p14="http://schemas.microsoft.com/office/powerpoint/2010/main" val="9428862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0_Heavy_Documentation_Case1">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FF39B359-9C1B-654A-8E4A-5B32860BA001}"/>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5" name="Platshållare för innehåll 7">
            <a:extLst>
              <a:ext uri="{FF2B5EF4-FFF2-40B4-BE49-F238E27FC236}">
                <a16:creationId xmlns:a16="http://schemas.microsoft.com/office/drawing/2014/main" id="{F6883C9A-E0C5-3E43-B217-7C79EA323B4D}"/>
              </a:ext>
            </a:extLst>
          </p:cNvPr>
          <p:cNvSpPr>
            <a:spLocks noGrp="1" noChangeAspect="1"/>
          </p:cNvSpPr>
          <p:nvPr>
            <p:ph sz="quarter" idx="12" hasCustomPrompt="1"/>
          </p:nvPr>
        </p:nvSpPr>
        <p:spPr>
          <a:xfrm>
            <a:off x="225028" y="1595885"/>
            <a:ext cx="5072063" cy="2983259"/>
          </a:xfrm>
          <a:ln>
            <a:noFill/>
          </a:ln>
        </p:spPr>
        <p:txBody>
          <a:bodyPr anchor="ctr">
            <a:noAutofit/>
          </a:bodyPr>
          <a:lstStyle>
            <a:lvl1pPr>
              <a:lnSpc>
                <a:spcPct val="100000"/>
              </a:lnSpc>
              <a:defRPr sz="675">
                <a:solidFill>
                  <a:schemeClr val="tx2"/>
                </a:solidFill>
              </a:defRPr>
            </a:lvl1pPr>
            <a:lvl2pPr>
              <a:lnSpc>
                <a:spcPct val="100000"/>
              </a:lnSpc>
              <a:defRPr sz="675">
                <a:solidFill>
                  <a:schemeClr val="tx2"/>
                </a:solidFill>
              </a:defRPr>
            </a:lvl2pPr>
            <a:lvl3pPr>
              <a:lnSpc>
                <a:spcPct val="100000"/>
              </a:lnSpc>
              <a:defRPr sz="675">
                <a:solidFill>
                  <a:schemeClr val="tx2"/>
                </a:solidFill>
              </a:defRPr>
            </a:lvl3pPr>
            <a:lvl4pPr>
              <a:lnSpc>
                <a:spcPct val="100000"/>
              </a:lnSpc>
              <a:defRPr sz="675">
                <a:solidFill>
                  <a:schemeClr val="tx2"/>
                </a:solidFill>
              </a:defRPr>
            </a:lvl4pPr>
            <a:lvl5pPr>
              <a:lnSpc>
                <a:spcPct val="100000"/>
              </a:lnSpc>
              <a:defRPr sz="675">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Platshållare för innehåll 7">
            <a:extLst>
              <a:ext uri="{FF2B5EF4-FFF2-40B4-BE49-F238E27FC236}">
                <a16:creationId xmlns:a16="http://schemas.microsoft.com/office/drawing/2014/main" id="{2A5C8FA7-BACD-0946-A241-C15915ADD050}"/>
              </a:ext>
            </a:extLst>
          </p:cNvPr>
          <p:cNvSpPr>
            <a:spLocks noGrp="1"/>
          </p:cNvSpPr>
          <p:nvPr>
            <p:ph sz="quarter" idx="13" hasCustomPrompt="1"/>
          </p:nvPr>
        </p:nvSpPr>
        <p:spPr>
          <a:xfrm>
            <a:off x="5936920" y="1595884"/>
            <a:ext cx="2982053" cy="2982053"/>
          </a:xfrm>
          <a:solidFill>
            <a:schemeClr val="accent1"/>
          </a:solidFill>
        </p:spPr>
        <p:txBody>
          <a:bodyPr>
            <a:noAutofit/>
          </a:bodyPr>
          <a:lstStyle>
            <a:lvl1pPr>
              <a:lnSpc>
                <a:spcPct val="100000"/>
              </a:lnSpc>
              <a:defRPr sz="1050">
                <a:solidFill>
                  <a:schemeClr val="bg1"/>
                </a:solidFill>
              </a:defRPr>
            </a:lvl1pPr>
            <a:lvl2pPr>
              <a:lnSpc>
                <a:spcPct val="100000"/>
              </a:lnSpc>
              <a:defRPr sz="1050">
                <a:solidFill>
                  <a:schemeClr val="bg1"/>
                </a:solidFill>
              </a:defRPr>
            </a:lvl2pPr>
            <a:lvl3pPr>
              <a:lnSpc>
                <a:spcPct val="100000"/>
              </a:lnSpc>
              <a:defRPr sz="1050">
                <a:solidFill>
                  <a:schemeClr val="bg1"/>
                </a:solidFill>
              </a:defRPr>
            </a:lvl3pPr>
            <a:lvl4pPr>
              <a:lnSpc>
                <a:spcPct val="100000"/>
              </a:lnSpc>
              <a:defRPr sz="1050">
                <a:solidFill>
                  <a:schemeClr val="bg1"/>
                </a:solidFill>
              </a:defRPr>
            </a:lvl4pPr>
            <a:lvl5pPr>
              <a:lnSpc>
                <a:spcPct val="100000"/>
              </a:lnSpc>
              <a:defRPr sz="1050">
                <a:solidFill>
                  <a:schemeClr val="bg1"/>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Rubrik 1">
            <a:extLst>
              <a:ext uri="{FF2B5EF4-FFF2-40B4-BE49-F238E27FC236}">
                <a16:creationId xmlns:a16="http://schemas.microsoft.com/office/drawing/2014/main" id="{66B9FB4F-8B06-7E43-8867-327E9726A024}"/>
              </a:ext>
            </a:extLst>
          </p:cNvPr>
          <p:cNvSpPr>
            <a:spLocks noGrp="1"/>
          </p:cNvSpPr>
          <p:nvPr>
            <p:ph type="ctrTitle" hasCustomPrompt="1"/>
          </p:nvPr>
        </p:nvSpPr>
        <p:spPr>
          <a:xfrm>
            <a:off x="162001" y="374957"/>
            <a:ext cx="8466611" cy="1220928"/>
          </a:xfrm>
        </p:spPr>
        <p:txBody>
          <a:bodyPr anchor="t">
            <a:noAutofit/>
          </a:bodyPr>
          <a:lstStyle>
            <a:lvl1pPr algn="l">
              <a:defRPr sz="2700">
                <a:solidFill>
                  <a:schemeClr val="tx2"/>
                </a:solidFill>
              </a:defRPr>
            </a:lvl1pPr>
          </a:lstStyle>
          <a:p>
            <a:r>
              <a:rPr lang="en-US" noProof="0"/>
              <a:t>CLICK TO ADD HEADLINE</a:t>
            </a:r>
          </a:p>
        </p:txBody>
      </p:sp>
    </p:spTree>
    <p:extLst>
      <p:ext uri="{BB962C8B-B14F-4D97-AF65-F5344CB8AC3E}">
        <p14:creationId xmlns:p14="http://schemas.microsoft.com/office/powerpoint/2010/main" val="224705348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_Heavy_Documentation_Case2">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FF39B359-9C1B-654A-8E4A-5B32860BA001}"/>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5" name="Platshållare för innehåll 7">
            <a:extLst>
              <a:ext uri="{FF2B5EF4-FFF2-40B4-BE49-F238E27FC236}">
                <a16:creationId xmlns:a16="http://schemas.microsoft.com/office/drawing/2014/main" id="{F6883C9A-E0C5-3E43-B217-7C79EA323B4D}"/>
              </a:ext>
            </a:extLst>
          </p:cNvPr>
          <p:cNvSpPr>
            <a:spLocks noGrp="1" noChangeAspect="1"/>
          </p:cNvSpPr>
          <p:nvPr>
            <p:ph sz="quarter" idx="12" hasCustomPrompt="1"/>
          </p:nvPr>
        </p:nvSpPr>
        <p:spPr>
          <a:xfrm>
            <a:off x="225029" y="925116"/>
            <a:ext cx="7971234" cy="3654028"/>
          </a:xfrm>
        </p:spPr>
        <p:txBody>
          <a:bodyPr lIns="68400" rIns="68400" anchor="ctr">
            <a:noAutofit/>
          </a:bodyPr>
          <a:lstStyle>
            <a:lvl1pPr>
              <a:lnSpc>
                <a:spcPct val="100000"/>
              </a:lnSpc>
              <a:defRPr sz="675">
                <a:solidFill>
                  <a:schemeClr val="tx2"/>
                </a:solidFill>
              </a:defRPr>
            </a:lvl1pPr>
            <a:lvl2pPr>
              <a:lnSpc>
                <a:spcPct val="100000"/>
              </a:lnSpc>
              <a:defRPr sz="675">
                <a:solidFill>
                  <a:schemeClr val="tx2"/>
                </a:solidFill>
              </a:defRPr>
            </a:lvl2pPr>
            <a:lvl3pPr>
              <a:lnSpc>
                <a:spcPct val="100000"/>
              </a:lnSpc>
              <a:defRPr sz="675">
                <a:solidFill>
                  <a:schemeClr val="tx2"/>
                </a:solidFill>
              </a:defRPr>
            </a:lvl3pPr>
            <a:lvl4pPr>
              <a:lnSpc>
                <a:spcPct val="100000"/>
              </a:lnSpc>
              <a:defRPr sz="675">
                <a:solidFill>
                  <a:schemeClr val="tx2"/>
                </a:solidFill>
              </a:defRPr>
            </a:lvl4pPr>
            <a:lvl5pPr>
              <a:lnSpc>
                <a:spcPct val="100000"/>
              </a:lnSpc>
              <a:defRPr sz="675">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Rubrik 1">
            <a:extLst>
              <a:ext uri="{FF2B5EF4-FFF2-40B4-BE49-F238E27FC236}">
                <a16:creationId xmlns:a16="http://schemas.microsoft.com/office/drawing/2014/main" id="{66B9FB4F-8B06-7E43-8867-327E9726A024}"/>
              </a:ext>
            </a:extLst>
          </p:cNvPr>
          <p:cNvSpPr>
            <a:spLocks noGrp="1"/>
          </p:cNvSpPr>
          <p:nvPr>
            <p:ph type="ctrTitle" hasCustomPrompt="1"/>
          </p:nvPr>
        </p:nvSpPr>
        <p:spPr>
          <a:xfrm>
            <a:off x="162000" y="374956"/>
            <a:ext cx="8756972" cy="550160"/>
          </a:xfrm>
        </p:spPr>
        <p:txBody>
          <a:bodyPr anchor="t">
            <a:noAutofit/>
          </a:bodyPr>
          <a:lstStyle>
            <a:lvl1pPr algn="l">
              <a:defRPr sz="2700">
                <a:solidFill>
                  <a:schemeClr val="tx2"/>
                </a:solidFill>
              </a:defRPr>
            </a:lvl1pPr>
          </a:lstStyle>
          <a:p>
            <a:r>
              <a:rPr lang="en-US" noProof="0"/>
              <a:t>CLICK TO ADD HEADLINE</a:t>
            </a:r>
          </a:p>
        </p:txBody>
      </p:sp>
    </p:spTree>
    <p:extLst>
      <p:ext uri="{BB962C8B-B14F-4D97-AF65-F5344CB8AC3E}">
        <p14:creationId xmlns:p14="http://schemas.microsoft.com/office/powerpoint/2010/main" val="37722250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0_Heavy_Documentation_Case3">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FF39B359-9C1B-654A-8E4A-5B32860BA001}"/>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15" name="Platshållare för innehåll 7">
            <a:extLst>
              <a:ext uri="{FF2B5EF4-FFF2-40B4-BE49-F238E27FC236}">
                <a16:creationId xmlns:a16="http://schemas.microsoft.com/office/drawing/2014/main" id="{F6883C9A-E0C5-3E43-B217-7C79EA323B4D}"/>
              </a:ext>
            </a:extLst>
          </p:cNvPr>
          <p:cNvSpPr>
            <a:spLocks noGrp="1" noChangeAspect="1"/>
          </p:cNvSpPr>
          <p:nvPr>
            <p:ph sz="quarter" idx="12" hasCustomPrompt="1"/>
          </p:nvPr>
        </p:nvSpPr>
        <p:spPr>
          <a:xfrm>
            <a:off x="225029" y="1595884"/>
            <a:ext cx="2172890" cy="2758817"/>
          </a:xfrm>
        </p:spPr>
        <p:txBody>
          <a:bodyPr>
            <a:noAutofit/>
          </a:bodyPr>
          <a:lstStyle>
            <a:lvl1pPr>
              <a:lnSpc>
                <a:spcPct val="100000"/>
              </a:lnSpc>
              <a:defRPr sz="1200">
                <a:solidFill>
                  <a:schemeClr val="tx2"/>
                </a:solidFill>
              </a:defRPr>
            </a:lvl1pPr>
            <a:lvl2pPr>
              <a:lnSpc>
                <a:spcPct val="100000"/>
              </a:lnSpc>
              <a:defRPr sz="1200">
                <a:solidFill>
                  <a:schemeClr val="tx2"/>
                </a:solidFill>
              </a:defRPr>
            </a:lvl2pPr>
            <a:lvl3pPr>
              <a:lnSpc>
                <a:spcPct val="100000"/>
              </a:lnSpc>
              <a:defRPr sz="1200">
                <a:solidFill>
                  <a:schemeClr val="tx2"/>
                </a:solidFill>
              </a:defRPr>
            </a:lvl3pPr>
            <a:lvl4pPr>
              <a:lnSpc>
                <a:spcPct val="100000"/>
              </a:lnSpc>
              <a:defRPr sz="1200">
                <a:solidFill>
                  <a:schemeClr val="tx2"/>
                </a:solidFill>
              </a:defRPr>
            </a:lvl4pPr>
            <a:lvl5pPr>
              <a:lnSpc>
                <a:spcPct val="100000"/>
              </a:lnSpc>
              <a:defRPr sz="12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Platshållare för innehåll 7">
            <a:extLst>
              <a:ext uri="{FF2B5EF4-FFF2-40B4-BE49-F238E27FC236}">
                <a16:creationId xmlns:a16="http://schemas.microsoft.com/office/drawing/2014/main" id="{2A5C8FA7-BACD-0946-A241-C15915ADD050}"/>
              </a:ext>
            </a:extLst>
          </p:cNvPr>
          <p:cNvSpPr>
            <a:spLocks noGrp="1" noChangeAspect="1"/>
          </p:cNvSpPr>
          <p:nvPr>
            <p:ph sz="quarter" idx="13" hasCustomPrompt="1"/>
          </p:nvPr>
        </p:nvSpPr>
        <p:spPr>
          <a:xfrm>
            <a:off x="4624735" y="1595884"/>
            <a:ext cx="2172890" cy="2758817"/>
          </a:xfrm>
        </p:spPr>
        <p:txBody>
          <a:bodyPr>
            <a:noAutofit/>
          </a:bodyPr>
          <a:lstStyle>
            <a:lvl1pPr>
              <a:lnSpc>
                <a:spcPct val="100000"/>
              </a:lnSpc>
              <a:defRPr sz="1200">
                <a:solidFill>
                  <a:schemeClr val="tx2"/>
                </a:solidFill>
              </a:defRPr>
            </a:lvl1pPr>
            <a:lvl2pPr>
              <a:lnSpc>
                <a:spcPct val="100000"/>
              </a:lnSpc>
              <a:defRPr sz="1200">
                <a:solidFill>
                  <a:schemeClr val="tx2"/>
                </a:solidFill>
              </a:defRPr>
            </a:lvl2pPr>
            <a:lvl3pPr>
              <a:lnSpc>
                <a:spcPct val="100000"/>
              </a:lnSpc>
              <a:defRPr sz="1200">
                <a:solidFill>
                  <a:schemeClr val="tx2"/>
                </a:solidFill>
              </a:defRPr>
            </a:lvl3pPr>
            <a:lvl4pPr>
              <a:lnSpc>
                <a:spcPct val="100000"/>
              </a:lnSpc>
              <a:defRPr sz="1200">
                <a:solidFill>
                  <a:schemeClr val="tx2"/>
                </a:solidFill>
              </a:defRPr>
            </a:lvl4pPr>
            <a:lvl5pPr>
              <a:lnSpc>
                <a:spcPct val="100000"/>
              </a:lnSpc>
              <a:defRPr sz="1200">
                <a:solidFill>
                  <a:schemeClr val="tx2"/>
                </a:solidFill>
              </a:defRPr>
            </a:lvl5p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Rubrik 1">
            <a:extLst>
              <a:ext uri="{FF2B5EF4-FFF2-40B4-BE49-F238E27FC236}">
                <a16:creationId xmlns:a16="http://schemas.microsoft.com/office/drawing/2014/main" id="{66B9FB4F-8B06-7E43-8867-327E9726A024}"/>
              </a:ext>
            </a:extLst>
          </p:cNvPr>
          <p:cNvSpPr>
            <a:spLocks noGrp="1"/>
          </p:cNvSpPr>
          <p:nvPr>
            <p:ph type="ctrTitle" hasCustomPrompt="1"/>
          </p:nvPr>
        </p:nvSpPr>
        <p:spPr>
          <a:xfrm>
            <a:off x="162001" y="374957"/>
            <a:ext cx="8466611" cy="1220928"/>
          </a:xfrm>
        </p:spPr>
        <p:txBody>
          <a:bodyPr anchor="t">
            <a:noAutofit/>
          </a:bodyPr>
          <a:lstStyle>
            <a:lvl1pPr algn="l">
              <a:defRPr sz="2700">
                <a:solidFill>
                  <a:schemeClr val="tx2"/>
                </a:solidFill>
              </a:defRPr>
            </a:lvl1pPr>
          </a:lstStyle>
          <a:p>
            <a:r>
              <a:rPr lang="en-US" noProof="0"/>
              <a:t>CLICK TO ADD HEADLINE</a:t>
            </a:r>
          </a:p>
        </p:txBody>
      </p:sp>
      <p:sp>
        <p:nvSpPr>
          <p:cNvPr id="3" name="Platshållare för bild 2">
            <a:extLst>
              <a:ext uri="{FF2B5EF4-FFF2-40B4-BE49-F238E27FC236}">
                <a16:creationId xmlns:a16="http://schemas.microsoft.com/office/drawing/2014/main" id="{468987E9-7F0D-0040-BED0-023A0A3B9362}"/>
              </a:ext>
            </a:extLst>
          </p:cNvPr>
          <p:cNvSpPr>
            <a:spLocks noGrp="1"/>
          </p:cNvSpPr>
          <p:nvPr>
            <p:ph type="pic" sz="quarter" idx="14" hasCustomPrompt="1"/>
          </p:nvPr>
        </p:nvSpPr>
        <p:spPr>
          <a:xfrm>
            <a:off x="2460947" y="1595438"/>
            <a:ext cx="2040108" cy="1952179"/>
          </a:xfrm>
        </p:spPr>
        <p:txBody>
          <a:bodyPr>
            <a:normAutofit/>
          </a:bodyPr>
          <a:lstStyle>
            <a:lvl1pPr marL="0" indent="0">
              <a:buNone/>
              <a:defRPr sz="750"/>
            </a:lvl1pPr>
          </a:lstStyle>
          <a:p>
            <a:r>
              <a:rPr lang="en-US" noProof="0"/>
              <a:t>Add image</a:t>
            </a:r>
          </a:p>
        </p:txBody>
      </p:sp>
      <p:sp>
        <p:nvSpPr>
          <p:cNvPr id="10" name="Platshållare för bild 2">
            <a:extLst>
              <a:ext uri="{FF2B5EF4-FFF2-40B4-BE49-F238E27FC236}">
                <a16:creationId xmlns:a16="http://schemas.microsoft.com/office/drawing/2014/main" id="{D0A55181-6EA4-9545-BF83-A2959521F3A7}"/>
              </a:ext>
            </a:extLst>
          </p:cNvPr>
          <p:cNvSpPr>
            <a:spLocks noGrp="1"/>
          </p:cNvSpPr>
          <p:nvPr>
            <p:ph type="pic" sz="quarter" idx="15" hasCustomPrompt="1"/>
          </p:nvPr>
        </p:nvSpPr>
        <p:spPr>
          <a:xfrm>
            <a:off x="6878864" y="1595438"/>
            <a:ext cx="2040108" cy="1952179"/>
          </a:xfrm>
        </p:spPr>
        <p:txBody>
          <a:bodyPr>
            <a:normAutofit/>
          </a:bodyPr>
          <a:lstStyle>
            <a:lvl1pPr marL="0" indent="0">
              <a:buNone/>
              <a:defRPr sz="750"/>
            </a:lvl1pPr>
          </a:lstStyle>
          <a:p>
            <a:r>
              <a:rPr lang="en-US" noProof="0"/>
              <a:t>Add image</a:t>
            </a:r>
          </a:p>
        </p:txBody>
      </p:sp>
    </p:spTree>
    <p:extLst>
      <p:ext uri="{BB962C8B-B14F-4D97-AF65-F5344CB8AC3E}">
        <p14:creationId xmlns:p14="http://schemas.microsoft.com/office/powerpoint/2010/main" val="3234150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1_Empty">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rgbClr val="8B8B8B"/>
                </a:solidFill>
              </a:defRPr>
            </a:lvl1pPr>
          </a:lstStyle>
          <a:p>
            <a:r>
              <a:rPr lang="en-US" noProof="0"/>
              <a:t>Copyright © 2022 Seco Tools AB - All rights reserved</a:t>
            </a:r>
          </a:p>
        </p:txBody>
      </p:sp>
      <p:sp>
        <p:nvSpPr>
          <p:cNvPr id="4" name="Platshållare för bildnummer 5">
            <a:extLst>
              <a:ext uri="{FF2B5EF4-FFF2-40B4-BE49-F238E27FC236}">
                <a16:creationId xmlns:a16="http://schemas.microsoft.com/office/drawing/2014/main" id="{85DF4283-F346-1140-881C-9B7CACAF8513}"/>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806099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12" name="Bildplatzhalter 8">
            <a:extLst>
              <a:ext uri="{FF2B5EF4-FFF2-40B4-BE49-F238E27FC236}">
                <a16:creationId xmlns:a16="http://schemas.microsoft.com/office/drawing/2014/main" id="{BC40C893-FB4C-EB49-9BF8-EA3A285C1FB5}"/>
              </a:ext>
            </a:extLst>
          </p:cNvPr>
          <p:cNvSpPr>
            <a:spLocks noGrp="1"/>
          </p:cNvSpPr>
          <p:nvPr>
            <p:ph type="pic" sz="quarter" idx="14"/>
          </p:nvPr>
        </p:nvSpPr>
        <p:spPr>
          <a:xfrm>
            <a:off x="5179414" y="1337842"/>
            <a:ext cx="3964586" cy="3392486"/>
          </a:xfrm>
          <a:prstGeom prst="rect">
            <a:avLst/>
          </a:prstGeom>
        </p:spPr>
        <p:txBody>
          <a:bodyPr/>
          <a:lstStyle>
            <a:lvl1pPr marL="0" indent="0">
              <a:buNone/>
              <a:defRPr sz="800" baseline="0"/>
            </a:lvl1pPr>
          </a:lstStyle>
          <a:p>
            <a:endParaRPr lang="de-DE"/>
          </a:p>
        </p:txBody>
      </p:sp>
      <p:sp>
        <p:nvSpPr>
          <p:cNvPr id="9" name="Textplatzhalter 12">
            <a:extLst>
              <a:ext uri="{FF2B5EF4-FFF2-40B4-BE49-F238E27FC236}">
                <a16:creationId xmlns:a16="http://schemas.microsoft.com/office/drawing/2014/main" id="{1A063A5B-79D3-1F42-8492-1407B0834B15}"/>
              </a:ext>
            </a:extLst>
          </p:cNvPr>
          <p:cNvSpPr>
            <a:spLocks noGrp="1"/>
          </p:cNvSpPr>
          <p:nvPr>
            <p:ph type="body" sz="quarter" idx="18" hasCustomPrompt="1"/>
          </p:nvPr>
        </p:nvSpPr>
        <p:spPr>
          <a:xfrm>
            <a:off x="349251" y="1486981"/>
            <a:ext cx="4579742" cy="1081566"/>
          </a:xfrm>
          <a:prstGeom prst="rect">
            <a:avLst/>
          </a:prstGeom>
        </p:spPr>
        <p:txBody>
          <a:bodyPr/>
          <a:lstStyle>
            <a:lvl1pPr marL="0" indent="0">
              <a:buNone/>
              <a:defRPr sz="1600" baseline="0"/>
            </a:lvl1pPr>
          </a:lstStyle>
          <a:p>
            <a:r>
              <a:rPr lang="de-DE"/>
              <a:t>Si </a:t>
            </a:r>
            <a:r>
              <a:rPr lang="de-DE" err="1"/>
              <a:t>quaedam</a:t>
            </a:r>
            <a:r>
              <a:rPr lang="de-DE"/>
              <a:t> </a:t>
            </a:r>
            <a:r>
              <a:rPr lang="de-DE" err="1"/>
              <a:t>nimis</a:t>
            </a:r>
            <a:r>
              <a:rPr lang="de-DE"/>
              <a:t> </a:t>
            </a:r>
            <a:r>
              <a:rPr lang="de-DE" err="1"/>
              <a:t>anti</a:t>
            </a:r>
            <a:r>
              <a:rPr lang="de-DE"/>
              <a:t> </a:t>
            </a:r>
            <a:r>
              <a:rPr lang="de-DE" err="1"/>
              <a:t>que</a:t>
            </a:r>
            <a:r>
              <a:rPr lang="de-DE"/>
              <a:t>, si </a:t>
            </a:r>
            <a:r>
              <a:rPr lang="de-DE" err="1"/>
              <a:t>peraque</a:t>
            </a:r>
            <a:r>
              <a:rPr lang="de-DE"/>
              <a:t> </a:t>
            </a:r>
            <a:r>
              <a:rPr lang="de-DE" err="1"/>
              <a:t>dure</a:t>
            </a:r>
            <a:r>
              <a:rPr lang="de-DE"/>
              <a:t> </a:t>
            </a:r>
            <a:r>
              <a:rPr lang="de-DE" err="1"/>
              <a:t>dicere</a:t>
            </a:r>
            <a:r>
              <a:rPr lang="de-DE"/>
              <a:t> </a:t>
            </a:r>
            <a:r>
              <a:rPr lang="de-DE" err="1"/>
              <a:t>credit</a:t>
            </a:r>
            <a:r>
              <a:rPr lang="de-DE"/>
              <a:t>, </a:t>
            </a:r>
            <a:r>
              <a:rPr lang="de-DE" err="1"/>
              <a:t>ignave</a:t>
            </a:r>
            <a:r>
              <a:rPr lang="de-DE"/>
              <a:t> </a:t>
            </a:r>
            <a:r>
              <a:rPr lang="de-DE" err="1"/>
              <a:t>multa</a:t>
            </a:r>
            <a:r>
              <a:rPr lang="de-DE"/>
              <a:t> </a:t>
            </a:r>
            <a:r>
              <a:rPr lang="de-DE" err="1"/>
              <a:t>fatetur</a:t>
            </a:r>
            <a:r>
              <a:rPr lang="de-DE"/>
              <a:t>, et </a:t>
            </a:r>
            <a:r>
              <a:rPr lang="de-DE" err="1"/>
              <a:t>sapit</a:t>
            </a:r>
            <a:r>
              <a:rPr lang="de-DE"/>
              <a:t> et </a:t>
            </a:r>
            <a:r>
              <a:rPr lang="de-DE" err="1"/>
              <a:t>mecum</a:t>
            </a:r>
            <a:r>
              <a:rPr lang="de-DE"/>
              <a:t> </a:t>
            </a:r>
            <a:r>
              <a:rPr lang="de-DE" err="1"/>
              <a:t>facit</a:t>
            </a:r>
            <a:r>
              <a:rPr lang="de-DE"/>
              <a:t> et </a:t>
            </a:r>
            <a:r>
              <a:rPr lang="de-DE" err="1"/>
              <a:t>lova</a:t>
            </a:r>
            <a:r>
              <a:rPr lang="de-DE"/>
              <a:t> </a:t>
            </a:r>
            <a:r>
              <a:rPr lang="de-DE" err="1"/>
              <a:t>iudicat</a:t>
            </a:r>
            <a:r>
              <a:rPr lang="de-DE"/>
              <a:t> aequo.</a:t>
            </a:r>
          </a:p>
        </p:txBody>
      </p:sp>
      <p:sp>
        <p:nvSpPr>
          <p:cNvPr id="10" name="Textplatzhalter 15">
            <a:extLst>
              <a:ext uri="{FF2B5EF4-FFF2-40B4-BE49-F238E27FC236}">
                <a16:creationId xmlns:a16="http://schemas.microsoft.com/office/drawing/2014/main" id="{DAF0B955-6730-2F4E-A284-4827EA4DADCB}"/>
              </a:ext>
            </a:extLst>
          </p:cNvPr>
          <p:cNvSpPr>
            <a:spLocks noGrp="1"/>
          </p:cNvSpPr>
          <p:nvPr>
            <p:ph type="body" sz="quarter" idx="19"/>
          </p:nvPr>
        </p:nvSpPr>
        <p:spPr>
          <a:xfrm>
            <a:off x="349251" y="2586596"/>
            <a:ext cx="4579742" cy="2109228"/>
          </a:xfrm>
          <a:prstGeom prst="rect">
            <a:avLst/>
          </a:prstGeom>
        </p:spPr>
        <p:txBody>
          <a:bodyPr/>
          <a:lstStyle>
            <a:lvl1pPr marL="342900" indent="-342900" algn="l">
              <a:buClr>
                <a:srgbClr val="18568B"/>
              </a:buClr>
              <a:buSzPct val="80000"/>
              <a:buFontTx/>
              <a:buBlip>
                <a:blip r:embed="rId2"/>
              </a:buBlip>
              <a:defRPr sz="1600" baseline="0"/>
            </a:lvl1pPr>
          </a:lstStyle>
          <a:p>
            <a:r>
              <a:rPr lang="de-DE"/>
              <a:t>Mastertextformat bearbeiten
Zweite Ebene
Dritte Ebene
Vierte Ebene
Fünfte Ebene</a:t>
            </a:r>
          </a:p>
        </p:txBody>
      </p:sp>
      <p:sp>
        <p:nvSpPr>
          <p:cNvPr id="11" name="Textplatzhalter 10">
            <a:extLst>
              <a:ext uri="{FF2B5EF4-FFF2-40B4-BE49-F238E27FC236}">
                <a16:creationId xmlns:a16="http://schemas.microsoft.com/office/drawing/2014/main" id="{874861B4-5C00-6748-8F0B-908D20A41E93}"/>
              </a:ext>
            </a:extLst>
          </p:cNvPr>
          <p:cNvSpPr>
            <a:spLocks noGrp="1"/>
          </p:cNvSpPr>
          <p:nvPr>
            <p:ph type="body" sz="quarter" idx="15" hasCustomPrompt="1"/>
          </p:nvPr>
        </p:nvSpPr>
        <p:spPr>
          <a:xfrm>
            <a:off x="349250" y="125217"/>
            <a:ext cx="8639302" cy="1020915"/>
          </a:xfrm>
          <a:prstGeom prst="rect">
            <a:avLst/>
          </a:prstGeom>
        </p:spPr>
        <p:txBody>
          <a:bodyPr/>
          <a:lstStyle>
            <a:lvl1pPr marL="0" indent="0">
              <a:buNone/>
              <a:defRPr sz="3600" baseline="0"/>
            </a:lvl1pPr>
          </a:lstStyle>
          <a:p>
            <a:r>
              <a:rPr lang="de-DE"/>
              <a:t>Headline 36 Pt</a:t>
            </a:r>
            <a:br>
              <a:rPr lang="de-DE"/>
            </a:br>
            <a:r>
              <a:rPr lang="de-DE"/>
              <a:t>Headline 36 Pt</a:t>
            </a:r>
          </a:p>
        </p:txBody>
      </p:sp>
    </p:spTree>
    <p:extLst>
      <p:ext uri="{BB962C8B-B14F-4D97-AF65-F5344CB8AC3E}">
        <p14:creationId xmlns:p14="http://schemas.microsoft.com/office/powerpoint/2010/main" val="39699583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1_Empty_HL">
    <p:bg>
      <p:bgRef idx="1001">
        <a:schemeClr val="bg1"/>
      </p:bgRef>
    </p:bg>
    <p:spTree>
      <p:nvGrpSpPr>
        <p:cNvPr id="1" name=""/>
        <p:cNvGrpSpPr/>
        <p:nvPr/>
      </p:nvGrpSpPr>
      <p:grpSpPr>
        <a:xfrm>
          <a:off x="0" y="0"/>
          <a:ext cx="0" cy="0"/>
          <a:chOff x="0" y="0"/>
          <a:chExt cx="0" cy="0"/>
        </a:xfrm>
      </p:grpSpPr>
      <p:sp>
        <p:nvSpPr>
          <p:cNvPr id="11" name="Platshållare för sidfot 4">
            <a:extLst>
              <a:ext uri="{FF2B5EF4-FFF2-40B4-BE49-F238E27FC236}">
                <a16:creationId xmlns:a16="http://schemas.microsoft.com/office/drawing/2014/main" id="{8F34C3D9-B83D-4246-9C76-A4FC88FF3C89}"/>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tx1">
                    <a:tint val="75000"/>
                  </a:schemeClr>
                </a:solidFill>
              </a:defRPr>
            </a:lvl1pPr>
          </a:lstStyle>
          <a:p>
            <a:r>
              <a:rPr lang="en-US" noProof="0"/>
              <a:t>Copyright © 2022 Seco Tools AB - All rights reserved</a:t>
            </a:r>
          </a:p>
        </p:txBody>
      </p:sp>
      <p:sp>
        <p:nvSpPr>
          <p:cNvPr id="9" name="Platshållare för bildnummer 5">
            <a:extLst>
              <a:ext uri="{FF2B5EF4-FFF2-40B4-BE49-F238E27FC236}">
                <a16:creationId xmlns:a16="http://schemas.microsoft.com/office/drawing/2014/main" id="{39309614-11B3-8641-9131-B3114A4C5A4F}"/>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
        <p:nvSpPr>
          <p:cNvPr id="5" name="Rubrik 1">
            <a:extLst>
              <a:ext uri="{FF2B5EF4-FFF2-40B4-BE49-F238E27FC236}">
                <a16:creationId xmlns:a16="http://schemas.microsoft.com/office/drawing/2014/main" id="{C7AE2217-AAA6-9841-B4E0-A0D991466BC6}"/>
              </a:ext>
            </a:extLst>
          </p:cNvPr>
          <p:cNvSpPr>
            <a:spLocks noGrp="1"/>
          </p:cNvSpPr>
          <p:nvPr>
            <p:ph type="ctrTitle" hasCustomPrompt="1"/>
          </p:nvPr>
        </p:nvSpPr>
        <p:spPr>
          <a:xfrm>
            <a:off x="162000" y="374957"/>
            <a:ext cx="5857800" cy="1220928"/>
          </a:xfrm>
        </p:spPr>
        <p:txBody>
          <a:bodyPr anchor="t">
            <a:noAutofit/>
          </a:bodyPr>
          <a:lstStyle>
            <a:lvl1pPr algn="l">
              <a:defRPr sz="2700">
                <a:solidFill>
                  <a:schemeClr val="tx2"/>
                </a:solidFill>
              </a:defRPr>
            </a:lvl1pPr>
          </a:lstStyle>
          <a:p>
            <a:r>
              <a:rPr lang="en-US" noProof="0"/>
              <a:t>CLICK TO ADD HEADLINE IN A MAXIMUM OF THREE LINES</a:t>
            </a:r>
          </a:p>
        </p:txBody>
      </p:sp>
    </p:spTree>
    <p:extLst>
      <p:ext uri="{BB962C8B-B14F-4D97-AF65-F5344CB8AC3E}">
        <p14:creationId xmlns:p14="http://schemas.microsoft.com/office/powerpoint/2010/main" val="25771525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estion_slide">
    <p:bg>
      <p:bgPr>
        <a:solidFill>
          <a:schemeClr val="accent1"/>
        </a:solidFill>
        <a:effectLst/>
      </p:bgPr>
    </p:bg>
    <p:spTree>
      <p:nvGrpSpPr>
        <p:cNvPr id="1" name=""/>
        <p:cNvGrpSpPr/>
        <p:nvPr/>
      </p:nvGrpSpPr>
      <p:grpSpPr>
        <a:xfrm>
          <a:off x="0" y="0"/>
          <a:ext cx="0" cy="0"/>
          <a:chOff x="0" y="0"/>
          <a:chExt cx="0" cy="0"/>
        </a:xfrm>
      </p:grpSpPr>
      <p:sp>
        <p:nvSpPr>
          <p:cNvPr id="8" name="Bild 2">
            <a:extLst>
              <a:ext uri="{FF2B5EF4-FFF2-40B4-BE49-F238E27FC236}">
                <a16:creationId xmlns:a16="http://schemas.microsoft.com/office/drawing/2014/main" id="{91A5D474-123A-9C46-B0B8-B262ACAE85DB}"/>
              </a:ext>
            </a:extLst>
          </p:cNvPr>
          <p:cNvSpPr/>
          <p:nvPr/>
        </p:nvSpPr>
        <p:spPr>
          <a:xfrm>
            <a:off x="3683730" y="615038"/>
            <a:ext cx="1776539" cy="3737285"/>
          </a:xfrm>
          <a:custGeom>
            <a:avLst/>
            <a:gdLst>
              <a:gd name="connsiteX0" fmla="*/ 1146252 w 2088019"/>
              <a:gd name="connsiteY0" fmla="*/ 3044561 h 4392541"/>
              <a:gd name="connsiteX1" fmla="*/ 590642 w 2088019"/>
              <a:gd name="connsiteY1" fmla="*/ 3044561 h 4392541"/>
              <a:gd name="connsiteX2" fmla="*/ 536873 w 2088019"/>
              <a:gd name="connsiteY2" fmla="*/ 2896324 h 4392541"/>
              <a:gd name="connsiteX3" fmla="*/ 488807 w 2088019"/>
              <a:gd name="connsiteY3" fmla="*/ 2672340 h 4392541"/>
              <a:gd name="connsiteX4" fmla="*/ 539317 w 2088019"/>
              <a:gd name="connsiteY4" fmla="*/ 2320480 h 4392541"/>
              <a:gd name="connsiteX5" fmla="*/ 689218 w 2088019"/>
              <a:gd name="connsiteY5" fmla="*/ 2005273 h 4392541"/>
              <a:gd name="connsiteX6" fmla="*/ 1080263 w 2088019"/>
              <a:gd name="connsiteY6" fmla="*/ 1535312 h 4392541"/>
              <a:gd name="connsiteX7" fmla="*/ 1372732 w 2088019"/>
              <a:gd name="connsiteY7" fmla="*/ 1003451 h 4392541"/>
              <a:gd name="connsiteX8" fmla="*/ 840748 w 2088019"/>
              <a:gd name="connsiteY8" fmla="*/ 596206 h 4392541"/>
              <a:gd name="connsiteX9" fmla="*/ 299802 w 2088019"/>
              <a:gd name="connsiteY9" fmla="*/ 855214 h 4392541"/>
              <a:gd name="connsiteX10" fmla="*/ 0 w 2088019"/>
              <a:gd name="connsiteY10" fmla="*/ 294031 h 4392541"/>
              <a:gd name="connsiteX11" fmla="*/ 985760 w 2088019"/>
              <a:gd name="connsiteY11" fmla="*/ 0 h 4392541"/>
              <a:gd name="connsiteX12" fmla="*/ 1772739 w 2088019"/>
              <a:gd name="connsiteY12" fmla="*/ 261451 h 4392541"/>
              <a:gd name="connsiteX13" fmla="*/ 2088020 w 2088019"/>
              <a:gd name="connsiteY13" fmla="*/ 956210 h 4392541"/>
              <a:gd name="connsiteX14" fmla="*/ 1973150 w 2088019"/>
              <a:gd name="connsiteY14" fmla="*/ 1457936 h 4392541"/>
              <a:gd name="connsiteX15" fmla="*/ 1569070 w 2088019"/>
              <a:gd name="connsiteY15" fmla="*/ 1939299 h 4392541"/>
              <a:gd name="connsiteX16" fmla="*/ 1192689 w 2088019"/>
              <a:gd name="connsiteY16" fmla="*/ 2398671 h 4392541"/>
              <a:gd name="connsiteX17" fmla="*/ 1105518 w 2088019"/>
              <a:gd name="connsiteY17" fmla="*/ 2800214 h 4392541"/>
              <a:gd name="connsiteX18" fmla="*/ 1146252 w 2088019"/>
              <a:gd name="connsiteY18" fmla="*/ 3044561 h 4392541"/>
              <a:gd name="connsiteX19" fmla="*/ 898590 w 2088019"/>
              <a:gd name="connsiteY19" fmla="*/ 3439589 h 4392541"/>
              <a:gd name="connsiteX20" fmla="*/ 1234237 w 2088019"/>
              <a:gd name="connsiteY20" fmla="*/ 3578866 h 4392541"/>
              <a:gd name="connsiteX21" fmla="*/ 1372732 w 2088019"/>
              <a:gd name="connsiteY21" fmla="*/ 3916065 h 4392541"/>
              <a:gd name="connsiteX22" fmla="*/ 1234237 w 2088019"/>
              <a:gd name="connsiteY22" fmla="*/ 4253263 h 4392541"/>
              <a:gd name="connsiteX23" fmla="*/ 898590 w 2088019"/>
              <a:gd name="connsiteY23" fmla="*/ 4392541 h 4392541"/>
              <a:gd name="connsiteX24" fmla="*/ 561313 w 2088019"/>
              <a:gd name="connsiteY24" fmla="*/ 4253263 h 4392541"/>
              <a:gd name="connsiteX25" fmla="*/ 422003 w 2088019"/>
              <a:gd name="connsiteY25" fmla="*/ 3916065 h 4392541"/>
              <a:gd name="connsiteX26" fmla="*/ 561313 w 2088019"/>
              <a:gd name="connsiteY26" fmla="*/ 3578866 h 4392541"/>
              <a:gd name="connsiteX27" fmla="*/ 898590 w 2088019"/>
              <a:gd name="connsiteY27" fmla="*/ 3439589 h 4392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88019" h="4392541">
                <a:moveTo>
                  <a:pt x="1146252" y="3044561"/>
                </a:moveTo>
                <a:lnTo>
                  <a:pt x="590642" y="3044561"/>
                </a:lnTo>
                <a:cubicBezTo>
                  <a:pt x="586568" y="3030715"/>
                  <a:pt x="568645" y="2981846"/>
                  <a:pt x="536873" y="2896324"/>
                </a:cubicBezTo>
                <a:cubicBezTo>
                  <a:pt x="505100" y="2810803"/>
                  <a:pt x="488807" y="2736684"/>
                  <a:pt x="488807" y="2672340"/>
                </a:cubicBezTo>
                <a:cubicBezTo>
                  <a:pt x="488807" y="2550166"/>
                  <a:pt x="505915" y="2432880"/>
                  <a:pt x="539317" y="2320480"/>
                </a:cubicBezTo>
                <a:cubicBezTo>
                  <a:pt x="573533" y="2208081"/>
                  <a:pt x="623229" y="2103011"/>
                  <a:pt x="689218" y="2005273"/>
                </a:cubicBezTo>
                <a:cubicBezTo>
                  <a:pt x="755207" y="1907534"/>
                  <a:pt x="885555" y="1751152"/>
                  <a:pt x="1080263" y="1535312"/>
                </a:cubicBezTo>
                <a:cubicBezTo>
                  <a:pt x="1274971" y="1320287"/>
                  <a:pt x="1372732" y="1142728"/>
                  <a:pt x="1372732" y="1003451"/>
                </a:cubicBezTo>
                <a:cubicBezTo>
                  <a:pt x="1372732" y="732226"/>
                  <a:pt x="1195133" y="596206"/>
                  <a:pt x="840748" y="596206"/>
                </a:cubicBezTo>
                <a:cubicBezTo>
                  <a:pt x="668036" y="596206"/>
                  <a:pt x="487992" y="682542"/>
                  <a:pt x="299802" y="855214"/>
                </a:cubicBezTo>
                <a:lnTo>
                  <a:pt x="0" y="294031"/>
                </a:lnTo>
                <a:cubicBezTo>
                  <a:pt x="250106" y="98553"/>
                  <a:pt x="579236" y="0"/>
                  <a:pt x="985760" y="0"/>
                </a:cubicBezTo>
                <a:cubicBezTo>
                  <a:pt x="1300226" y="0"/>
                  <a:pt x="1562553" y="87150"/>
                  <a:pt x="1772739" y="261451"/>
                </a:cubicBezTo>
                <a:cubicBezTo>
                  <a:pt x="1982926" y="435752"/>
                  <a:pt x="2088020" y="667881"/>
                  <a:pt x="2088020" y="956210"/>
                </a:cubicBezTo>
                <a:cubicBezTo>
                  <a:pt x="2088020" y="1154131"/>
                  <a:pt x="2049730" y="1321102"/>
                  <a:pt x="1973150" y="1457936"/>
                </a:cubicBezTo>
                <a:cubicBezTo>
                  <a:pt x="1896571" y="1594770"/>
                  <a:pt x="1762149" y="1755225"/>
                  <a:pt x="1569070" y="1939299"/>
                </a:cubicBezTo>
                <a:cubicBezTo>
                  <a:pt x="1375991" y="2123374"/>
                  <a:pt x="1250531" y="2276498"/>
                  <a:pt x="1192689" y="2398671"/>
                </a:cubicBezTo>
                <a:cubicBezTo>
                  <a:pt x="1134847" y="2520845"/>
                  <a:pt x="1105518" y="2654421"/>
                  <a:pt x="1105518" y="2800214"/>
                </a:cubicBezTo>
                <a:cubicBezTo>
                  <a:pt x="1105518" y="2831165"/>
                  <a:pt x="1118553" y="2912614"/>
                  <a:pt x="1146252" y="3044561"/>
                </a:cubicBezTo>
                <a:close/>
                <a:moveTo>
                  <a:pt x="898590" y="3439589"/>
                </a:moveTo>
                <a:cubicBezTo>
                  <a:pt x="1030568" y="3439589"/>
                  <a:pt x="1142179" y="3486014"/>
                  <a:pt x="1234237" y="3578866"/>
                </a:cubicBezTo>
                <a:cubicBezTo>
                  <a:pt x="1326296" y="3671718"/>
                  <a:pt x="1372732" y="3784118"/>
                  <a:pt x="1372732" y="3916065"/>
                </a:cubicBezTo>
                <a:cubicBezTo>
                  <a:pt x="1372732" y="4048012"/>
                  <a:pt x="1326296" y="4160412"/>
                  <a:pt x="1234237" y="4253263"/>
                </a:cubicBezTo>
                <a:cubicBezTo>
                  <a:pt x="1142179" y="4346115"/>
                  <a:pt x="1029753" y="4392541"/>
                  <a:pt x="898590" y="4392541"/>
                </a:cubicBezTo>
                <a:cubicBezTo>
                  <a:pt x="766612" y="4392541"/>
                  <a:pt x="654187" y="4346115"/>
                  <a:pt x="561313" y="4253263"/>
                </a:cubicBezTo>
                <a:cubicBezTo>
                  <a:pt x="468440" y="4160412"/>
                  <a:pt x="422003" y="4048012"/>
                  <a:pt x="422003" y="3916065"/>
                </a:cubicBezTo>
                <a:cubicBezTo>
                  <a:pt x="422003" y="3784118"/>
                  <a:pt x="468440" y="3671718"/>
                  <a:pt x="561313" y="3578866"/>
                </a:cubicBezTo>
                <a:cubicBezTo>
                  <a:pt x="654187" y="3486829"/>
                  <a:pt x="766612" y="3439589"/>
                  <a:pt x="898590" y="3439589"/>
                </a:cubicBezTo>
                <a:close/>
              </a:path>
            </a:pathLst>
          </a:custGeom>
          <a:solidFill>
            <a:schemeClr val="bg1">
              <a:alpha val="30000"/>
            </a:schemeClr>
          </a:solidFill>
          <a:ln w="8132" cap="flat">
            <a:noFill/>
            <a:prstDash val="solid"/>
            <a:miter/>
          </a:ln>
        </p:spPr>
        <p:txBody>
          <a:bodyPr rtlCol="0" anchor="ctr"/>
          <a:lstStyle/>
          <a:p>
            <a:endParaRPr lang="en-US" sz="1013" noProof="0"/>
          </a:p>
        </p:txBody>
      </p:sp>
      <p:sp>
        <p:nvSpPr>
          <p:cNvPr id="5" name="Rubrik 1">
            <a:extLst>
              <a:ext uri="{FF2B5EF4-FFF2-40B4-BE49-F238E27FC236}">
                <a16:creationId xmlns:a16="http://schemas.microsoft.com/office/drawing/2014/main" id="{F84CC1B2-5676-4FB0-9C6C-2F10BCB032A3}"/>
              </a:ext>
            </a:extLst>
          </p:cNvPr>
          <p:cNvSpPr>
            <a:spLocks noGrp="1"/>
          </p:cNvSpPr>
          <p:nvPr>
            <p:ph type="ctrTitle" hasCustomPrompt="1"/>
          </p:nvPr>
        </p:nvSpPr>
        <p:spPr>
          <a:xfrm>
            <a:off x="953691" y="1212554"/>
            <a:ext cx="7236619" cy="2394542"/>
          </a:xfrm>
        </p:spPr>
        <p:txBody>
          <a:bodyPr anchor="ctr">
            <a:noAutofit/>
          </a:bodyPr>
          <a:lstStyle>
            <a:lvl1pPr algn="ctr">
              <a:defRPr sz="3600">
                <a:solidFill>
                  <a:schemeClr val="bg1"/>
                </a:solidFill>
              </a:defRPr>
            </a:lvl1pPr>
          </a:lstStyle>
          <a:p>
            <a:r>
              <a:rPr lang="en-US" noProof="0"/>
              <a:t>Any questions</a:t>
            </a:r>
          </a:p>
        </p:txBody>
      </p:sp>
      <p:sp>
        <p:nvSpPr>
          <p:cNvPr id="4" name="Platshållare för sidfot 4">
            <a:extLst>
              <a:ext uri="{FF2B5EF4-FFF2-40B4-BE49-F238E27FC236}">
                <a16:creationId xmlns:a16="http://schemas.microsoft.com/office/drawing/2014/main" id="{6FA1DC99-8B87-1942-8F2A-B1EB3C982542}"/>
              </a:ext>
            </a:extLst>
          </p:cNvPr>
          <p:cNvSpPr>
            <a:spLocks noGrp="1"/>
          </p:cNvSpPr>
          <p:nvPr>
            <p:ph type="ftr" sz="quarter" idx="3"/>
          </p:nvPr>
        </p:nvSpPr>
        <p:spPr>
          <a:xfrm>
            <a:off x="163714" y="4781454"/>
            <a:ext cx="3086100" cy="273844"/>
          </a:xfrm>
          <a:prstGeom prst="rect">
            <a:avLst/>
          </a:prstGeom>
        </p:spPr>
        <p:txBody>
          <a:bodyPr vert="horz" lIns="91440" tIns="45720" rIns="91440" bIns="45720" rtlCol="0" anchor="ctr"/>
          <a:lstStyle>
            <a:lvl1pPr algn="l">
              <a:defRPr sz="600">
                <a:solidFill>
                  <a:schemeClr val="bg1"/>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BBCF7CC2-4336-FE41-B519-81EDF3E4B813}"/>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chemeClr val="bg1"/>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177067247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Outro slide">
    <p:bg>
      <p:bgPr>
        <a:solidFill>
          <a:schemeClr val="accent1"/>
        </a:solidFill>
        <a:effectLst/>
      </p:bgPr>
    </p:bg>
    <p:spTree>
      <p:nvGrpSpPr>
        <p:cNvPr id="1" name=""/>
        <p:cNvGrpSpPr/>
        <p:nvPr/>
      </p:nvGrpSpPr>
      <p:grpSpPr>
        <a:xfrm>
          <a:off x="0" y="0"/>
          <a:ext cx="0" cy="0"/>
          <a:chOff x="0" y="0"/>
          <a:chExt cx="0" cy="0"/>
        </a:xfrm>
      </p:grpSpPr>
      <p:sp>
        <p:nvSpPr>
          <p:cNvPr id="13" name="Platshållare för bild 12">
            <a:extLst>
              <a:ext uri="{FF2B5EF4-FFF2-40B4-BE49-F238E27FC236}">
                <a16:creationId xmlns:a16="http://schemas.microsoft.com/office/drawing/2014/main" id="{D2633967-CD08-43EE-A651-4C41232ACDA3}"/>
              </a:ext>
            </a:extLst>
          </p:cNvPr>
          <p:cNvSpPr>
            <a:spLocks noGrp="1"/>
          </p:cNvSpPr>
          <p:nvPr>
            <p:ph type="pic" sz="quarter" idx="12" hasCustomPrompt="1"/>
          </p:nvPr>
        </p:nvSpPr>
        <p:spPr>
          <a:xfrm>
            <a:off x="0" y="0"/>
            <a:ext cx="6569868" cy="5143500"/>
          </a:xfrm>
          <a:solidFill>
            <a:schemeClr val="bg2">
              <a:lumMod val="95000"/>
            </a:schemeClr>
          </a:solidFill>
        </p:spPr>
        <p:txBody>
          <a:bodyPr>
            <a:normAutofit/>
          </a:bodyPr>
          <a:lstStyle>
            <a:lvl1pPr marL="0" indent="0">
              <a:buNone/>
              <a:defRPr sz="675">
                <a:solidFill>
                  <a:schemeClr val="tx1">
                    <a:lumMod val="75000"/>
                    <a:lumOff val="25000"/>
                  </a:schemeClr>
                </a:solidFill>
              </a:defRPr>
            </a:lvl1pPr>
          </a:lstStyle>
          <a:p>
            <a:r>
              <a:rPr lang="en-US" sz="675" noProof="0"/>
              <a:t>Add image</a:t>
            </a:r>
            <a:endParaRPr lang="en-US" noProof="0"/>
          </a:p>
        </p:txBody>
      </p:sp>
      <p:sp>
        <p:nvSpPr>
          <p:cNvPr id="5" name="Platshållare för sidfot 4">
            <a:extLst>
              <a:ext uri="{FF2B5EF4-FFF2-40B4-BE49-F238E27FC236}">
                <a16:creationId xmlns:a16="http://schemas.microsoft.com/office/drawing/2014/main" id="{FB0B513F-8A64-4332-A214-EE2DB5D2E36D}"/>
              </a:ext>
            </a:extLst>
          </p:cNvPr>
          <p:cNvSpPr>
            <a:spLocks noGrp="1"/>
          </p:cNvSpPr>
          <p:nvPr>
            <p:ph type="ftr" sz="quarter" idx="11"/>
          </p:nvPr>
        </p:nvSpPr>
        <p:spPr>
          <a:xfrm>
            <a:off x="6675316" y="4790469"/>
            <a:ext cx="2243657" cy="273844"/>
          </a:xfrm>
        </p:spPr>
        <p:txBody>
          <a:bodyPr/>
          <a:lstStyle>
            <a:lvl1pPr algn="l">
              <a:defRPr sz="675" b="1">
                <a:solidFill>
                  <a:schemeClr val="bg1"/>
                </a:solidFill>
              </a:defRPr>
            </a:lvl1pPr>
          </a:lstStyle>
          <a:p>
            <a:r>
              <a:rPr lang="en-US" noProof="0"/>
              <a:t>Copyright © 2022 Seco Tools AB - All rights reserved</a:t>
            </a:r>
          </a:p>
        </p:txBody>
      </p:sp>
      <p:sp>
        <p:nvSpPr>
          <p:cNvPr id="11" name="Rektangel 10">
            <a:extLst>
              <a:ext uri="{FF2B5EF4-FFF2-40B4-BE49-F238E27FC236}">
                <a16:creationId xmlns:a16="http://schemas.microsoft.com/office/drawing/2014/main" id="{6C50A621-90BA-47FB-AE8F-E5B4ABD32A82}"/>
              </a:ext>
            </a:extLst>
          </p:cNvPr>
          <p:cNvSpPr/>
          <p:nvPr userDrawn="1"/>
        </p:nvSpPr>
        <p:spPr>
          <a:xfrm>
            <a:off x="6569869" y="0"/>
            <a:ext cx="2574131" cy="257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noProof="0"/>
          </a:p>
        </p:txBody>
      </p:sp>
      <p:pic>
        <p:nvPicPr>
          <p:cNvPr id="10" name="Bildobjekt 9">
            <a:extLst>
              <a:ext uri="{FF2B5EF4-FFF2-40B4-BE49-F238E27FC236}">
                <a16:creationId xmlns:a16="http://schemas.microsoft.com/office/drawing/2014/main" id="{89F249B1-0987-4634-BA1C-B586771C45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832283" y="276182"/>
            <a:ext cx="2040255" cy="381528"/>
          </a:xfrm>
          <a:prstGeom prst="rect">
            <a:avLst/>
          </a:prstGeom>
        </p:spPr>
      </p:pic>
      <p:sp>
        <p:nvSpPr>
          <p:cNvPr id="9" name="Rubrik 1">
            <a:extLst>
              <a:ext uri="{FF2B5EF4-FFF2-40B4-BE49-F238E27FC236}">
                <a16:creationId xmlns:a16="http://schemas.microsoft.com/office/drawing/2014/main" id="{EAB2CEA6-CA3A-C244-B26F-F2271E88438A}"/>
              </a:ext>
            </a:extLst>
          </p:cNvPr>
          <p:cNvSpPr>
            <a:spLocks noGrp="1"/>
          </p:cNvSpPr>
          <p:nvPr>
            <p:ph type="ctrTitle" hasCustomPrompt="1"/>
          </p:nvPr>
        </p:nvSpPr>
        <p:spPr>
          <a:xfrm>
            <a:off x="157452" y="1164773"/>
            <a:ext cx="5139640" cy="1548809"/>
          </a:xfrm>
        </p:spPr>
        <p:txBody>
          <a:bodyPr anchor="b" anchorCtr="0">
            <a:noAutofit/>
          </a:bodyPr>
          <a:lstStyle>
            <a:lvl1pPr algn="l">
              <a:defRPr sz="3600">
                <a:solidFill>
                  <a:schemeClr val="bg1"/>
                </a:solidFill>
              </a:defRPr>
            </a:lvl1pPr>
          </a:lstStyle>
          <a:p>
            <a:r>
              <a:rPr lang="en-US" noProof="0"/>
              <a:t>Thank you!</a:t>
            </a:r>
          </a:p>
        </p:txBody>
      </p:sp>
    </p:spTree>
    <p:extLst>
      <p:ext uri="{BB962C8B-B14F-4D97-AF65-F5344CB8AC3E}">
        <p14:creationId xmlns:p14="http://schemas.microsoft.com/office/powerpoint/2010/main" val="3606270186"/>
      </p:ext>
    </p:extLst>
  </p:cSld>
  <p:clrMapOvr>
    <a:masterClrMapping/>
  </p:clrMapOvr>
  <p:extLst>
    <p:ext uri="{DCECCB84-F9BA-43D5-87BE-67443E8EF086}">
      <p15:sldGuideLst xmlns:p15="http://schemas.microsoft.com/office/powerpoint/2012/main">
        <p15:guide id="1" pos="551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Bildplatzhalter 8">
            <a:extLst>
              <a:ext uri="{FF2B5EF4-FFF2-40B4-BE49-F238E27FC236}">
                <a16:creationId xmlns:a16="http://schemas.microsoft.com/office/drawing/2014/main" id="{EF938F2B-E113-AC48-A0BD-1E2B06A27EFD}"/>
              </a:ext>
            </a:extLst>
          </p:cNvPr>
          <p:cNvSpPr>
            <a:spLocks noGrp="1"/>
          </p:cNvSpPr>
          <p:nvPr>
            <p:ph type="pic" sz="quarter" idx="14"/>
          </p:nvPr>
        </p:nvSpPr>
        <p:spPr>
          <a:xfrm>
            <a:off x="0" y="1303338"/>
            <a:ext cx="9144000" cy="3426142"/>
          </a:xfrm>
          <a:prstGeom prst="rect">
            <a:avLst/>
          </a:prstGeom>
        </p:spPr>
        <p:txBody>
          <a:bodyPr/>
          <a:lstStyle>
            <a:lvl1pPr marL="0" indent="0">
              <a:buNone/>
              <a:defRPr sz="800" baseline="0"/>
            </a:lvl1pPr>
          </a:lstStyle>
          <a:p>
            <a:endParaRPr lang="de-DE"/>
          </a:p>
        </p:txBody>
      </p:sp>
      <p:sp>
        <p:nvSpPr>
          <p:cNvPr id="7" name="Textplatzhalter 10">
            <a:extLst>
              <a:ext uri="{FF2B5EF4-FFF2-40B4-BE49-F238E27FC236}">
                <a16:creationId xmlns:a16="http://schemas.microsoft.com/office/drawing/2014/main" id="{F3D0FA10-121B-A343-90CD-46A644F69D61}"/>
              </a:ext>
            </a:extLst>
          </p:cNvPr>
          <p:cNvSpPr>
            <a:spLocks noGrp="1"/>
          </p:cNvSpPr>
          <p:nvPr>
            <p:ph type="body" sz="quarter" idx="15" hasCustomPrompt="1"/>
          </p:nvPr>
        </p:nvSpPr>
        <p:spPr>
          <a:xfrm>
            <a:off x="349250" y="125217"/>
            <a:ext cx="8657590" cy="1020915"/>
          </a:xfrm>
          <a:prstGeom prst="rect">
            <a:avLst/>
          </a:prstGeom>
        </p:spPr>
        <p:txBody>
          <a:bodyPr/>
          <a:lstStyle>
            <a:lvl1pPr marL="0" indent="0">
              <a:buNone/>
              <a:defRPr sz="3600" baseline="0"/>
            </a:lvl1pPr>
          </a:lstStyle>
          <a:p>
            <a:r>
              <a:rPr lang="de-DE"/>
              <a:t>Headline 36 Pt</a:t>
            </a:r>
            <a:br>
              <a:rPr lang="de-DE"/>
            </a:br>
            <a:r>
              <a:rPr lang="de-DE"/>
              <a:t>Headline 36 Pt</a:t>
            </a:r>
          </a:p>
        </p:txBody>
      </p:sp>
      <p:sp>
        <p:nvSpPr>
          <p:cNvPr id="11" name="Textplatzhalter 15">
            <a:extLst>
              <a:ext uri="{FF2B5EF4-FFF2-40B4-BE49-F238E27FC236}">
                <a16:creationId xmlns:a16="http://schemas.microsoft.com/office/drawing/2014/main" id="{4E40D0D5-A88A-5B41-A7C3-C380D687774B}"/>
              </a:ext>
            </a:extLst>
          </p:cNvPr>
          <p:cNvSpPr>
            <a:spLocks noGrp="1"/>
          </p:cNvSpPr>
          <p:nvPr>
            <p:ph type="body" sz="quarter" idx="19"/>
          </p:nvPr>
        </p:nvSpPr>
        <p:spPr>
          <a:xfrm>
            <a:off x="349251" y="4309074"/>
            <a:ext cx="3615237" cy="356676"/>
          </a:xfrm>
          <a:prstGeom prst="rect">
            <a:avLst/>
          </a:prstGeom>
        </p:spPr>
        <p:txBody>
          <a:bodyPr/>
          <a:lstStyle>
            <a:lvl1pPr marL="342900" indent="-342900" algn="l">
              <a:buClr>
                <a:srgbClr val="18568B"/>
              </a:buClr>
              <a:buSzPct val="80000"/>
              <a:buFontTx/>
              <a:buBlip>
                <a:blip r:embed="rId2"/>
              </a:buBlip>
              <a:defRPr sz="1600" baseline="0"/>
            </a:lvl1pPr>
          </a:lstStyle>
          <a:p>
            <a:r>
              <a:rPr lang="de-DE"/>
              <a:t>Mastertextformat bearbeiten</a:t>
            </a:r>
          </a:p>
        </p:txBody>
      </p:sp>
      <p:sp>
        <p:nvSpPr>
          <p:cNvPr id="12" name="Textplatzhalter 15">
            <a:extLst>
              <a:ext uri="{FF2B5EF4-FFF2-40B4-BE49-F238E27FC236}">
                <a16:creationId xmlns:a16="http://schemas.microsoft.com/office/drawing/2014/main" id="{D1DADAB9-1901-A74C-AD98-E4EC13761996}"/>
              </a:ext>
            </a:extLst>
          </p:cNvPr>
          <p:cNvSpPr>
            <a:spLocks noGrp="1"/>
          </p:cNvSpPr>
          <p:nvPr>
            <p:ph type="body" sz="quarter" idx="11" hasCustomPrompt="1"/>
          </p:nvPr>
        </p:nvSpPr>
        <p:spPr>
          <a:xfrm>
            <a:off x="901700" y="4822956"/>
            <a:ext cx="2427288" cy="212508"/>
          </a:xfrm>
          <a:prstGeom prst="rect">
            <a:avLst/>
          </a:prstGeom>
        </p:spPr>
        <p:txBody>
          <a:bodyPr/>
          <a:lstStyle>
            <a:lvl1pPr marL="0" indent="0">
              <a:buNone/>
              <a:defRPr sz="1000">
                <a:solidFill>
                  <a:schemeClr val="tx1"/>
                </a:solidFill>
              </a:defRPr>
            </a:lvl1pPr>
          </a:lstStyle>
          <a:p>
            <a:r>
              <a:rPr lang="de-DE"/>
              <a:t>Copyright © 2018 </a:t>
            </a:r>
            <a:r>
              <a:rPr lang="de-DE" err="1"/>
              <a:t>Seco</a:t>
            </a:r>
            <a:r>
              <a:rPr lang="de-DE"/>
              <a:t> Tools AB</a:t>
            </a:r>
          </a:p>
        </p:txBody>
      </p:sp>
    </p:spTree>
    <p:extLst>
      <p:ext uri="{BB962C8B-B14F-4D97-AF65-F5344CB8AC3E}">
        <p14:creationId xmlns:p14="http://schemas.microsoft.com/office/powerpoint/2010/main" val="23241687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1.xml"/><Relationship Id="rId1" Type="http://schemas.openxmlformats.org/officeDocument/2006/relationships/slideLayout" Target="../slideLayouts/slideLayout13.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slideLayout" Target="../slideLayouts/slideLayout78.xml"/><Relationship Id="rId68" Type="http://schemas.openxmlformats.org/officeDocument/2006/relationships/theme" Target="../theme/theme13.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66" Type="http://schemas.openxmlformats.org/officeDocument/2006/relationships/slideLayout" Target="../slideLayouts/slideLayout81.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61" Type="http://schemas.openxmlformats.org/officeDocument/2006/relationships/slideLayout" Target="../slideLayouts/slideLayout76.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67" Type="http://schemas.openxmlformats.org/officeDocument/2006/relationships/slideLayout" Target="../slideLayouts/slideLayout8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8.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9.xml"/><Relationship Id="rId4" Type="http://schemas.openxmlformats.org/officeDocument/2006/relationships/image" Target="../media/image4.jpe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10.xml"/><Relationship Id="rId4" Type="http://schemas.openxmlformats.org/officeDocument/2006/relationships/image" Target="../media/image4.jpe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11.xml"/><Relationship Id="rId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10">
            <a:extLst>
              <a:ext uri="{FF2B5EF4-FFF2-40B4-BE49-F238E27FC236}">
                <a16:creationId xmlns:a16="http://schemas.microsoft.com/office/drawing/2014/main" id="{19C47CEF-977D-4645-9D73-419C4991A761}"/>
              </a:ext>
            </a:extLst>
          </p:cNvPr>
          <p:cNvSpPr txBox="1"/>
          <p:nvPr userDrawn="1"/>
        </p:nvSpPr>
        <p:spPr>
          <a:xfrm>
            <a:off x="-3007895" y="2093458"/>
            <a:ext cx="2926889" cy="1323439"/>
          </a:xfrm>
          <a:prstGeom prst="rect">
            <a:avLst/>
          </a:prstGeom>
          <a:solidFill>
            <a:schemeClr val="bg1">
              <a:lumMod val="75000"/>
            </a:schemeClr>
          </a:solidFill>
        </p:spPr>
        <p:txBody>
          <a:bodyPr wrap="square" rtlCol="0">
            <a:spAutoFit/>
          </a:bodyPr>
          <a:lstStyle/>
          <a:p>
            <a:pPr lvl="0"/>
            <a:r>
              <a:rPr lang="en-US" sz="1000"/>
              <a:t>Guidelines cover slide:</a:t>
            </a:r>
          </a:p>
          <a:p>
            <a:pPr lvl="0"/>
            <a:r>
              <a:rPr lang="en-US" sz="1000"/>
              <a:t>- Headline: Calibri, 36 </a:t>
            </a:r>
            <a:r>
              <a:rPr lang="en-US" sz="1000" err="1"/>
              <a:t>pt</a:t>
            </a:r>
            <a:r>
              <a:rPr lang="en-US" sz="1000"/>
              <a:t>, black font, capital letters only </a:t>
            </a:r>
            <a:endParaRPr lang="de-DE" sz="1000"/>
          </a:p>
          <a:p>
            <a:pPr lvl="0"/>
            <a:r>
              <a:rPr lang="en-US" sz="1000"/>
              <a:t>- Replace image: delete the image. Double-click on the         icon on the slide. After image selection and integration, right mouse click on the image and select ‘send to back’. The background color for the headline should be visible again.</a:t>
            </a:r>
            <a:endParaRPr lang="de-DE" sz="1000"/>
          </a:p>
        </p:txBody>
      </p:sp>
      <p:sp>
        <p:nvSpPr>
          <p:cNvPr id="10" name="textruta 33">
            <a:extLst>
              <a:ext uri="{FF2B5EF4-FFF2-40B4-BE49-F238E27FC236}">
                <a16:creationId xmlns:a16="http://schemas.microsoft.com/office/drawing/2014/main" id="{E8B00EF8-2F6E-734E-83D6-8BD57121E159}"/>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11" name="Rak 26">
            <a:extLst>
              <a:ext uri="{FF2B5EF4-FFF2-40B4-BE49-F238E27FC236}">
                <a16:creationId xmlns:a16="http://schemas.microsoft.com/office/drawing/2014/main" id="{286B0F0E-56FD-2244-AE1B-41CEA7BA72F9}"/>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Rak 26">
            <a:extLst>
              <a:ext uri="{FF2B5EF4-FFF2-40B4-BE49-F238E27FC236}">
                <a16:creationId xmlns:a16="http://schemas.microsoft.com/office/drawing/2014/main" id="{04672040-5CEF-D946-AFD5-9ED1D974CBB4}"/>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Rak 25">
            <a:extLst>
              <a:ext uri="{FF2B5EF4-FFF2-40B4-BE49-F238E27FC236}">
                <a16:creationId xmlns:a16="http://schemas.microsoft.com/office/drawing/2014/main" id="{10BF4EFB-41FF-B64D-B814-BC48EA5F7720}"/>
              </a:ext>
            </a:extLst>
          </p:cNvPr>
          <p:cNvCxnSpPr/>
          <p:nvPr userDrawn="1"/>
        </p:nvCxnSpPr>
        <p:spPr bwMode="gray">
          <a:xfrm>
            <a:off x="7827148" y="-433302"/>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Rak 19">
            <a:extLst>
              <a:ext uri="{FF2B5EF4-FFF2-40B4-BE49-F238E27FC236}">
                <a16:creationId xmlns:a16="http://schemas.microsoft.com/office/drawing/2014/main" id="{B62A0AE2-46CA-484C-985B-C59FE65D6B3A}"/>
              </a:ext>
            </a:extLst>
          </p:cNvPr>
          <p:cNvCxnSpPr/>
          <p:nvPr userDrawn="1"/>
        </p:nvCxnSpPr>
        <p:spPr bwMode="gray">
          <a:xfrm rot="5400000">
            <a:off x="9438131" y="1046456"/>
            <a:ext cx="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ruta 27">
            <a:extLst>
              <a:ext uri="{FF2B5EF4-FFF2-40B4-BE49-F238E27FC236}">
                <a16:creationId xmlns:a16="http://schemas.microsoft.com/office/drawing/2014/main" id="{708AE2CA-B499-8C4A-A640-E1411A163E9E}"/>
              </a:ext>
            </a:extLst>
          </p:cNvPr>
          <p:cNvSpPr txBox="1"/>
          <p:nvPr userDrawn="1"/>
        </p:nvSpPr>
        <p:spPr bwMode="gray">
          <a:xfrm>
            <a:off x="7725163" y="-711653"/>
            <a:ext cx="987771" cy="215444"/>
          </a:xfrm>
          <a:prstGeom prst="rect">
            <a:avLst/>
          </a:prstGeom>
          <a:noFill/>
        </p:spPr>
        <p:txBody>
          <a:bodyPr wrap="none" rtlCol="0">
            <a:spAutoFit/>
          </a:bodyPr>
          <a:lstStyle/>
          <a:p>
            <a:r>
              <a:rPr lang="en-GB" sz="800">
                <a:solidFill>
                  <a:schemeClr val="bg1">
                    <a:lumMod val="50000"/>
                  </a:schemeClr>
                </a:solidFill>
              </a:rPr>
              <a:t>Placement of grid</a:t>
            </a:r>
          </a:p>
        </p:txBody>
      </p:sp>
      <p:sp>
        <p:nvSpPr>
          <p:cNvPr id="17" name="textruta 23">
            <a:extLst>
              <a:ext uri="{FF2B5EF4-FFF2-40B4-BE49-F238E27FC236}">
                <a16:creationId xmlns:a16="http://schemas.microsoft.com/office/drawing/2014/main" id="{7F4FEC45-8191-7740-8F50-04931531DA6C}"/>
              </a:ext>
            </a:extLst>
          </p:cNvPr>
          <p:cNvSpPr txBox="1"/>
          <p:nvPr userDrawn="1"/>
        </p:nvSpPr>
        <p:spPr bwMode="gray">
          <a:xfrm>
            <a:off x="9789053" y="1205434"/>
            <a:ext cx="987771" cy="215444"/>
          </a:xfrm>
          <a:prstGeom prst="rect">
            <a:avLst/>
          </a:prstGeom>
          <a:noFill/>
        </p:spPr>
        <p:txBody>
          <a:bodyPr wrap="none" rtlCol="0">
            <a:spAutoFit/>
          </a:bodyPr>
          <a:lstStyle/>
          <a:p>
            <a:r>
              <a:rPr lang="en-GB" sz="800">
                <a:solidFill>
                  <a:schemeClr val="bg1">
                    <a:lumMod val="50000"/>
                  </a:schemeClr>
                </a:solidFill>
              </a:rPr>
              <a:t>Placement of grid2</a:t>
            </a:r>
          </a:p>
        </p:txBody>
      </p:sp>
      <p:cxnSp>
        <p:nvCxnSpPr>
          <p:cNvPr id="18" name="Rak 26">
            <a:extLst>
              <a:ext uri="{FF2B5EF4-FFF2-40B4-BE49-F238E27FC236}">
                <a16:creationId xmlns:a16="http://schemas.microsoft.com/office/drawing/2014/main" id="{E1AA0B46-FBA9-4C0F-B527-48CFB8CCCC1D}"/>
              </a:ext>
            </a:extLst>
          </p:cNvPr>
          <p:cNvCxnSpPr/>
          <p:nvPr userDrawn="1"/>
        </p:nvCxnSpPr>
        <p:spPr bwMode="gray">
          <a:xfrm>
            <a:off x="7646791" y="-436466"/>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ruta 33">
            <a:extLst>
              <a:ext uri="{FF2B5EF4-FFF2-40B4-BE49-F238E27FC236}">
                <a16:creationId xmlns:a16="http://schemas.microsoft.com/office/drawing/2014/main" id="{8105224D-CD11-4FFE-B8F3-279B5B98321B}"/>
              </a:ext>
            </a:extLst>
          </p:cNvPr>
          <p:cNvSpPr txBox="1"/>
          <p:nvPr userDrawn="1"/>
        </p:nvSpPr>
        <p:spPr bwMode="gray">
          <a:xfrm>
            <a:off x="6503837" y="-975600"/>
            <a:ext cx="1255784" cy="461665"/>
          </a:xfrm>
          <a:prstGeom prst="rect">
            <a:avLst/>
          </a:prstGeom>
          <a:noFill/>
        </p:spPr>
        <p:txBody>
          <a:bodyPr wrap="square" rtlCol="0">
            <a:spAutoFit/>
          </a:bodyPr>
          <a:lstStyle/>
          <a:p>
            <a:pPr algn="r"/>
            <a:r>
              <a:rPr lang="en-GB" sz="800">
                <a:solidFill>
                  <a:schemeClr val="bg1">
                    <a:lumMod val="50000"/>
                  </a:schemeClr>
                </a:solidFill>
              </a:rPr>
              <a:t>DO NOT PLACE</a:t>
            </a:r>
            <a:r>
              <a:rPr lang="en-GB" sz="800" baseline="0">
                <a:solidFill>
                  <a:schemeClr val="bg1">
                    <a:lumMod val="50000"/>
                  </a:schemeClr>
                </a:solidFill>
              </a:rPr>
              <a:t> ANYTHING TO THE RIGHT OF THIS LINE </a:t>
            </a:r>
            <a:endParaRPr lang="en-GB" sz="800">
              <a:solidFill>
                <a:schemeClr val="bg1">
                  <a:lumMod val="50000"/>
                </a:schemeClr>
              </a:solidFill>
            </a:endParaRPr>
          </a:p>
        </p:txBody>
      </p:sp>
      <p:sp>
        <p:nvSpPr>
          <p:cNvPr id="2" name="Textfeld 1">
            <a:extLst>
              <a:ext uri="{FF2B5EF4-FFF2-40B4-BE49-F238E27FC236}">
                <a16:creationId xmlns:a16="http://schemas.microsoft.com/office/drawing/2014/main" id="{19592AD2-CBB4-324D-BE9E-78725541905B}"/>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bg1"/>
                </a:solidFill>
                <a:latin typeface="Calibri" panose="020F0502020204030204" pitchFamily="34" charset="0"/>
                <a:cs typeface="Calibri" panose="020F0502020204030204" pitchFamily="34" charset="0"/>
              </a:rPr>
              <a:t>‹#›</a:t>
            </a:fld>
            <a:endParaRPr lang="de-DE" sz="1000">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B82C1A1-9680-491B-B816-5716A96493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706374" y="2743365"/>
            <a:ext cx="192881" cy="192881"/>
          </a:xfrm>
          <a:prstGeom prst="rect">
            <a:avLst/>
          </a:prstGeom>
        </p:spPr>
      </p:pic>
      <p:cxnSp>
        <p:nvCxnSpPr>
          <p:cNvPr id="20" name="Rak 26">
            <a:extLst>
              <a:ext uri="{FF2B5EF4-FFF2-40B4-BE49-F238E27FC236}">
                <a16:creationId xmlns:a16="http://schemas.microsoft.com/office/drawing/2014/main" id="{A906E339-C1C9-47F3-AA85-60925C373FFC}"/>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textruta 33">
            <a:extLst>
              <a:ext uri="{FF2B5EF4-FFF2-40B4-BE49-F238E27FC236}">
                <a16:creationId xmlns:a16="http://schemas.microsoft.com/office/drawing/2014/main" id="{8E7D4101-65E1-4072-A66A-51EFAE4B3BAA}"/>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sp>
        <p:nvSpPr>
          <p:cNvPr id="23" name="textruta 33">
            <a:extLst>
              <a:ext uri="{FF2B5EF4-FFF2-40B4-BE49-F238E27FC236}">
                <a16:creationId xmlns:a16="http://schemas.microsoft.com/office/drawing/2014/main" id="{6BE682C4-BD07-4264-B09E-09633E9BA852}"/>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Tree>
    <p:extLst>
      <p:ext uri="{BB962C8B-B14F-4D97-AF65-F5344CB8AC3E}">
        <p14:creationId xmlns:p14="http://schemas.microsoft.com/office/powerpoint/2010/main" val="4238796038"/>
      </p:ext>
    </p:extLst>
  </p:cSld>
  <p:clrMap bg1="lt1" tx1="dk1" bg2="lt2" tx2="dk2" accent1="accent1" accent2="accent2" accent3="accent3" accent4="accent4" accent5="accent5" accent6="accent6" hlink="hlink" folHlink="folHlink"/>
  <p:sldLayoutIdLst>
    <p:sldLayoutId id="214748372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41A9E502-B069-9241-879F-161EBE705C41}"/>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tx1"/>
                </a:solidFill>
                <a:latin typeface="Calibri" panose="020F0502020204030204" pitchFamily="34" charset="0"/>
                <a:cs typeface="Calibri" panose="020F0502020204030204" pitchFamily="34" charset="0"/>
              </a:rPr>
              <a:t>‹#›</a:t>
            </a:fld>
            <a:endParaRPr lang="de-DE" sz="1000">
              <a:solidFill>
                <a:schemeClr val="tx1"/>
              </a:solidFill>
              <a:latin typeface="Calibri" panose="020F0502020204030204" pitchFamily="34" charset="0"/>
              <a:cs typeface="Calibri" panose="020F0502020204030204" pitchFamily="34" charset="0"/>
            </a:endParaRPr>
          </a:p>
        </p:txBody>
      </p:sp>
      <p:sp>
        <p:nvSpPr>
          <p:cNvPr id="8" name="TextBox 10">
            <a:extLst>
              <a:ext uri="{FF2B5EF4-FFF2-40B4-BE49-F238E27FC236}">
                <a16:creationId xmlns:a16="http://schemas.microsoft.com/office/drawing/2014/main" id="{D98F9AE7-95AD-2440-8927-54C117B11F90}"/>
              </a:ext>
            </a:extLst>
          </p:cNvPr>
          <p:cNvSpPr txBox="1"/>
          <p:nvPr userDrawn="1"/>
        </p:nvSpPr>
        <p:spPr>
          <a:xfrm>
            <a:off x="-3007895" y="2093458"/>
            <a:ext cx="2926889" cy="1323439"/>
          </a:xfrm>
          <a:prstGeom prst="rect">
            <a:avLst/>
          </a:prstGeom>
          <a:solidFill>
            <a:schemeClr val="bg1">
              <a:lumMod val="75000"/>
            </a:schemeClr>
          </a:solidFill>
        </p:spPr>
        <p:txBody>
          <a:bodyPr wrap="square" rtlCol="0">
            <a:spAutoFit/>
          </a:bodyPr>
          <a:lstStyle/>
          <a:p>
            <a:pPr lvl="0"/>
            <a:r>
              <a:rPr lang="en-US" sz="1000"/>
              <a:t>Guidelines graphic slide:</a:t>
            </a:r>
          </a:p>
          <a:p>
            <a:pPr lvl="0"/>
            <a:r>
              <a:rPr lang="en-US" sz="1000"/>
              <a:t>- Headline: Calibri, 36 </a:t>
            </a:r>
            <a:r>
              <a:rPr lang="en-US" sz="1000" err="1"/>
              <a:t>pt</a:t>
            </a:r>
            <a:r>
              <a:rPr lang="en-US" sz="1000"/>
              <a:t>, mixed letters</a:t>
            </a:r>
            <a:endParaRPr lang="de-DE" sz="1000"/>
          </a:p>
          <a:p>
            <a:pPr marL="0" lvl="0" indent="0">
              <a:buFontTx/>
              <a:buNone/>
            </a:pPr>
            <a:r>
              <a:rPr lang="en-US" sz="1000"/>
              <a:t>- Copy: Calibri, 20 </a:t>
            </a:r>
            <a:r>
              <a:rPr lang="en-US" sz="1000" err="1"/>
              <a:t>pt</a:t>
            </a:r>
            <a:endParaRPr lang="en-US" sz="1000"/>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a:t>- Replace image: delete the image. Double-click on the         icon on the slide. After image selection and integration, right mouse click on the image and select ‘send to back’. The background color for the headline should be visible again.</a:t>
            </a:r>
            <a:endParaRPr lang="de-DE" sz="1000"/>
          </a:p>
        </p:txBody>
      </p:sp>
      <p:sp>
        <p:nvSpPr>
          <p:cNvPr id="11" name="textruta 33">
            <a:extLst>
              <a:ext uri="{FF2B5EF4-FFF2-40B4-BE49-F238E27FC236}">
                <a16:creationId xmlns:a16="http://schemas.microsoft.com/office/drawing/2014/main" id="{98D99400-4B40-AC49-AE8B-F7431F2ABEE4}"/>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12" name="Rak 26">
            <a:extLst>
              <a:ext uri="{FF2B5EF4-FFF2-40B4-BE49-F238E27FC236}">
                <a16:creationId xmlns:a16="http://schemas.microsoft.com/office/drawing/2014/main" id="{139B8319-1691-0E4B-A681-D1044C989F24}"/>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Rak 26">
            <a:extLst>
              <a:ext uri="{FF2B5EF4-FFF2-40B4-BE49-F238E27FC236}">
                <a16:creationId xmlns:a16="http://schemas.microsoft.com/office/drawing/2014/main" id="{0EC6C162-4CD5-F147-AD1E-39B541CAF288}"/>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Rak 25">
            <a:extLst>
              <a:ext uri="{FF2B5EF4-FFF2-40B4-BE49-F238E27FC236}">
                <a16:creationId xmlns:a16="http://schemas.microsoft.com/office/drawing/2014/main" id="{20050F17-DA33-254F-B8C3-7C9C18B55077}"/>
              </a:ext>
            </a:extLst>
          </p:cNvPr>
          <p:cNvCxnSpPr/>
          <p:nvPr userDrawn="1"/>
        </p:nvCxnSpPr>
        <p:spPr bwMode="gray">
          <a:xfrm>
            <a:off x="7827148" y="-433302"/>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Rak 19">
            <a:extLst>
              <a:ext uri="{FF2B5EF4-FFF2-40B4-BE49-F238E27FC236}">
                <a16:creationId xmlns:a16="http://schemas.microsoft.com/office/drawing/2014/main" id="{329DBC09-3D5C-7542-9EAE-23147CF5112F}"/>
              </a:ext>
            </a:extLst>
          </p:cNvPr>
          <p:cNvCxnSpPr/>
          <p:nvPr userDrawn="1"/>
        </p:nvCxnSpPr>
        <p:spPr bwMode="gray">
          <a:xfrm rot="5400000">
            <a:off x="9438131" y="1046456"/>
            <a:ext cx="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ruta 33">
            <a:extLst>
              <a:ext uri="{FF2B5EF4-FFF2-40B4-BE49-F238E27FC236}">
                <a16:creationId xmlns:a16="http://schemas.microsoft.com/office/drawing/2014/main" id="{132B156F-810D-4149-BEB9-C1B6E8A222E3}"/>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
        <p:nvSpPr>
          <p:cNvPr id="17" name="textruta 27">
            <a:extLst>
              <a:ext uri="{FF2B5EF4-FFF2-40B4-BE49-F238E27FC236}">
                <a16:creationId xmlns:a16="http://schemas.microsoft.com/office/drawing/2014/main" id="{165CC341-98FF-6349-9949-52C6CD4B2CE1}"/>
              </a:ext>
            </a:extLst>
          </p:cNvPr>
          <p:cNvSpPr txBox="1"/>
          <p:nvPr userDrawn="1"/>
        </p:nvSpPr>
        <p:spPr bwMode="gray">
          <a:xfrm>
            <a:off x="7725163" y="-711653"/>
            <a:ext cx="987771" cy="215444"/>
          </a:xfrm>
          <a:prstGeom prst="rect">
            <a:avLst/>
          </a:prstGeom>
          <a:noFill/>
        </p:spPr>
        <p:txBody>
          <a:bodyPr wrap="none" rtlCol="0">
            <a:spAutoFit/>
          </a:bodyPr>
          <a:lstStyle/>
          <a:p>
            <a:r>
              <a:rPr lang="en-GB" sz="800">
                <a:solidFill>
                  <a:schemeClr val="bg1">
                    <a:lumMod val="50000"/>
                  </a:schemeClr>
                </a:solidFill>
              </a:rPr>
              <a:t>Placement of grid</a:t>
            </a:r>
          </a:p>
        </p:txBody>
      </p:sp>
      <p:sp>
        <p:nvSpPr>
          <p:cNvPr id="18" name="textruta 23">
            <a:extLst>
              <a:ext uri="{FF2B5EF4-FFF2-40B4-BE49-F238E27FC236}">
                <a16:creationId xmlns:a16="http://schemas.microsoft.com/office/drawing/2014/main" id="{7C932AAE-97CB-EB48-9224-E183D2B9CE7D}"/>
              </a:ext>
            </a:extLst>
          </p:cNvPr>
          <p:cNvSpPr txBox="1"/>
          <p:nvPr userDrawn="1"/>
        </p:nvSpPr>
        <p:spPr bwMode="gray">
          <a:xfrm>
            <a:off x="9789053" y="1205434"/>
            <a:ext cx="987771" cy="215444"/>
          </a:xfrm>
          <a:prstGeom prst="rect">
            <a:avLst/>
          </a:prstGeom>
          <a:noFill/>
        </p:spPr>
        <p:txBody>
          <a:bodyPr wrap="none" rtlCol="0">
            <a:spAutoFit/>
          </a:bodyPr>
          <a:lstStyle/>
          <a:p>
            <a:r>
              <a:rPr lang="en-GB" sz="800">
                <a:solidFill>
                  <a:schemeClr val="bg1">
                    <a:lumMod val="50000"/>
                  </a:schemeClr>
                </a:solidFill>
              </a:rPr>
              <a:t>Placement of grid2</a:t>
            </a:r>
          </a:p>
        </p:txBody>
      </p:sp>
      <p:cxnSp>
        <p:nvCxnSpPr>
          <p:cNvPr id="19" name="Rak 26">
            <a:extLst>
              <a:ext uri="{FF2B5EF4-FFF2-40B4-BE49-F238E27FC236}">
                <a16:creationId xmlns:a16="http://schemas.microsoft.com/office/drawing/2014/main" id="{7A1C4A38-B0E0-C541-8EC3-6006E7CD8DDA}"/>
              </a:ext>
            </a:extLst>
          </p:cNvPr>
          <p:cNvCxnSpPr/>
          <p:nvPr userDrawn="1"/>
        </p:nvCxnSpPr>
        <p:spPr bwMode="gray">
          <a:xfrm>
            <a:off x="7646791" y="-436466"/>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ruta 33">
            <a:extLst>
              <a:ext uri="{FF2B5EF4-FFF2-40B4-BE49-F238E27FC236}">
                <a16:creationId xmlns:a16="http://schemas.microsoft.com/office/drawing/2014/main" id="{32CA58BB-366C-BB49-BFD1-B98B83905068}"/>
              </a:ext>
            </a:extLst>
          </p:cNvPr>
          <p:cNvSpPr txBox="1"/>
          <p:nvPr userDrawn="1"/>
        </p:nvSpPr>
        <p:spPr bwMode="gray">
          <a:xfrm>
            <a:off x="6503837" y="-975600"/>
            <a:ext cx="1255784" cy="461665"/>
          </a:xfrm>
          <a:prstGeom prst="rect">
            <a:avLst/>
          </a:prstGeom>
          <a:noFill/>
        </p:spPr>
        <p:txBody>
          <a:bodyPr wrap="square" rtlCol="0">
            <a:spAutoFit/>
          </a:bodyPr>
          <a:lstStyle/>
          <a:p>
            <a:pPr algn="r"/>
            <a:r>
              <a:rPr lang="en-GB" sz="800">
                <a:solidFill>
                  <a:schemeClr val="bg1">
                    <a:lumMod val="50000"/>
                  </a:schemeClr>
                </a:solidFill>
              </a:rPr>
              <a:t>DO NOT PLACE</a:t>
            </a:r>
            <a:r>
              <a:rPr lang="en-GB" sz="800" baseline="0">
                <a:solidFill>
                  <a:schemeClr val="bg1">
                    <a:lumMod val="50000"/>
                  </a:schemeClr>
                </a:solidFill>
              </a:rPr>
              <a:t> ANYTHING TO THE RIGHT OF THIS LINE </a:t>
            </a:r>
            <a:endParaRPr lang="en-GB" sz="800">
              <a:solidFill>
                <a:schemeClr val="bg1">
                  <a:lumMod val="50000"/>
                </a:schemeClr>
              </a:solidFill>
            </a:endParaRPr>
          </a:p>
        </p:txBody>
      </p:sp>
      <p:pic>
        <p:nvPicPr>
          <p:cNvPr id="21" name="Grafik 20">
            <a:extLst>
              <a:ext uri="{FF2B5EF4-FFF2-40B4-BE49-F238E27FC236}">
                <a16:creationId xmlns:a16="http://schemas.microsoft.com/office/drawing/2014/main" id="{C9A7CCCC-45AF-F44A-9EE3-24030699A9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cxnSp>
        <p:nvCxnSpPr>
          <p:cNvPr id="22" name="Rak 26">
            <a:extLst>
              <a:ext uri="{FF2B5EF4-FFF2-40B4-BE49-F238E27FC236}">
                <a16:creationId xmlns:a16="http://schemas.microsoft.com/office/drawing/2014/main" id="{120161D1-6B29-41E0-B3B7-7652C65D7487}"/>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ruta 33">
            <a:extLst>
              <a:ext uri="{FF2B5EF4-FFF2-40B4-BE49-F238E27FC236}">
                <a16:creationId xmlns:a16="http://schemas.microsoft.com/office/drawing/2014/main" id="{3A78B774-9F19-412E-BBB7-A57BCF707C6B}"/>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pic>
        <p:nvPicPr>
          <p:cNvPr id="24" name="Picture 23">
            <a:extLst>
              <a:ext uri="{FF2B5EF4-FFF2-40B4-BE49-F238E27FC236}">
                <a16:creationId xmlns:a16="http://schemas.microsoft.com/office/drawing/2014/main" id="{A70EA5FA-AC9D-4BD1-A41D-B74C20F74CC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2706374" y="2743365"/>
            <a:ext cx="192881" cy="192881"/>
          </a:xfrm>
          <a:prstGeom prst="rect">
            <a:avLst/>
          </a:prstGeom>
        </p:spPr>
      </p:pic>
    </p:spTree>
    <p:extLst>
      <p:ext uri="{BB962C8B-B14F-4D97-AF65-F5344CB8AC3E}">
        <p14:creationId xmlns:p14="http://schemas.microsoft.com/office/powerpoint/2010/main" val="1196502457"/>
      </p:ext>
    </p:extLst>
  </p:cSld>
  <p:clrMap bg1="lt1" tx1="dk1" bg2="lt2" tx2="dk2" accent1="accent1" accent2="accent2" accent3="accent3" accent4="accent4" accent5="accent5" accent6="accent6" hlink="hlink" folHlink="folHlink"/>
  <p:sldLayoutIdLst>
    <p:sldLayoutId id="214748373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C894FE4-AD06-9C42-8C73-5AA55856E8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3523" y="2168048"/>
            <a:ext cx="5076955" cy="807404"/>
          </a:xfrm>
          <a:prstGeom prst="rect">
            <a:avLst/>
          </a:prstGeom>
        </p:spPr>
      </p:pic>
    </p:spTree>
    <p:extLst>
      <p:ext uri="{BB962C8B-B14F-4D97-AF65-F5344CB8AC3E}">
        <p14:creationId xmlns:p14="http://schemas.microsoft.com/office/powerpoint/2010/main" val="3012118777"/>
      </p:ext>
    </p:extLst>
  </p:cSld>
  <p:clrMap bg1="lt1" tx1="dk1" bg2="lt2" tx2="dk2" accent1="accent1" accent2="accent2" accent3="accent3" accent4="accent4" accent5="accent5" accent6="accent6" hlink="hlink" folHlink="folHlink"/>
  <p:sldLayoutIdLst>
    <p:sldLayoutId id="214748371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1" name="TextBox 10">
            <a:extLst>
              <a:ext uri="{FF2B5EF4-FFF2-40B4-BE49-F238E27FC236}">
                <a16:creationId xmlns:a16="http://schemas.microsoft.com/office/drawing/2014/main" id="{A69E39B7-A0C9-48CE-A664-BEED7D93DCA6}"/>
              </a:ext>
            </a:extLst>
          </p:cNvPr>
          <p:cNvSpPr txBox="1"/>
          <p:nvPr userDrawn="1"/>
        </p:nvSpPr>
        <p:spPr>
          <a:xfrm>
            <a:off x="-3007895" y="2093458"/>
            <a:ext cx="2926889" cy="1631216"/>
          </a:xfrm>
          <a:prstGeom prst="rect">
            <a:avLst/>
          </a:prstGeom>
          <a:solidFill>
            <a:schemeClr val="bg1">
              <a:lumMod val="75000"/>
            </a:schemeClr>
          </a:solidFill>
        </p:spPr>
        <p:txBody>
          <a:bodyPr wrap="square" rtlCol="0">
            <a:spAutoFit/>
          </a:bodyPr>
          <a:lstStyle/>
          <a:p>
            <a:pPr lvl="0"/>
            <a:r>
              <a:rPr lang="en-US" sz="1000"/>
              <a:t>Guidelines safety slide:</a:t>
            </a:r>
          </a:p>
          <a:p>
            <a:pPr lvl="0"/>
            <a:r>
              <a:rPr lang="en-US" sz="1000"/>
              <a:t>- Headline: Calibri, 36 </a:t>
            </a:r>
            <a:r>
              <a:rPr lang="en-US" sz="1000" err="1"/>
              <a:t>pt</a:t>
            </a:r>
            <a:r>
              <a:rPr lang="en-US" sz="1000"/>
              <a:t>, black font, capital letters only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a:t>- Replace image: delete the image. Double-click on the         icon on the slide. After image selection and integration, right mouse click on the image and select ‘send to back’. The background color for the headline should be visible again.    </a:t>
            </a:r>
            <a:endParaRPr lang="de-DE" sz="1000"/>
          </a:p>
          <a:p>
            <a:pPr lvl="0"/>
            <a:r>
              <a:rPr lang="en-US" sz="1000"/>
              <a:t>- Replace safety icons: proceed as for replacing an image</a:t>
            </a:r>
            <a:endParaRPr lang="de-DE" sz="1000"/>
          </a:p>
        </p:txBody>
      </p:sp>
      <p:sp>
        <p:nvSpPr>
          <p:cNvPr id="44" name="textruta 33">
            <a:extLst>
              <a:ext uri="{FF2B5EF4-FFF2-40B4-BE49-F238E27FC236}">
                <a16:creationId xmlns:a16="http://schemas.microsoft.com/office/drawing/2014/main" id="{25A55B23-3A39-44E5-94FD-9035E6512B95}"/>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45" name="Rak 26">
            <a:extLst>
              <a:ext uri="{FF2B5EF4-FFF2-40B4-BE49-F238E27FC236}">
                <a16:creationId xmlns:a16="http://schemas.microsoft.com/office/drawing/2014/main" id="{379A1BC0-CA0A-4FA5-8275-4B00BE984C68}"/>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Rak 26">
            <a:extLst>
              <a:ext uri="{FF2B5EF4-FFF2-40B4-BE49-F238E27FC236}">
                <a16:creationId xmlns:a16="http://schemas.microsoft.com/office/drawing/2014/main" id="{895D7F41-698E-4E72-9E13-17F5A7DEA7A1}"/>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textruta 33">
            <a:extLst>
              <a:ext uri="{FF2B5EF4-FFF2-40B4-BE49-F238E27FC236}">
                <a16:creationId xmlns:a16="http://schemas.microsoft.com/office/drawing/2014/main" id="{08421571-7CE2-47B9-87F9-02BE519290E6}"/>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pic>
        <p:nvPicPr>
          <p:cNvPr id="13" name="Picture 12">
            <a:extLst>
              <a:ext uri="{FF2B5EF4-FFF2-40B4-BE49-F238E27FC236}">
                <a16:creationId xmlns:a16="http://schemas.microsoft.com/office/drawing/2014/main" id="{B49055C6-2D98-42C9-8AC1-CF016CC2FB3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2706374" y="2743365"/>
            <a:ext cx="192881" cy="192881"/>
          </a:xfrm>
          <a:prstGeom prst="rect">
            <a:avLst/>
          </a:prstGeom>
        </p:spPr>
      </p:pic>
      <p:cxnSp>
        <p:nvCxnSpPr>
          <p:cNvPr id="14" name="Rak 26">
            <a:extLst>
              <a:ext uri="{FF2B5EF4-FFF2-40B4-BE49-F238E27FC236}">
                <a16:creationId xmlns:a16="http://schemas.microsoft.com/office/drawing/2014/main" id="{0612394E-55F8-40BF-9712-BAE546082712}"/>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ruta 33">
            <a:extLst>
              <a:ext uri="{FF2B5EF4-FFF2-40B4-BE49-F238E27FC236}">
                <a16:creationId xmlns:a16="http://schemas.microsoft.com/office/drawing/2014/main" id="{B611B8FD-4183-404F-887D-274BCF5667C6}"/>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spTree>
    <p:extLst>
      <p:ext uri="{BB962C8B-B14F-4D97-AF65-F5344CB8AC3E}">
        <p14:creationId xmlns:p14="http://schemas.microsoft.com/office/powerpoint/2010/main" val="878676882"/>
      </p:ext>
    </p:extLst>
  </p:cSld>
  <p:clrMap bg1="lt1" tx1="dk1" bg2="lt2" tx2="dk2" accent1="accent1" accent2="accent2" accent3="accent3" accent4="accent4" accent5="accent5" accent6="accent6" hlink="hlink" folHlink="folHlink"/>
  <p:sldLayoutIdLst>
    <p:sldLayoutId id="2147483744" r:id="rId1"/>
    <p:sldLayoutId id="214748374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36A45B05-C10E-4A2D-A509-4BD2E8462E12}"/>
              </a:ext>
            </a:extLst>
          </p:cNvPr>
          <p:cNvSpPr>
            <a:spLocks noGrp="1"/>
          </p:cNvSpPr>
          <p:nvPr>
            <p:ph type="title"/>
          </p:nvPr>
        </p:nvSpPr>
        <p:spPr>
          <a:xfrm>
            <a:off x="162000" y="374957"/>
            <a:ext cx="8034263" cy="994172"/>
          </a:xfrm>
          <a:prstGeom prst="rect">
            <a:avLst/>
          </a:prstGeom>
        </p:spPr>
        <p:txBody>
          <a:bodyPr vert="horz" lIns="91440" tIns="45720" rIns="91440" bIns="45720" rtlCol="0" anchor="t">
            <a:normAutofit/>
          </a:bodyPr>
          <a:lstStyle/>
          <a:p>
            <a:r>
              <a:rPr lang="en-US" noProof="0"/>
              <a:t>CLICK TO EDIT MASTER TITLE SLIDE</a:t>
            </a:r>
          </a:p>
        </p:txBody>
      </p:sp>
      <p:sp>
        <p:nvSpPr>
          <p:cNvPr id="3" name="Platshållare för text 2">
            <a:extLst>
              <a:ext uri="{FF2B5EF4-FFF2-40B4-BE49-F238E27FC236}">
                <a16:creationId xmlns:a16="http://schemas.microsoft.com/office/drawing/2014/main" id="{F9785015-3A12-4541-96AC-C5EDB5895133}"/>
              </a:ext>
            </a:extLst>
          </p:cNvPr>
          <p:cNvSpPr>
            <a:spLocks noGrp="1"/>
          </p:cNvSpPr>
          <p:nvPr>
            <p:ph type="body" idx="1"/>
          </p:nvPr>
        </p:nvSpPr>
        <p:spPr>
          <a:xfrm>
            <a:off x="162000" y="1460357"/>
            <a:ext cx="7886700" cy="2894344"/>
          </a:xfrm>
          <a:prstGeom prst="rect">
            <a:avLst/>
          </a:prstGeom>
        </p:spPr>
        <p:txBody>
          <a:bodyPr vert="horz" lIns="91440" tIns="45720" rIns="91440" bIns="45720" rtlCol="0">
            <a:normAutofit/>
          </a:bodyPr>
          <a:lstStyle/>
          <a:p>
            <a:pPr lvl="0"/>
            <a:r>
              <a:rPr lang="en-US" noProof="0"/>
              <a:t>Click here to add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Platshållare för datum 3">
            <a:extLst>
              <a:ext uri="{FF2B5EF4-FFF2-40B4-BE49-F238E27FC236}">
                <a16:creationId xmlns:a16="http://schemas.microsoft.com/office/drawing/2014/main" id="{13925450-86F4-4D83-82D6-F1E2DA3285D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noProof="0"/>
          </a:p>
        </p:txBody>
      </p:sp>
      <p:sp>
        <p:nvSpPr>
          <p:cNvPr id="5" name="Platshållare för sidfot 4">
            <a:extLst>
              <a:ext uri="{FF2B5EF4-FFF2-40B4-BE49-F238E27FC236}">
                <a16:creationId xmlns:a16="http://schemas.microsoft.com/office/drawing/2014/main" id="{928DC9AA-B3F9-48EA-A067-8FBAAE0FEE4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noProof="0"/>
              <a:t>Copyright © 2022 Seco Tools AB - All rights reserved</a:t>
            </a:r>
          </a:p>
        </p:txBody>
      </p:sp>
      <p:sp>
        <p:nvSpPr>
          <p:cNvPr id="7" name="Platshållare för bildnummer 5">
            <a:extLst>
              <a:ext uri="{FF2B5EF4-FFF2-40B4-BE49-F238E27FC236}">
                <a16:creationId xmlns:a16="http://schemas.microsoft.com/office/drawing/2014/main" id="{874ECDA5-70EB-3147-9B16-80B68789815F}"/>
              </a:ext>
            </a:extLst>
          </p:cNvPr>
          <p:cNvSpPr>
            <a:spLocks noGrp="1"/>
          </p:cNvSpPr>
          <p:nvPr>
            <p:ph type="sldNum" sz="quarter" idx="4"/>
          </p:nvPr>
        </p:nvSpPr>
        <p:spPr>
          <a:xfrm>
            <a:off x="6946341" y="4834540"/>
            <a:ext cx="2057400" cy="167669"/>
          </a:xfrm>
          <a:prstGeom prst="rect">
            <a:avLst/>
          </a:prstGeom>
        </p:spPr>
        <p:txBody>
          <a:bodyPr vert="horz" lIns="91440" tIns="45720" rIns="91440" bIns="45720" rtlCol="0" anchor="ctr"/>
          <a:lstStyle>
            <a:lvl1pPr algn="r">
              <a:defRPr sz="600">
                <a:solidFill>
                  <a:srgbClr val="8B8B8B"/>
                </a:solidFill>
              </a:defRPr>
            </a:lvl1pPr>
          </a:lstStyle>
          <a:p>
            <a:fld id="{8DC6CB0D-C324-4C35-A239-039AE39E32EF}" type="slidenum">
              <a:rPr lang="en-US" noProof="0" smtClean="0"/>
              <a:pPr/>
              <a:t>‹#›</a:t>
            </a:fld>
            <a:endParaRPr lang="en-US" noProof="0"/>
          </a:p>
        </p:txBody>
      </p:sp>
    </p:spTree>
    <p:extLst>
      <p:ext uri="{BB962C8B-B14F-4D97-AF65-F5344CB8AC3E}">
        <p14:creationId xmlns:p14="http://schemas.microsoft.com/office/powerpoint/2010/main" val="423080165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 id="2147483798" r:id="rId50"/>
    <p:sldLayoutId id="2147483799" r:id="rId51"/>
    <p:sldLayoutId id="2147483800" r:id="rId52"/>
    <p:sldLayoutId id="2147483801" r:id="rId53"/>
    <p:sldLayoutId id="2147483802" r:id="rId54"/>
    <p:sldLayoutId id="2147483803" r:id="rId55"/>
    <p:sldLayoutId id="2147483804" r:id="rId56"/>
    <p:sldLayoutId id="2147483805" r:id="rId57"/>
    <p:sldLayoutId id="2147483806" r:id="rId58"/>
    <p:sldLayoutId id="2147483807" r:id="rId59"/>
    <p:sldLayoutId id="2147483808" r:id="rId60"/>
    <p:sldLayoutId id="2147483809" r:id="rId61"/>
    <p:sldLayoutId id="2147483810" r:id="rId62"/>
    <p:sldLayoutId id="2147483811" r:id="rId63"/>
    <p:sldLayoutId id="2147483812" r:id="rId64"/>
    <p:sldLayoutId id="2147483813" r:id="rId65"/>
    <p:sldLayoutId id="2147483814" r:id="rId66"/>
    <p:sldLayoutId id="2147483815" r:id="rId67"/>
  </p:sldLayoutIdLst>
  <p:hf hdr="0" dt="0"/>
  <p:txStyles>
    <p:titleStyle>
      <a:lvl1pPr algn="l" defTabSz="685800" rtl="0" eaLnBrk="1" latinLnBrk="0" hangingPunct="1">
        <a:lnSpc>
          <a:spcPct val="90000"/>
        </a:lnSpc>
        <a:spcBef>
          <a:spcPct val="0"/>
        </a:spcBef>
        <a:buNone/>
        <a:defRPr sz="2700" b="1" kern="1200" cap="all" baseline="0">
          <a:solidFill>
            <a:schemeClr val="tx1"/>
          </a:solidFill>
          <a:latin typeface="+mj-lt"/>
          <a:ea typeface="+mj-ea"/>
          <a:cs typeface="+mj-cs"/>
        </a:defRPr>
      </a:lvl1pPr>
    </p:titleStyle>
    <p:bodyStyle>
      <a:lvl1pPr marL="203597" indent="-203597" algn="l" defTabSz="685800" rtl="0" eaLnBrk="1" latinLnBrk="0" hangingPunct="1">
        <a:lnSpc>
          <a:spcPct val="100000"/>
        </a:lnSpc>
        <a:spcBef>
          <a:spcPts val="750"/>
        </a:spcBef>
        <a:buSzPct val="100000"/>
        <a:buFont typeface="Wingdings" panose="05000000000000000000" pitchFamily="2" charset="2"/>
        <a:buChar char="§"/>
        <a:tabLst/>
        <a:defRPr sz="1500" kern="1200">
          <a:solidFill>
            <a:schemeClr val="tx1"/>
          </a:solidFill>
          <a:latin typeface="+mn-lt"/>
          <a:ea typeface="+mn-ea"/>
          <a:cs typeface="+mn-cs"/>
        </a:defRPr>
      </a:lvl1pPr>
      <a:lvl2pPr marL="514350" indent="-171450" algn="l" defTabSz="685800" rtl="0" eaLnBrk="1" latinLnBrk="0" hangingPunct="1">
        <a:lnSpc>
          <a:spcPct val="100000"/>
        </a:lnSpc>
        <a:spcBef>
          <a:spcPts val="375"/>
        </a:spcBef>
        <a:buSzPct val="100000"/>
        <a:buFont typeface="Wingdings" panose="05000000000000000000" pitchFamily="2"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375"/>
        </a:spcBef>
        <a:buSzPct val="100000"/>
        <a:buFont typeface="Wingdings" panose="05000000000000000000" pitchFamily="2" charset="2"/>
        <a:buChar char="§"/>
        <a:defRPr sz="1500" kern="1200">
          <a:solidFill>
            <a:schemeClr val="tx1"/>
          </a:solidFill>
          <a:latin typeface="+mn-lt"/>
          <a:ea typeface="+mn-ea"/>
          <a:cs typeface="+mn-cs"/>
        </a:defRPr>
      </a:lvl3pPr>
      <a:lvl4pPr marL="1200150" indent="-171450" algn="l" defTabSz="685800" rtl="0" eaLnBrk="1" latinLnBrk="0" hangingPunct="1">
        <a:lnSpc>
          <a:spcPct val="100000"/>
        </a:lnSpc>
        <a:spcBef>
          <a:spcPts val="375"/>
        </a:spcBef>
        <a:buSzPct val="100000"/>
        <a:buFont typeface="Wingdings" panose="05000000000000000000" pitchFamily="2" charset="2"/>
        <a:buChar char="§"/>
        <a:defRPr sz="1500" kern="1200">
          <a:solidFill>
            <a:schemeClr val="tx1"/>
          </a:solidFill>
          <a:latin typeface="+mn-lt"/>
          <a:ea typeface="+mn-ea"/>
          <a:cs typeface="+mn-cs"/>
        </a:defRPr>
      </a:lvl4pPr>
      <a:lvl5pPr marL="1543050" indent="-171450" algn="l" defTabSz="685800" rtl="0" eaLnBrk="1" latinLnBrk="0" hangingPunct="1">
        <a:lnSpc>
          <a:spcPct val="100000"/>
        </a:lnSpc>
        <a:spcBef>
          <a:spcPts val="375"/>
        </a:spcBef>
        <a:buSzPct val="100000"/>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sv-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00">
          <p15:clr>
            <a:srgbClr val="F26B43"/>
          </p15:clr>
        </p15:guide>
        <p15:guide id="3" orient="horz" pos="3846">
          <p15:clr>
            <a:srgbClr val="F26B43"/>
          </p15:clr>
        </p15:guide>
        <p15:guide id="4" orient="horz" pos="3974">
          <p15:clr>
            <a:srgbClr val="F26B43"/>
          </p15:clr>
        </p15:guide>
        <p15:guide id="5" pos="189">
          <p15:clr>
            <a:srgbClr val="F26B43"/>
          </p15:clr>
        </p15:guide>
        <p15:guide id="6" pos="7491">
          <p15:clr>
            <a:srgbClr val="F26B43"/>
          </p15:clr>
        </p15:guide>
        <p15:guide id="8" pos="2014">
          <p15:clr>
            <a:srgbClr val="F26B43"/>
          </p15:clr>
        </p15:guide>
        <p15:guide id="9" pos="5666">
          <p15:clr>
            <a:srgbClr val="F26B43"/>
          </p15:clr>
        </p15:guide>
        <p15:guide id="10" pos="798">
          <p15:clr>
            <a:srgbClr val="F26B43"/>
          </p15:clr>
        </p15:guide>
        <p15:guide id="11" pos="1406">
          <p15:clr>
            <a:srgbClr val="F26B43"/>
          </p15:clr>
        </p15:guide>
        <p15:guide id="13" pos="3231">
          <p15:clr>
            <a:srgbClr val="F26B43"/>
          </p15:clr>
        </p15:guide>
        <p15:guide id="14" pos="4449">
          <p15:clr>
            <a:srgbClr val="F26B43"/>
          </p15:clr>
        </p15:guide>
        <p15:guide id="15" pos="5056">
          <p15:clr>
            <a:srgbClr val="F26B43"/>
          </p15:clr>
        </p15:guide>
        <p15:guide id="16" pos="2622">
          <p15:clr>
            <a:srgbClr val="F26B43"/>
          </p15:clr>
        </p15:guide>
        <p15:guide id="17" pos="6276">
          <p15:clr>
            <a:srgbClr val="F26B43"/>
          </p15:clr>
        </p15:guide>
        <p15:guide id="18" pos="6884">
          <p15:clr>
            <a:srgbClr val="F26B43"/>
          </p15:clr>
        </p15:guide>
        <p15:guide id="21" pos="3840">
          <p15:clr>
            <a:srgbClr val="F26B43"/>
          </p15:clr>
        </p15:guide>
        <p15:guide id="22" orient="horz" pos="20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781F897D-98B7-1646-96C9-2FD292F3E5B3}"/>
              </a:ext>
            </a:extLst>
          </p:cNvPr>
          <p:cNvSpPr/>
          <p:nvPr userDrawn="1"/>
        </p:nvSpPr>
        <p:spPr>
          <a:xfrm>
            <a:off x="7824456" y="-1404"/>
            <a:ext cx="1319544" cy="1308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Grafik 11">
            <a:extLst>
              <a:ext uri="{FF2B5EF4-FFF2-40B4-BE49-F238E27FC236}">
                <a16:creationId xmlns:a16="http://schemas.microsoft.com/office/drawing/2014/main" id="{07215199-36DC-7440-A295-821154BEF3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sp>
        <p:nvSpPr>
          <p:cNvPr id="25" name="TextBox 10">
            <a:extLst>
              <a:ext uri="{FF2B5EF4-FFF2-40B4-BE49-F238E27FC236}">
                <a16:creationId xmlns:a16="http://schemas.microsoft.com/office/drawing/2014/main" id="{B798B29B-CFF9-4F1B-9186-305F985408C8}"/>
              </a:ext>
            </a:extLst>
          </p:cNvPr>
          <p:cNvSpPr txBox="1"/>
          <p:nvPr userDrawn="1"/>
        </p:nvSpPr>
        <p:spPr>
          <a:xfrm>
            <a:off x="-3007895" y="2093458"/>
            <a:ext cx="2926889" cy="553998"/>
          </a:xfrm>
          <a:prstGeom prst="rect">
            <a:avLst/>
          </a:prstGeom>
          <a:solidFill>
            <a:schemeClr val="bg1">
              <a:lumMod val="75000"/>
            </a:schemeClr>
          </a:solidFill>
        </p:spPr>
        <p:txBody>
          <a:bodyPr wrap="square" rtlCol="0">
            <a:spAutoFit/>
          </a:bodyPr>
          <a:lstStyle/>
          <a:p>
            <a:pPr lvl="0"/>
            <a:r>
              <a:rPr lang="en-US" sz="1000"/>
              <a:t>Guidelines agenda slide:</a:t>
            </a:r>
          </a:p>
          <a:p>
            <a:pPr lvl="0"/>
            <a:r>
              <a:rPr lang="en-US" sz="1000"/>
              <a:t>- Headline: Calibri, 36 </a:t>
            </a:r>
            <a:r>
              <a:rPr lang="en-US" sz="1000" err="1"/>
              <a:t>pt</a:t>
            </a:r>
            <a:r>
              <a:rPr lang="en-US" sz="1000"/>
              <a:t>, capital letters only</a:t>
            </a:r>
          </a:p>
          <a:p>
            <a:pPr lvl="0"/>
            <a:r>
              <a:rPr lang="de-DE" sz="1000"/>
              <a:t>- Copy: Calibri, 24 </a:t>
            </a:r>
            <a:r>
              <a:rPr lang="de-DE" sz="1000" err="1"/>
              <a:t>pt</a:t>
            </a:r>
            <a:endParaRPr lang="de-DE" sz="1000"/>
          </a:p>
        </p:txBody>
      </p:sp>
      <p:sp>
        <p:nvSpPr>
          <p:cNvPr id="28" name="textruta 33">
            <a:extLst>
              <a:ext uri="{FF2B5EF4-FFF2-40B4-BE49-F238E27FC236}">
                <a16:creationId xmlns:a16="http://schemas.microsoft.com/office/drawing/2014/main" id="{2802A19B-65FF-4327-AFF0-0F9377C4A42B}"/>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29" name="Rak 26">
            <a:extLst>
              <a:ext uri="{FF2B5EF4-FFF2-40B4-BE49-F238E27FC236}">
                <a16:creationId xmlns:a16="http://schemas.microsoft.com/office/drawing/2014/main" id="{F79CD75B-7E4F-4365-9B5C-2AB3D8DD2431}"/>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22D616B5-25DD-6E4E-ACD4-F2E61904518C}"/>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tx1"/>
                </a:solidFill>
                <a:latin typeface="Calibri" panose="020F0502020204030204" pitchFamily="34" charset="0"/>
                <a:cs typeface="Calibri" panose="020F0502020204030204" pitchFamily="34" charset="0"/>
              </a:rPr>
              <a:t>‹#›</a:t>
            </a:fld>
            <a:endParaRPr lang="de-DE" sz="1000">
              <a:solidFill>
                <a:schemeClr val="tx1"/>
              </a:solidFill>
              <a:latin typeface="Calibri" panose="020F0502020204030204" pitchFamily="34" charset="0"/>
              <a:cs typeface="Calibri" panose="020F0502020204030204" pitchFamily="34" charset="0"/>
            </a:endParaRPr>
          </a:p>
        </p:txBody>
      </p:sp>
      <p:sp>
        <p:nvSpPr>
          <p:cNvPr id="22" name="Textplatzhalter 3">
            <a:extLst>
              <a:ext uri="{FF2B5EF4-FFF2-40B4-BE49-F238E27FC236}">
                <a16:creationId xmlns:a16="http://schemas.microsoft.com/office/drawing/2014/main" id="{A3294BB2-DA10-AC4F-BDBB-2087B4E854B4}"/>
              </a:ext>
            </a:extLst>
          </p:cNvPr>
          <p:cNvSpPr txBox="1">
            <a:spLocks/>
          </p:cNvSpPr>
          <p:nvPr userDrawn="1"/>
        </p:nvSpPr>
        <p:spPr>
          <a:xfrm>
            <a:off x="901700" y="4822956"/>
            <a:ext cx="2427288" cy="212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000"/>
              <a:t>Copyright © 2019 Seco Tools AB</a:t>
            </a:r>
          </a:p>
        </p:txBody>
      </p:sp>
      <p:cxnSp>
        <p:nvCxnSpPr>
          <p:cNvPr id="11" name="Rak 436">
            <a:extLst>
              <a:ext uri="{FF2B5EF4-FFF2-40B4-BE49-F238E27FC236}">
                <a16:creationId xmlns:a16="http://schemas.microsoft.com/office/drawing/2014/main" id="{63977057-E20F-454C-895F-81C61567401A}"/>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Rak 26">
            <a:extLst>
              <a:ext uri="{FF2B5EF4-FFF2-40B4-BE49-F238E27FC236}">
                <a16:creationId xmlns:a16="http://schemas.microsoft.com/office/drawing/2014/main" id="{CB099EBC-5E85-494B-BC90-3448957F7EE3}"/>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ruta 33">
            <a:extLst>
              <a:ext uri="{FF2B5EF4-FFF2-40B4-BE49-F238E27FC236}">
                <a16:creationId xmlns:a16="http://schemas.microsoft.com/office/drawing/2014/main" id="{2849212C-AE15-4226-9378-0A86E870F962}"/>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15" name="Rak 26">
            <a:extLst>
              <a:ext uri="{FF2B5EF4-FFF2-40B4-BE49-F238E27FC236}">
                <a16:creationId xmlns:a16="http://schemas.microsoft.com/office/drawing/2014/main" id="{ABE0400B-ED24-4028-B411-FB6D5957E4CF}"/>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ruta 33">
            <a:extLst>
              <a:ext uri="{FF2B5EF4-FFF2-40B4-BE49-F238E27FC236}">
                <a16:creationId xmlns:a16="http://schemas.microsoft.com/office/drawing/2014/main" id="{BC4A6259-3859-43F0-A49C-4F3659DA217E}"/>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Tree>
    <p:extLst>
      <p:ext uri="{BB962C8B-B14F-4D97-AF65-F5344CB8AC3E}">
        <p14:creationId xmlns:p14="http://schemas.microsoft.com/office/powerpoint/2010/main" val="1792983255"/>
      </p:ext>
    </p:extLst>
  </p:cSld>
  <p:clrMap bg1="lt1" tx1="dk1" bg2="lt2" tx2="dk2" accent1="accent1" accent2="accent2" accent3="accent3" accent4="accent4" accent5="accent5" accent6="accent6" hlink="hlink" folHlink="folHlink"/>
  <p:sldLayoutIdLst>
    <p:sldLayoutId id="214748367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extruta 33">
            <a:extLst>
              <a:ext uri="{FF2B5EF4-FFF2-40B4-BE49-F238E27FC236}">
                <a16:creationId xmlns:a16="http://schemas.microsoft.com/office/drawing/2014/main" id="{0183845A-57F2-46DB-9A0B-1142FA634CEE}"/>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23" name="Rak 26">
            <a:extLst>
              <a:ext uri="{FF2B5EF4-FFF2-40B4-BE49-F238E27FC236}">
                <a16:creationId xmlns:a16="http://schemas.microsoft.com/office/drawing/2014/main" id="{A4DCBADA-46E5-4405-9876-B8225F8640CE}"/>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Rak 26">
            <a:extLst>
              <a:ext uri="{FF2B5EF4-FFF2-40B4-BE49-F238E27FC236}">
                <a16:creationId xmlns:a16="http://schemas.microsoft.com/office/drawing/2014/main" id="{52B13079-F255-45FB-9EF0-FBB1B73B051B}"/>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ruta 33">
            <a:extLst>
              <a:ext uri="{FF2B5EF4-FFF2-40B4-BE49-F238E27FC236}">
                <a16:creationId xmlns:a16="http://schemas.microsoft.com/office/drawing/2014/main" id="{9A01DAC6-39EA-495A-9881-90AE16D7DEEF}"/>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
        <p:nvSpPr>
          <p:cNvPr id="17" name="Textfeld 16">
            <a:extLst>
              <a:ext uri="{FF2B5EF4-FFF2-40B4-BE49-F238E27FC236}">
                <a16:creationId xmlns:a16="http://schemas.microsoft.com/office/drawing/2014/main" id="{67C132EE-0421-6044-9E6D-6AFB675AFF82}"/>
              </a:ext>
            </a:extLst>
          </p:cNvPr>
          <p:cNvSpPr txBox="1"/>
          <p:nvPr userDrawn="1"/>
        </p:nvSpPr>
        <p:spPr>
          <a:xfrm>
            <a:off x="417882" y="4806137"/>
            <a:ext cx="488134" cy="246221"/>
          </a:xfrm>
          <a:prstGeom prst="rect">
            <a:avLst/>
          </a:prstGeom>
          <a:noFill/>
        </p:spPr>
        <p:txBody>
          <a:bodyPr wrap="square" rtlCol="0">
            <a:spAutoFit/>
          </a:bodyPr>
          <a:lstStyle/>
          <a:p>
            <a:fld id="{4D1DA2E1-0E00-3A41-9286-7BCAB4F10DEC}" type="slidenum">
              <a:rPr lang="de-DE" sz="1000" smtClean="0">
                <a:solidFill>
                  <a:schemeClr val="bg1"/>
                </a:solidFill>
                <a:latin typeface="Calibri" panose="020F0502020204030204" pitchFamily="34" charset="0"/>
                <a:cs typeface="Calibri" panose="020F0502020204030204" pitchFamily="34" charset="0"/>
              </a:rPr>
              <a:t>‹#›</a:t>
            </a:fld>
            <a:endParaRPr lang="de-DE" sz="1000">
              <a:solidFill>
                <a:schemeClr val="bg1"/>
              </a:solidFill>
              <a:latin typeface="Calibri" panose="020F0502020204030204" pitchFamily="34" charset="0"/>
              <a:cs typeface="Calibri" panose="020F0502020204030204" pitchFamily="34" charset="0"/>
            </a:endParaRPr>
          </a:p>
        </p:txBody>
      </p:sp>
      <p:pic>
        <p:nvPicPr>
          <p:cNvPr id="16" name="Grafik 15">
            <a:extLst>
              <a:ext uri="{FF2B5EF4-FFF2-40B4-BE49-F238E27FC236}">
                <a16:creationId xmlns:a16="http://schemas.microsoft.com/office/drawing/2014/main" id="{20DC41DF-E5D5-934E-9379-69A975BB47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cxnSp>
        <p:nvCxnSpPr>
          <p:cNvPr id="11" name="Rak 26">
            <a:extLst>
              <a:ext uri="{FF2B5EF4-FFF2-40B4-BE49-F238E27FC236}">
                <a16:creationId xmlns:a16="http://schemas.microsoft.com/office/drawing/2014/main" id="{3B91698C-F27A-4C9A-AA53-39087110F5F2}"/>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textruta 33">
            <a:extLst>
              <a:ext uri="{FF2B5EF4-FFF2-40B4-BE49-F238E27FC236}">
                <a16:creationId xmlns:a16="http://schemas.microsoft.com/office/drawing/2014/main" id="{6FA37B23-351E-4A07-85B0-DA9E656DC405}"/>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sp>
        <p:nvSpPr>
          <p:cNvPr id="13" name="TextBox 10">
            <a:extLst>
              <a:ext uri="{FF2B5EF4-FFF2-40B4-BE49-F238E27FC236}">
                <a16:creationId xmlns:a16="http://schemas.microsoft.com/office/drawing/2014/main" id="{F5BCCA44-80F5-4A16-BEE3-CB449A1BBEB8}"/>
              </a:ext>
            </a:extLst>
          </p:cNvPr>
          <p:cNvSpPr txBox="1"/>
          <p:nvPr userDrawn="1"/>
        </p:nvSpPr>
        <p:spPr>
          <a:xfrm>
            <a:off x="-3007895" y="2093458"/>
            <a:ext cx="2926889" cy="1323439"/>
          </a:xfrm>
          <a:prstGeom prst="rect">
            <a:avLst/>
          </a:prstGeom>
          <a:solidFill>
            <a:schemeClr val="bg1">
              <a:lumMod val="75000"/>
            </a:schemeClr>
          </a:solidFill>
        </p:spPr>
        <p:txBody>
          <a:bodyPr wrap="square" rtlCol="0">
            <a:spAutoFit/>
          </a:bodyPr>
          <a:lstStyle/>
          <a:p>
            <a:pPr lvl="0"/>
            <a:r>
              <a:rPr lang="en-US" sz="1000"/>
              <a:t>Guidelines chapter divider:</a:t>
            </a:r>
          </a:p>
          <a:p>
            <a:pPr lvl="0"/>
            <a:r>
              <a:rPr lang="en-US" sz="1000"/>
              <a:t>- Headline: Calibri, 36 </a:t>
            </a:r>
            <a:r>
              <a:rPr lang="en-US" sz="1000" err="1"/>
              <a:t>pt</a:t>
            </a:r>
            <a:r>
              <a:rPr lang="en-US" sz="1000"/>
              <a:t>, black font, capital letters only </a:t>
            </a:r>
            <a:endParaRPr lang="de-DE" sz="1000"/>
          </a:p>
          <a:p>
            <a:pPr lvl="0"/>
            <a:r>
              <a:rPr lang="en-US" sz="1000"/>
              <a:t>- Replace image: delete the image. Double-click on the         icon on the slide. After image selection and integration, right mouse click on the image and select ‘send to back’. The background color for the headline should be visible again.</a:t>
            </a:r>
            <a:endParaRPr lang="de-DE" sz="1000"/>
          </a:p>
        </p:txBody>
      </p:sp>
      <p:pic>
        <p:nvPicPr>
          <p:cNvPr id="14" name="Picture 13">
            <a:extLst>
              <a:ext uri="{FF2B5EF4-FFF2-40B4-BE49-F238E27FC236}">
                <a16:creationId xmlns:a16="http://schemas.microsoft.com/office/drawing/2014/main" id="{BDF202B6-6F81-4CC6-821B-582C91A9F24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2706374" y="2743365"/>
            <a:ext cx="192881" cy="192881"/>
          </a:xfrm>
          <a:prstGeom prst="rect">
            <a:avLst/>
          </a:prstGeom>
        </p:spPr>
      </p:pic>
    </p:spTree>
    <p:extLst>
      <p:ext uri="{BB962C8B-B14F-4D97-AF65-F5344CB8AC3E}">
        <p14:creationId xmlns:p14="http://schemas.microsoft.com/office/powerpoint/2010/main" val="1850559729"/>
      </p:ext>
    </p:extLst>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extBox 10">
            <a:extLst>
              <a:ext uri="{FF2B5EF4-FFF2-40B4-BE49-F238E27FC236}">
                <a16:creationId xmlns:a16="http://schemas.microsoft.com/office/drawing/2014/main" id="{B30607CD-B555-4B27-BE3B-3F2E3DF2936C}"/>
              </a:ext>
            </a:extLst>
          </p:cNvPr>
          <p:cNvSpPr txBox="1"/>
          <p:nvPr userDrawn="1"/>
        </p:nvSpPr>
        <p:spPr>
          <a:xfrm>
            <a:off x="-3007895" y="2093458"/>
            <a:ext cx="2926889" cy="553998"/>
          </a:xfrm>
          <a:prstGeom prst="rect">
            <a:avLst/>
          </a:prstGeom>
          <a:solidFill>
            <a:schemeClr val="bg1">
              <a:lumMod val="75000"/>
            </a:schemeClr>
          </a:solidFill>
        </p:spPr>
        <p:txBody>
          <a:bodyPr wrap="square" rtlCol="0">
            <a:spAutoFit/>
          </a:bodyPr>
          <a:lstStyle/>
          <a:p>
            <a:pPr lvl="0"/>
            <a:r>
              <a:rPr lang="en-US" sz="1000"/>
              <a:t>Guidelines text slide:</a:t>
            </a:r>
          </a:p>
          <a:p>
            <a:pPr lvl="0"/>
            <a:r>
              <a:rPr lang="en-US" sz="1000"/>
              <a:t>- Headline: Calibri, 36 </a:t>
            </a:r>
            <a:r>
              <a:rPr lang="en-US" sz="1000" err="1"/>
              <a:t>pt</a:t>
            </a:r>
            <a:r>
              <a:rPr lang="en-US" sz="1000"/>
              <a:t>, mixed letters</a:t>
            </a:r>
            <a:endParaRPr lang="de-DE" sz="1000"/>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a:t>- </a:t>
            </a:r>
            <a:r>
              <a:rPr lang="de-DE" sz="1000"/>
              <a:t>Copy: Calibri 20 </a:t>
            </a:r>
            <a:r>
              <a:rPr lang="de-DE" sz="1000" err="1"/>
              <a:t>pt</a:t>
            </a:r>
            <a:endParaRPr lang="de-DE" sz="1000"/>
          </a:p>
        </p:txBody>
      </p:sp>
      <p:sp>
        <p:nvSpPr>
          <p:cNvPr id="25" name="textruta 33">
            <a:extLst>
              <a:ext uri="{FF2B5EF4-FFF2-40B4-BE49-F238E27FC236}">
                <a16:creationId xmlns:a16="http://schemas.microsoft.com/office/drawing/2014/main" id="{7269381A-B8B0-4A1C-B101-EE101214242C}"/>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26" name="Rak 26">
            <a:extLst>
              <a:ext uri="{FF2B5EF4-FFF2-40B4-BE49-F238E27FC236}">
                <a16:creationId xmlns:a16="http://schemas.microsoft.com/office/drawing/2014/main" id="{1C9C27A6-1F32-4AB2-AE5C-0E9B0787551A}"/>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Rak 26">
            <a:extLst>
              <a:ext uri="{FF2B5EF4-FFF2-40B4-BE49-F238E27FC236}">
                <a16:creationId xmlns:a16="http://schemas.microsoft.com/office/drawing/2014/main" id="{C64A8FAC-4AEB-4B74-9A27-15B07F80D758}"/>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ruta 33">
            <a:extLst>
              <a:ext uri="{FF2B5EF4-FFF2-40B4-BE49-F238E27FC236}">
                <a16:creationId xmlns:a16="http://schemas.microsoft.com/office/drawing/2014/main" id="{CC9ADA90-E6D4-4842-9634-58E5B19F50F4}"/>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
        <p:nvSpPr>
          <p:cNvPr id="36" name="Textfeld 35">
            <a:extLst>
              <a:ext uri="{FF2B5EF4-FFF2-40B4-BE49-F238E27FC236}">
                <a16:creationId xmlns:a16="http://schemas.microsoft.com/office/drawing/2014/main" id="{6F0FA641-04F2-5945-9C0B-FA37A7E40FB0}"/>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tx1"/>
                </a:solidFill>
                <a:latin typeface="Calibri" panose="020F0502020204030204" pitchFamily="34" charset="0"/>
                <a:cs typeface="Calibri" panose="020F0502020204030204" pitchFamily="34" charset="0"/>
              </a:rPr>
              <a:t>‹#›</a:t>
            </a:fld>
            <a:endParaRPr lang="de-DE" sz="1000">
              <a:solidFill>
                <a:schemeClr val="tx1"/>
              </a:solidFill>
              <a:latin typeface="Calibri" panose="020F0502020204030204" pitchFamily="34" charset="0"/>
              <a:cs typeface="Calibri" panose="020F0502020204030204" pitchFamily="34" charset="0"/>
            </a:endParaRPr>
          </a:p>
        </p:txBody>
      </p:sp>
      <p:sp>
        <p:nvSpPr>
          <p:cNvPr id="21" name="Textplatzhalter 15">
            <a:extLst>
              <a:ext uri="{FF2B5EF4-FFF2-40B4-BE49-F238E27FC236}">
                <a16:creationId xmlns:a16="http://schemas.microsoft.com/office/drawing/2014/main" id="{45A3E631-780D-D647-8AE4-94BA6CB6F003}"/>
              </a:ext>
            </a:extLst>
          </p:cNvPr>
          <p:cNvSpPr txBox="1">
            <a:spLocks/>
          </p:cNvSpPr>
          <p:nvPr userDrawn="1"/>
        </p:nvSpPr>
        <p:spPr>
          <a:xfrm>
            <a:off x="901700" y="4822956"/>
            <a:ext cx="2427288" cy="2125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Copyright © 2019 Seco Tools AB</a:t>
            </a:r>
          </a:p>
        </p:txBody>
      </p:sp>
      <p:pic>
        <p:nvPicPr>
          <p:cNvPr id="35" name="Grafik 34">
            <a:extLst>
              <a:ext uri="{FF2B5EF4-FFF2-40B4-BE49-F238E27FC236}">
                <a16:creationId xmlns:a16="http://schemas.microsoft.com/office/drawing/2014/main" id="{B2905350-A34A-C34B-AB8A-615E9BE5AB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cxnSp>
        <p:nvCxnSpPr>
          <p:cNvPr id="13" name="Rak 436">
            <a:extLst>
              <a:ext uri="{FF2B5EF4-FFF2-40B4-BE49-F238E27FC236}">
                <a16:creationId xmlns:a16="http://schemas.microsoft.com/office/drawing/2014/main" id="{21B42A12-590B-264D-86EC-5160974EE004}"/>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Rak 26">
            <a:extLst>
              <a:ext uri="{FF2B5EF4-FFF2-40B4-BE49-F238E27FC236}">
                <a16:creationId xmlns:a16="http://schemas.microsoft.com/office/drawing/2014/main" id="{2668C2FD-F516-4834-B75E-3CBCF59DFF73}"/>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ruta 33">
            <a:extLst>
              <a:ext uri="{FF2B5EF4-FFF2-40B4-BE49-F238E27FC236}">
                <a16:creationId xmlns:a16="http://schemas.microsoft.com/office/drawing/2014/main" id="{CF1978C8-4332-4A5D-887B-2EE6DF68F953}"/>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spTree>
    <p:extLst>
      <p:ext uri="{BB962C8B-B14F-4D97-AF65-F5344CB8AC3E}">
        <p14:creationId xmlns:p14="http://schemas.microsoft.com/office/powerpoint/2010/main" val="1331048467"/>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6494721E-A96D-5644-A9F2-01FDAC3F17E1}"/>
              </a:ext>
            </a:extLst>
          </p:cNvPr>
          <p:cNvSpPr/>
          <p:nvPr userDrawn="1"/>
        </p:nvSpPr>
        <p:spPr>
          <a:xfrm>
            <a:off x="7824456" y="-1404"/>
            <a:ext cx="1319544" cy="1308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 </a:t>
            </a:r>
          </a:p>
        </p:txBody>
      </p:sp>
      <p:sp>
        <p:nvSpPr>
          <p:cNvPr id="22" name="TextBox 10">
            <a:extLst>
              <a:ext uri="{FF2B5EF4-FFF2-40B4-BE49-F238E27FC236}">
                <a16:creationId xmlns:a16="http://schemas.microsoft.com/office/drawing/2014/main" id="{19E18F2B-88CC-4622-99E9-C54C4581A960}"/>
              </a:ext>
            </a:extLst>
          </p:cNvPr>
          <p:cNvSpPr txBox="1"/>
          <p:nvPr userDrawn="1"/>
        </p:nvSpPr>
        <p:spPr>
          <a:xfrm>
            <a:off x="-3007895" y="2093458"/>
            <a:ext cx="2926889" cy="553998"/>
          </a:xfrm>
          <a:prstGeom prst="rect">
            <a:avLst/>
          </a:prstGeom>
          <a:solidFill>
            <a:schemeClr val="bg1">
              <a:lumMod val="75000"/>
            </a:schemeClr>
          </a:solidFill>
        </p:spPr>
        <p:txBody>
          <a:bodyPr wrap="square" rtlCol="0">
            <a:spAutoFit/>
          </a:bodyPr>
          <a:lstStyle/>
          <a:p>
            <a:pPr lvl="0"/>
            <a:r>
              <a:rPr lang="en-US" sz="1000"/>
              <a:t>Guidelines enumeration slide:</a:t>
            </a:r>
          </a:p>
          <a:p>
            <a:pPr lvl="0"/>
            <a:r>
              <a:rPr lang="en-US" sz="1000"/>
              <a:t>- Headline: Calibri, 36 </a:t>
            </a:r>
            <a:r>
              <a:rPr lang="en-US" sz="1000" err="1"/>
              <a:t>pt</a:t>
            </a:r>
            <a:r>
              <a:rPr lang="en-US" sz="1000"/>
              <a:t>, mixed letters</a:t>
            </a:r>
            <a:endParaRPr lang="de-DE" sz="1000"/>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a:t>- </a:t>
            </a:r>
            <a:r>
              <a:rPr lang="de-DE" sz="1000"/>
              <a:t>Copy: Calibri 20 </a:t>
            </a:r>
            <a:r>
              <a:rPr lang="de-DE" sz="1000" err="1"/>
              <a:t>pt</a:t>
            </a:r>
            <a:endParaRPr lang="de-DE" sz="1000"/>
          </a:p>
        </p:txBody>
      </p:sp>
      <p:sp>
        <p:nvSpPr>
          <p:cNvPr id="25" name="textruta 33">
            <a:extLst>
              <a:ext uri="{FF2B5EF4-FFF2-40B4-BE49-F238E27FC236}">
                <a16:creationId xmlns:a16="http://schemas.microsoft.com/office/drawing/2014/main" id="{96C4F313-A9B5-4F02-83EB-A76C9EEEECEE}"/>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26" name="Rak 26">
            <a:extLst>
              <a:ext uri="{FF2B5EF4-FFF2-40B4-BE49-F238E27FC236}">
                <a16:creationId xmlns:a16="http://schemas.microsoft.com/office/drawing/2014/main" id="{8AE0B73E-ACBA-4571-A17F-10AC81307748}"/>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Rak 26">
            <a:extLst>
              <a:ext uri="{FF2B5EF4-FFF2-40B4-BE49-F238E27FC236}">
                <a16:creationId xmlns:a16="http://schemas.microsoft.com/office/drawing/2014/main" id="{83517FB6-0969-4179-82C5-086AD389DE23}"/>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ruta 33">
            <a:extLst>
              <a:ext uri="{FF2B5EF4-FFF2-40B4-BE49-F238E27FC236}">
                <a16:creationId xmlns:a16="http://schemas.microsoft.com/office/drawing/2014/main" id="{EA754E63-7156-4E57-BA2C-3F137234665C}"/>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
        <p:nvSpPr>
          <p:cNvPr id="21" name="Textfeld 20">
            <a:extLst>
              <a:ext uri="{FF2B5EF4-FFF2-40B4-BE49-F238E27FC236}">
                <a16:creationId xmlns:a16="http://schemas.microsoft.com/office/drawing/2014/main" id="{6A596409-C092-5F4B-BE98-7AA1D5475AAB}"/>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tx1"/>
                </a:solidFill>
                <a:latin typeface="Calibri" panose="020F0502020204030204" pitchFamily="34" charset="0"/>
                <a:cs typeface="Calibri" panose="020F0502020204030204" pitchFamily="34" charset="0"/>
              </a:rPr>
              <a:t>‹#›</a:t>
            </a:fld>
            <a:endParaRPr lang="de-DE" sz="1000">
              <a:solidFill>
                <a:schemeClr val="tx1"/>
              </a:solidFill>
              <a:latin typeface="Calibri" panose="020F0502020204030204" pitchFamily="34" charset="0"/>
              <a:cs typeface="Calibri" panose="020F0502020204030204" pitchFamily="34" charset="0"/>
            </a:endParaRPr>
          </a:p>
        </p:txBody>
      </p:sp>
      <p:sp>
        <p:nvSpPr>
          <p:cNvPr id="20" name="Textplatzhalter 15">
            <a:extLst>
              <a:ext uri="{FF2B5EF4-FFF2-40B4-BE49-F238E27FC236}">
                <a16:creationId xmlns:a16="http://schemas.microsoft.com/office/drawing/2014/main" id="{A7852F93-EA89-1844-8550-5ADCDEE8D386}"/>
              </a:ext>
            </a:extLst>
          </p:cNvPr>
          <p:cNvSpPr txBox="1">
            <a:spLocks/>
          </p:cNvSpPr>
          <p:nvPr userDrawn="1"/>
        </p:nvSpPr>
        <p:spPr>
          <a:xfrm>
            <a:off x="901700" y="4822956"/>
            <a:ext cx="2427288" cy="2125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Copyright © 2019 Seco Tools AB</a:t>
            </a:r>
          </a:p>
        </p:txBody>
      </p:sp>
      <p:pic>
        <p:nvPicPr>
          <p:cNvPr id="35" name="Grafik 34">
            <a:extLst>
              <a:ext uri="{FF2B5EF4-FFF2-40B4-BE49-F238E27FC236}">
                <a16:creationId xmlns:a16="http://schemas.microsoft.com/office/drawing/2014/main" id="{F36043E5-2073-474C-8E71-A0D38F3909D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cxnSp>
        <p:nvCxnSpPr>
          <p:cNvPr id="14" name="Rak 436">
            <a:extLst>
              <a:ext uri="{FF2B5EF4-FFF2-40B4-BE49-F238E27FC236}">
                <a16:creationId xmlns:a16="http://schemas.microsoft.com/office/drawing/2014/main" id="{E59CEA97-2D57-684A-9579-42624D9EBA93}"/>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Rak 26">
            <a:extLst>
              <a:ext uri="{FF2B5EF4-FFF2-40B4-BE49-F238E27FC236}">
                <a16:creationId xmlns:a16="http://schemas.microsoft.com/office/drawing/2014/main" id="{8486947F-0C34-424C-891E-98D56EBD64A0}"/>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ruta 33">
            <a:extLst>
              <a:ext uri="{FF2B5EF4-FFF2-40B4-BE49-F238E27FC236}">
                <a16:creationId xmlns:a16="http://schemas.microsoft.com/office/drawing/2014/main" id="{12CAE217-D647-426E-80C3-5DDCA70482D0}"/>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spTree>
    <p:extLst>
      <p:ext uri="{BB962C8B-B14F-4D97-AF65-F5344CB8AC3E}">
        <p14:creationId xmlns:p14="http://schemas.microsoft.com/office/powerpoint/2010/main" val="1631742058"/>
      </p:ext>
    </p:extLst>
  </p:cSld>
  <p:clrMap bg1="lt1" tx1="dk1" bg2="lt2" tx2="dk2" accent1="accent1" accent2="accent2" accent3="accent3" accent4="accent4" accent5="accent5" accent6="accent6" hlink="hlink" folHlink="folHlink"/>
  <p:sldLayoutIdLst>
    <p:sldLayoutId id="2147483683" r:id="rId1"/>
    <p:sldLayoutId id="2147483746" r:id="rId2"/>
    <p:sldLayoutId id="2147483747"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 name="TextBox 10">
            <a:extLst>
              <a:ext uri="{FF2B5EF4-FFF2-40B4-BE49-F238E27FC236}">
                <a16:creationId xmlns:a16="http://schemas.microsoft.com/office/drawing/2014/main" id="{7BC9264A-DA30-40D1-8122-EE798AA54879}"/>
              </a:ext>
            </a:extLst>
          </p:cNvPr>
          <p:cNvSpPr txBox="1"/>
          <p:nvPr userDrawn="1"/>
        </p:nvSpPr>
        <p:spPr>
          <a:xfrm>
            <a:off x="-3007895" y="2093458"/>
            <a:ext cx="2926889" cy="1323439"/>
          </a:xfrm>
          <a:prstGeom prst="rect">
            <a:avLst/>
          </a:prstGeom>
          <a:solidFill>
            <a:schemeClr val="bg1">
              <a:lumMod val="75000"/>
            </a:schemeClr>
          </a:solidFill>
        </p:spPr>
        <p:txBody>
          <a:bodyPr wrap="square" rtlCol="0">
            <a:spAutoFit/>
          </a:bodyPr>
          <a:lstStyle/>
          <a:p>
            <a:pPr lvl="0"/>
            <a:r>
              <a:rPr lang="en-US" sz="1000"/>
              <a:t>Guidelines text, enumeration &amp; 1 image slide:</a:t>
            </a:r>
          </a:p>
          <a:p>
            <a:pPr lvl="0"/>
            <a:r>
              <a:rPr lang="en-US" sz="1000"/>
              <a:t>- Headline: Calibri, 36 </a:t>
            </a:r>
            <a:r>
              <a:rPr lang="en-US" sz="1000" err="1"/>
              <a:t>pt</a:t>
            </a:r>
            <a:r>
              <a:rPr lang="en-US" sz="1000"/>
              <a:t>, mixed letters</a:t>
            </a:r>
            <a:endParaRPr lang="de-DE" sz="1000"/>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a:t>- </a:t>
            </a:r>
            <a:r>
              <a:rPr lang="de-DE" sz="1000"/>
              <a:t>Copy: Text and </a:t>
            </a:r>
            <a:r>
              <a:rPr lang="de-DE" sz="1000" err="1"/>
              <a:t>enumeration</a:t>
            </a:r>
            <a:r>
              <a:rPr lang="de-DE" sz="1000"/>
              <a:t>: Calibri, 20 </a:t>
            </a:r>
            <a:r>
              <a:rPr lang="de-DE" sz="1000" err="1"/>
              <a:t>pt</a:t>
            </a:r>
            <a:endParaRPr lang="de-DE" sz="1000"/>
          </a:p>
          <a:p>
            <a:pPr marL="0" marR="0" lvl="0" indent="0" algn="l" defTabSz="685800" rtl="0" eaLnBrk="1" fontAlgn="auto" latinLnBrk="0" hangingPunct="1">
              <a:lnSpc>
                <a:spcPct val="100000"/>
              </a:lnSpc>
              <a:spcBef>
                <a:spcPts val="0"/>
              </a:spcBef>
              <a:spcAft>
                <a:spcPts val="0"/>
              </a:spcAft>
              <a:buClrTx/>
              <a:buSzTx/>
              <a:buFontTx/>
              <a:buNone/>
              <a:tabLst/>
              <a:defRPr/>
            </a:pPr>
            <a:r>
              <a:rPr lang="en-US" sz="1000"/>
              <a:t>- Replace image: delete the image. Double-click on the         icon on the slide. After image selection and integration, right mouse click on the image and select ‘send to back’. The background color for the headline should be visible again.</a:t>
            </a:r>
            <a:endParaRPr lang="de-DE" sz="1000"/>
          </a:p>
        </p:txBody>
      </p:sp>
      <p:sp>
        <p:nvSpPr>
          <p:cNvPr id="28" name="textruta 33">
            <a:extLst>
              <a:ext uri="{FF2B5EF4-FFF2-40B4-BE49-F238E27FC236}">
                <a16:creationId xmlns:a16="http://schemas.microsoft.com/office/drawing/2014/main" id="{8D45AE6B-5E9C-4764-9A52-8E404D5751F2}"/>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29" name="Rak 26">
            <a:extLst>
              <a:ext uri="{FF2B5EF4-FFF2-40B4-BE49-F238E27FC236}">
                <a16:creationId xmlns:a16="http://schemas.microsoft.com/office/drawing/2014/main" id="{A2B74682-3865-4F63-ADEA-964F0E59B782}"/>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Rak 26">
            <a:extLst>
              <a:ext uri="{FF2B5EF4-FFF2-40B4-BE49-F238E27FC236}">
                <a16:creationId xmlns:a16="http://schemas.microsoft.com/office/drawing/2014/main" id="{069C811C-2E18-4104-B6C1-109C6A54EA4E}"/>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textruta 33">
            <a:extLst>
              <a:ext uri="{FF2B5EF4-FFF2-40B4-BE49-F238E27FC236}">
                <a16:creationId xmlns:a16="http://schemas.microsoft.com/office/drawing/2014/main" id="{76196AB0-4C51-48A4-8FD1-1F4D376FD395}"/>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
        <p:nvSpPr>
          <p:cNvPr id="20" name="Textfeld 19">
            <a:extLst>
              <a:ext uri="{FF2B5EF4-FFF2-40B4-BE49-F238E27FC236}">
                <a16:creationId xmlns:a16="http://schemas.microsoft.com/office/drawing/2014/main" id="{8A89A6A4-13AA-7E4D-BE9E-424B57F4019C}"/>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tx1"/>
                </a:solidFill>
                <a:latin typeface="Calibri" panose="020F0502020204030204" pitchFamily="34" charset="0"/>
                <a:cs typeface="Calibri" panose="020F0502020204030204" pitchFamily="34" charset="0"/>
              </a:rPr>
              <a:t>‹#›</a:t>
            </a:fld>
            <a:endParaRPr lang="de-DE" sz="1000">
              <a:solidFill>
                <a:schemeClr val="tx1"/>
              </a:solidFill>
              <a:latin typeface="Calibri" panose="020F0502020204030204" pitchFamily="34" charset="0"/>
              <a:cs typeface="Calibri" panose="020F0502020204030204" pitchFamily="34" charset="0"/>
            </a:endParaRPr>
          </a:p>
        </p:txBody>
      </p:sp>
      <p:sp>
        <p:nvSpPr>
          <p:cNvPr id="19" name="Textplatzhalter 15">
            <a:extLst>
              <a:ext uri="{FF2B5EF4-FFF2-40B4-BE49-F238E27FC236}">
                <a16:creationId xmlns:a16="http://schemas.microsoft.com/office/drawing/2014/main" id="{303DB691-D5EA-C24B-9BE9-0472A681C6C4}"/>
              </a:ext>
            </a:extLst>
          </p:cNvPr>
          <p:cNvSpPr txBox="1">
            <a:spLocks/>
          </p:cNvSpPr>
          <p:nvPr userDrawn="1"/>
        </p:nvSpPr>
        <p:spPr>
          <a:xfrm>
            <a:off x="901700" y="4822956"/>
            <a:ext cx="2427288" cy="2125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Copyright © 2019 Seco Tools AB</a:t>
            </a:r>
          </a:p>
        </p:txBody>
      </p:sp>
      <p:pic>
        <p:nvPicPr>
          <p:cNvPr id="21" name="Grafik 20">
            <a:extLst>
              <a:ext uri="{FF2B5EF4-FFF2-40B4-BE49-F238E27FC236}">
                <a16:creationId xmlns:a16="http://schemas.microsoft.com/office/drawing/2014/main" id="{86B3C709-BC78-CD4B-B082-121BB5FD7E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cxnSp>
        <p:nvCxnSpPr>
          <p:cNvPr id="12" name="Rak 436">
            <a:extLst>
              <a:ext uri="{FF2B5EF4-FFF2-40B4-BE49-F238E27FC236}">
                <a16:creationId xmlns:a16="http://schemas.microsoft.com/office/drawing/2014/main" id="{FBBCA669-509B-BC4F-897D-E46930FCBB2B}"/>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Rak 26">
            <a:extLst>
              <a:ext uri="{FF2B5EF4-FFF2-40B4-BE49-F238E27FC236}">
                <a16:creationId xmlns:a16="http://schemas.microsoft.com/office/drawing/2014/main" id="{5A44D8E5-41A1-43F4-AEB4-8B427859ACD7}"/>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ruta 33">
            <a:extLst>
              <a:ext uri="{FF2B5EF4-FFF2-40B4-BE49-F238E27FC236}">
                <a16:creationId xmlns:a16="http://schemas.microsoft.com/office/drawing/2014/main" id="{7F62E864-205C-4AC4-9A6F-48DDDA1F36C3}"/>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pic>
        <p:nvPicPr>
          <p:cNvPr id="15" name="Picture 14">
            <a:extLst>
              <a:ext uri="{FF2B5EF4-FFF2-40B4-BE49-F238E27FC236}">
                <a16:creationId xmlns:a16="http://schemas.microsoft.com/office/drawing/2014/main" id="{64E552D1-D419-4286-A260-3240A9A80AF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2706374" y="2743365"/>
            <a:ext cx="192881" cy="192881"/>
          </a:xfrm>
          <a:prstGeom prst="rect">
            <a:avLst/>
          </a:prstGeom>
        </p:spPr>
      </p:pic>
    </p:spTree>
    <p:extLst>
      <p:ext uri="{BB962C8B-B14F-4D97-AF65-F5344CB8AC3E}">
        <p14:creationId xmlns:p14="http://schemas.microsoft.com/office/powerpoint/2010/main" val="4230685314"/>
      </p:ext>
    </p:extLst>
  </p:cSld>
  <p:clrMap bg1="lt1" tx1="dk1" bg2="lt2" tx2="dk2" accent1="accent1" accent2="accent2" accent3="accent3" accent4="accent4" accent5="accent5" accent6="accent6" hlink="hlink" folHlink="folHlink"/>
  <p:sldLayoutIdLst>
    <p:sldLayoutId id="214748369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10">
            <a:extLst>
              <a:ext uri="{FF2B5EF4-FFF2-40B4-BE49-F238E27FC236}">
                <a16:creationId xmlns:a16="http://schemas.microsoft.com/office/drawing/2014/main" id="{B1C849E9-8BDB-4265-BA3A-927D26F34816}"/>
              </a:ext>
            </a:extLst>
          </p:cNvPr>
          <p:cNvSpPr txBox="1"/>
          <p:nvPr userDrawn="1"/>
        </p:nvSpPr>
        <p:spPr>
          <a:xfrm>
            <a:off x="-3007895" y="1869514"/>
            <a:ext cx="2926889" cy="2523768"/>
          </a:xfrm>
          <a:prstGeom prst="rect">
            <a:avLst/>
          </a:prstGeom>
          <a:solidFill>
            <a:schemeClr val="bg1">
              <a:lumMod val="75000"/>
            </a:schemeClr>
          </a:solidFill>
        </p:spPr>
        <p:txBody>
          <a:bodyPr wrap="square" rtlCol="0">
            <a:spAutoFit/>
          </a:bodyPr>
          <a:lstStyle/>
          <a:p>
            <a:pPr lvl="0"/>
            <a:r>
              <a:rPr lang="en-US" sz="1000"/>
              <a:t>Guidelines graphic slide:</a:t>
            </a:r>
          </a:p>
          <a:p>
            <a:pPr lvl="0"/>
            <a:r>
              <a:rPr lang="en-US" sz="1000"/>
              <a:t>- Headline: Calibri, 36 </a:t>
            </a:r>
            <a:r>
              <a:rPr lang="en-US" sz="1000" err="1"/>
              <a:t>pt</a:t>
            </a:r>
            <a:r>
              <a:rPr lang="en-US" sz="1000"/>
              <a:t>, mixed letters</a:t>
            </a:r>
            <a:endParaRPr lang="de-DE" sz="1000"/>
          </a:p>
          <a:p>
            <a:pPr marL="0" lvl="0" indent="0">
              <a:buFontTx/>
              <a:buNone/>
            </a:pPr>
            <a:r>
              <a:rPr lang="en-US" sz="1000"/>
              <a:t>- Copy: Calibri, 20 </a:t>
            </a:r>
            <a:r>
              <a:rPr lang="en-US" sz="1000" err="1"/>
              <a:t>pt</a:t>
            </a:r>
            <a:endParaRPr lang="en-US" sz="1000"/>
          </a:p>
          <a:p>
            <a:pPr marL="171450" lvl="0" indent="-171450">
              <a:buFontTx/>
              <a:buChar char="-"/>
            </a:pPr>
            <a:endParaRPr lang="en-US" sz="1000"/>
          </a:p>
          <a:p>
            <a:pPr marL="0" lvl="0" indent="0">
              <a:buFontTx/>
              <a:buNone/>
            </a:pPr>
            <a:r>
              <a:rPr lang="en-US" sz="1000"/>
              <a:t>Colors to be used (color range from our </a:t>
            </a:r>
            <a:r>
              <a:rPr lang="en-US" sz="1000" err="1"/>
              <a:t>Secolor</a:t>
            </a:r>
            <a:r>
              <a:rPr lang="en-US" sz="1000"/>
              <a:t> symbol in RGB):</a:t>
            </a:r>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de-DE" sz="800"/>
          </a:p>
          <a:p>
            <a:pPr marL="0" lvl="0" indent="0">
              <a:buFontTx/>
              <a:buNone/>
            </a:pPr>
            <a:endParaRPr lang="en-US" sz="1000"/>
          </a:p>
        </p:txBody>
      </p:sp>
      <p:sp>
        <p:nvSpPr>
          <p:cNvPr id="24" name="textruta 33">
            <a:extLst>
              <a:ext uri="{FF2B5EF4-FFF2-40B4-BE49-F238E27FC236}">
                <a16:creationId xmlns:a16="http://schemas.microsoft.com/office/drawing/2014/main" id="{1BAF1E58-BEC3-4813-BA75-4F7840550338}"/>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25" name="Rak 26">
            <a:extLst>
              <a:ext uri="{FF2B5EF4-FFF2-40B4-BE49-F238E27FC236}">
                <a16:creationId xmlns:a16="http://schemas.microsoft.com/office/drawing/2014/main" id="{A2BEA649-04BD-4E99-9F7C-DEBA62821849}"/>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Rak 26">
            <a:extLst>
              <a:ext uri="{FF2B5EF4-FFF2-40B4-BE49-F238E27FC236}">
                <a16:creationId xmlns:a16="http://schemas.microsoft.com/office/drawing/2014/main" id="{D60FCAEF-4CEE-4C00-A0F1-8806C55CA170}"/>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textruta 33">
            <a:extLst>
              <a:ext uri="{FF2B5EF4-FFF2-40B4-BE49-F238E27FC236}">
                <a16:creationId xmlns:a16="http://schemas.microsoft.com/office/drawing/2014/main" id="{DE7CEAC0-1CE0-438F-81FC-0431C4DC04F8}"/>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
        <p:nvSpPr>
          <p:cNvPr id="20" name="Textfeld 19">
            <a:extLst>
              <a:ext uri="{FF2B5EF4-FFF2-40B4-BE49-F238E27FC236}">
                <a16:creationId xmlns:a16="http://schemas.microsoft.com/office/drawing/2014/main" id="{2EAAAA7C-BC7F-2649-B59F-C645D6E94537}"/>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tx1"/>
                </a:solidFill>
                <a:latin typeface="Calibri" panose="020F0502020204030204" pitchFamily="34" charset="0"/>
                <a:cs typeface="Calibri" panose="020F0502020204030204" pitchFamily="34" charset="0"/>
              </a:rPr>
              <a:t>‹#›</a:t>
            </a:fld>
            <a:endParaRPr lang="de-DE" sz="1000">
              <a:solidFill>
                <a:schemeClr val="tx1"/>
              </a:solidFill>
              <a:latin typeface="Calibri" panose="020F0502020204030204" pitchFamily="34" charset="0"/>
              <a:cs typeface="Calibri" panose="020F0502020204030204" pitchFamily="34" charset="0"/>
            </a:endParaRPr>
          </a:p>
        </p:txBody>
      </p:sp>
      <p:pic>
        <p:nvPicPr>
          <p:cNvPr id="19" name="Grafik 18">
            <a:extLst>
              <a:ext uri="{FF2B5EF4-FFF2-40B4-BE49-F238E27FC236}">
                <a16:creationId xmlns:a16="http://schemas.microsoft.com/office/drawing/2014/main" id="{5FEA98B1-68FC-994F-B08D-829E3377E9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cxnSp>
        <p:nvCxnSpPr>
          <p:cNvPr id="11" name="Rak 436">
            <a:extLst>
              <a:ext uri="{FF2B5EF4-FFF2-40B4-BE49-F238E27FC236}">
                <a16:creationId xmlns:a16="http://schemas.microsoft.com/office/drawing/2014/main" id="{AAAF9D84-64B1-0A40-9443-E4E3CB1D40F8}"/>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Rak 26">
            <a:extLst>
              <a:ext uri="{FF2B5EF4-FFF2-40B4-BE49-F238E27FC236}">
                <a16:creationId xmlns:a16="http://schemas.microsoft.com/office/drawing/2014/main" id="{69EC351A-D4CD-4B85-B41C-2B19954E62D4}"/>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ruta 33">
            <a:extLst>
              <a:ext uri="{FF2B5EF4-FFF2-40B4-BE49-F238E27FC236}">
                <a16:creationId xmlns:a16="http://schemas.microsoft.com/office/drawing/2014/main" id="{218EBC3D-CDE8-4EBD-9676-F48C1CDE3666}"/>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sp>
        <p:nvSpPr>
          <p:cNvPr id="14" name="TextBox 10">
            <a:extLst>
              <a:ext uri="{FF2B5EF4-FFF2-40B4-BE49-F238E27FC236}">
                <a16:creationId xmlns:a16="http://schemas.microsoft.com/office/drawing/2014/main" id="{BB73078B-E125-4EB5-A86B-9132AE004915}"/>
              </a:ext>
            </a:extLst>
          </p:cNvPr>
          <p:cNvSpPr txBox="1"/>
          <p:nvPr userDrawn="1"/>
        </p:nvSpPr>
        <p:spPr>
          <a:xfrm>
            <a:off x="-3007896" y="-795496"/>
            <a:ext cx="2926889" cy="553998"/>
          </a:xfrm>
          <a:prstGeom prst="rect">
            <a:avLst/>
          </a:prstGeom>
          <a:solidFill>
            <a:schemeClr val="bg1">
              <a:lumMod val="75000"/>
            </a:schemeClr>
          </a:solidFill>
        </p:spPr>
        <p:txBody>
          <a:bodyPr wrap="square" rtlCol="0">
            <a:spAutoFit/>
          </a:bodyPr>
          <a:lstStyle/>
          <a:p>
            <a:pPr lvl="0"/>
            <a:r>
              <a:rPr lang="en-US" sz="1000"/>
              <a:t>Guidelines graphic slide:</a:t>
            </a:r>
          </a:p>
          <a:p>
            <a:pPr lvl="0"/>
            <a:r>
              <a:rPr lang="en-US" sz="1000"/>
              <a:t>- Headline: Calibri, 36 </a:t>
            </a:r>
            <a:r>
              <a:rPr lang="en-US" sz="1000" err="1"/>
              <a:t>pt</a:t>
            </a:r>
            <a:r>
              <a:rPr lang="en-US" sz="1000"/>
              <a:t>, mixed letters</a:t>
            </a:r>
            <a:endParaRPr lang="de-DE" sz="1000"/>
          </a:p>
          <a:p>
            <a:pPr lvl="0"/>
            <a:r>
              <a:rPr lang="en-US" sz="1000"/>
              <a:t>- Copy: Calibri, 20 </a:t>
            </a:r>
            <a:r>
              <a:rPr lang="en-US" sz="1000" err="1"/>
              <a:t>pt</a:t>
            </a:r>
            <a:endParaRPr lang="de-DE" sz="1000"/>
          </a:p>
        </p:txBody>
      </p:sp>
      <p:pic>
        <p:nvPicPr>
          <p:cNvPr id="5" name="Picture 4">
            <a:extLst>
              <a:ext uri="{FF2B5EF4-FFF2-40B4-BE49-F238E27FC236}">
                <a16:creationId xmlns:a16="http://schemas.microsoft.com/office/drawing/2014/main" id="{49F3CEED-49CE-40DC-94C9-D6811B5DB53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7309" y="2849284"/>
            <a:ext cx="1522472" cy="1504560"/>
          </a:xfrm>
          <a:prstGeom prst="rect">
            <a:avLst/>
          </a:prstGeom>
        </p:spPr>
      </p:pic>
    </p:spTree>
    <p:extLst>
      <p:ext uri="{BB962C8B-B14F-4D97-AF65-F5344CB8AC3E}">
        <p14:creationId xmlns:p14="http://schemas.microsoft.com/office/powerpoint/2010/main" val="2256239777"/>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TextBox 10">
            <a:extLst>
              <a:ext uri="{FF2B5EF4-FFF2-40B4-BE49-F238E27FC236}">
                <a16:creationId xmlns:a16="http://schemas.microsoft.com/office/drawing/2014/main" id="{45E89941-08FA-4C6F-AAE4-D81444537CAE}"/>
              </a:ext>
            </a:extLst>
          </p:cNvPr>
          <p:cNvSpPr txBox="1"/>
          <p:nvPr userDrawn="1"/>
        </p:nvSpPr>
        <p:spPr>
          <a:xfrm>
            <a:off x="-3007895" y="1869514"/>
            <a:ext cx="2926889" cy="2677656"/>
          </a:xfrm>
          <a:prstGeom prst="rect">
            <a:avLst/>
          </a:prstGeom>
          <a:solidFill>
            <a:schemeClr val="bg1">
              <a:lumMod val="75000"/>
            </a:schemeClr>
          </a:solidFill>
        </p:spPr>
        <p:txBody>
          <a:bodyPr wrap="square" rtlCol="0">
            <a:spAutoFit/>
          </a:bodyPr>
          <a:lstStyle/>
          <a:p>
            <a:pPr lvl="0"/>
            <a:r>
              <a:rPr lang="en-US" sz="1000"/>
              <a:t>Guidelines text box slide:</a:t>
            </a:r>
          </a:p>
          <a:p>
            <a:pPr lvl="0"/>
            <a:r>
              <a:rPr lang="en-US" sz="1000"/>
              <a:t>- Headline: Calibri, 36 </a:t>
            </a:r>
            <a:r>
              <a:rPr lang="en-US" sz="1000" err="1"/>
              <a:t>pt</a:t>
            </a:r>
            <a:r>
              <a:rPr lang="en-US" sz="1000"/>
              <a:t>, mixed letters</a:t>
            </a:r>
            <a:endParaRPr lang="de-DE" sz="1000"/>
          </a:p>
          <a:p>
            <a:pPr marL="0" lvl="0" indent="0">
              <a:buFontTx/>
              <a:buNone/>
            </a:pPr>
            <a:r>
              <a:rPr lang="en-US" sz="1000"/>
              <a:t>- Copy: Calibri, 20 </a:t>
            </a:r>
            <a:r>
              <a:rPr lang="en-US" sz="1000" err="1"/>
              <a:t>pt</a:t>
            </a:r>
            <a:endParaRPr lang="en-US" sz="1000"/>
          </a:p>
          <a:p>
            <a:pPr marL="0" lvl="0" indent="0">
              <a:buFontTx/>
              <a:buNone/>
            </a:pPr>
            <a:r>
              <a:rPr lang="en-US" sz="1000"/>
              <a:t>- Smallest font size on copy: Calibri, 14pt</a:t>
            </a:r>
          </a:p>
          <a:p>
            <a:pPr marL="0" lvl="0" indent="0">
              <a:buFontTx/>
              <a:buNone/>
            </a:pPr>
            <a:endParaRPr lang="en-US" sz="1000"/>
          </a:p>
          <a:p>
            <a:pPr marL="0" lvl="0" indent="0">
              <a:buFontTx/>
              <a:buNone/>
            </a:pPr>
            <a:r>
              <a:rPr lang="en-US" sz="1000"/>
              <a:t>´Colors to be used (color range from our </a:t>
            </a:r>
            <a:r>
              <a:rPr lang="en-US" sz="1000" err="1"/>
              <a:t>Secolor</a:t>
            </a:r>
            <a:r>
              <a:rPr lang="en-US" sz="1000"/>
              <a:t> symbol in RGB):</a:t>
            </a:r>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de-DE" sz="800"/>
          </a:p>
          <a:p>
            <a:pPr marL="0" lvl="0" indent="0">
              <a:buFontTx/>
              <a:buNone/>
            </a:pPr>
            <a:endParaRPr lang="en-US" sz="1000"/>
          </a:p>
        </p:txBody>
      </p:sp>
      <p:sp>
        <p:nvSpPr>
          <p:cNvPr id="25" name="textruta 33">
            <a:extLst>
              <a:ext uri="{FF2B5EF4-FFF2-40B4-BE49-F238E27FC236}">
                <a16:creationId xmlns:a16="http://schemas.microsoft.com/office/drawing/2014/main" id="{0AD8C502-F2DD-419E-BAA1-092568134185}"/>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26" name="Rak 26">
            <a:extLst>
              <a:ext uri="{FF2B5EF4-FFF2-40B4-BE49-F238E27FC236}">
                <a16:creationId xmlns:a16="http://schemas.microsoft.com/office/drawing/2014/main" id="{8718D685-1047-4889-8508-EABA1240C11D}"/>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Rak 26">
            <a:extLst>
              <a:ext uri="{FF2B5EF4-FFF2-40B4-BE49-F238E27FC236}">
                <a16:creationId xmlns:a16="http://schemas.microsoft.com/office/drawing/2014/main" id="{D4827BF2-3C88-4832-A84D-E989D1B86993}"/>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ruta 33">
            <a:extLst>
              <a:ext uri="{FF2B5EF4-FFF2-40B4-BE49-F238E27FC236}">
                <a16:creationId xmlns:a16="http://schemas.microsoft.com/office/drawing/2014/main" id="{CECF6211-231B-4BA5-9BF6-8F63B3F991BF}"/>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
        <p:nvSpPr>
          <p:cNvPr id="21" name="Textfeld 20">
            <a:extLst>
              <a:ext uri="{FF2B5EF4-FFF2-40B4-BE49-F238E27FC236}">
                <a16:creationId xmlns:a16="http://schemas.microsoft.com/office/drawing/2014/main" id="{5E1D9A31-554F-F742-B494-C96C03C11DB1}"/>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tx1"/>
                </a:solidFill>
                <a:latin typeface="Calibri" panose="020F0502020204030204" pitchFamily="34" charset="0"/>
                <a:cs typeface="Calibri" panose="020F0502020204030204" pitchFamily="34" charset="0"/>
              </a:rPr>
              <a:t>‹#›</a:t>
            </a:fld>
            <a:endParaRPr lang="de-DE" sz="1000">
              <a:solidFill>
                <a:schemeClr val="tx1"/>
              </a:solidFill>
              <a:latin typeface="Calibri" panose="020F0502020204030204" pitchFamily="34" charset="0"/>
              <a:cs typeface="Calibri" panose="020F0502020204030204" pitchFamily="34" charset="0"/>
            </a:endParaRPr>
          </a:p>
        </p:txBody>
      </p:sp>
      <p:sp>
        <p:nvSpPr>
          <p:cNvPr id="20" name="Textplatzhalter 15">
            <a:extLst>
              <a:ext uri="{FF2B5EF4-FFF2-40B4-BE49-F238E27FC236}">
                <a16:creationId xmlns:a16="http://schemas.microsoft.com/office/drawing/2014/main" id="{E5AF6866-17E4-A041-B37C-7D44C628FAFC}"/>
              </a:ext>
            </a:extLst>
          </p:cNvPr>
          <p:cNvSpPr txBox="1">
            <a:spLocks/>
          </p:cNvSpPr>
          <p:nvPr userDrawn="1"/>
        </p:nvSpPr>
        <p:spPr>
          <a:xfrm>
            <a:off x="901700" y="4822956"/>
            <a:ext cx="2427288" cy="2125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Copyright © 2019 Seco Tools AB</a:t>
            </a:r>
          </a:p>
        </p:txBody>
      </p:sp>
      <p:pic>
        <p:nvPicPr>
          <p:cNvPr id="35" name="Grafik 34">
            <a:extLst>
              <a:ext uri="{FF2B5EF4-FFF2-40B4-BE49-F238E27FC236}">
                <a16:creationId xmlns:a16="http://schemas.microsoft.com/office/drawing/2014/main" id="{06D8C831-96ED-634E-B9DB-EDA55B6D47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cxnSp>
        <p:nvCxnSpPr>
          <p:cNvPr id="12" name="Rak 436">
            <a:extLst>
              <a:ext uri="{FF2B5EF4-FFF2-40B4-BE49-F238E27FC236}">
                <a16:creationId xmlns:a16="http://schemas.microsoft.com/office/drawing/2014/main" id="{6BABEE3D-BC3B-E34E-B9DD-6E8FD917B3C9}"/>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Rak 26">
            <a:extLst>
              <a:ext uri="{FF2B5EF4-FFF2-40B4-BE49-F238E27FC236}">
                <a16:creationId xmlns:a16="http://schemas.microsoft.com/office/drawing/2014/main" id="{C685E6D8-8A90-42E3-B53A-13B2A41B566C}"/>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ruta 33">
            <a:extLst>
              <a:ext uri="{FF2B5EF4-FFF2-40B4-BE49-F238E27FC236}">
                <a16:creationId xmlns:a16="http://schemas.microsoft.com/office/drawing/2014/main" id="{F30FBF0A-BD90-4A64-9635-11CA866E705B}"/>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pic>
        <p:nvPicPr>
          <p:cNvPr id="16" name="Picture 15">
            <a:extLst>
              <a:ext uri="{FF2B5EF4-FFF2-40B4-BE49-F238E27FC236}">
                <a16:creationId xmlns:a16="http://schemas.microsoft.com/office/drawing/2014/main" id="{CB5E04CC-B6FD-40D7-BE71-EFA5C9595D8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7309" y="2996764"/>
            <a:ext cx="1522472" cy="1504560"/>
          </a:xfrm>
          <a:prstGeom prst="rect">
            <a:avLst/>
          </a:prstGeom>
        </p:spPr>
      </p:pic>
    </p:spTree>
    <p:extLst>
      <p:ext uri="{BB962C8B-B14F-4D97-AF65-F5344CB8AC3E}">
        <p14:creationId xmlns:p14="http://schemas.microsoft.com/office/powerpoint/2010/main" val="33590142"/>
      </p:ext>
    </p:extLst>
  </p:cSld>
  <p:clrMap bg1="lt1" tx1="dk1" bg2="lt2" tx2="dk2" accent1="accent1" accent2="accent2" accent3="accent3" accent4="accent4" accent5="accent5" accent6="accent6" hlink="hlink" folHlink="folHlink"/>
  <p:sldLayoutIdLst>
    <p:sldLayoutId id="214748371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 name="TextBox 10">
            <a:extLst>
              <a:ext uri="{FF2B5EF4-FFF2-40B4-BE49-F238E27FC236}">
                <a16:creationId xmlns:a16="http://schemas.microsoft.com/office/drawing/2014/main" id="{8AE83793-D4D1-4F49-ADDF-607AB56D6EC3}"/>
              </a:ext>
            </a:extLst>
          </p:cNvPr>
          <p:cNvSpPr txBox="1"/>
          <p:nvPr userDrawn="1"/>
        </p:nvSpPr>
        <p:spPr>
          <a:xfrm>
            <a:off x="-3007895" y="1869514"/>
            <a:ext cx="2926889" cy="2677656"/>
          </a:xfrm>
          <a:prstGeom prst="rect">
            <a:avLst/>
          </a:prstGeom>
          <a:solidFill>
            <a:schemeClr val="bg1">
              <a:lumMod val="75000"/>
            </a:schemeClr>
          </a:solidFill>
        </p:spPr>
        <p:txBody>
          <a:bodyPr wrap="square" rtlCol="0">
            <a:spAutoFit/>
          </a:bodyPr>
          <a:lstStyle/>
          <a:p>
            <a:pPr lvl="0"/>
            <a:r>
              <a:rPr lang="en-US" sz="1000"/>
              <a:t>Guidelines text box slide:</a:t>
            </a:r>
          </a:p>
          <a:p>
            <a:pPr lvl="0"/>
            <a:r>
              <a:rPr lang="en-US" sz="1000"/>
              <a:t>- Headline: Calibri, 36 </a:t>
            </a:r>
            <a:r>
              <a:rPr lang="en-US" sz="1000" err="1"/>
              <a:t>pt</a:t>
            </a:r>
            <a:r>
              <a:rPr lang="en-US" sz="1000"/>
              <a:t>, mixed letters</a:t>
            </a:r>
            <a:endParaRPr lang="de-DE" sz="1000"/>
          </a:p>
          <a:p>
            <a:pPr marL="0" lvl="0" indent="0">
              <a:buFontTx/>
              <a:buNone/>
            </a:pPr>
            <a:r>
              <a:rPr lang="en-US" sz="1000"/>
              <a:t>- Copy: Calibri, 20 </a:t>
            </a:r>
            <a:r>
              <a:rPr lang="en-US" sz="1000" err="1"/>
              <a:t>pt</a:t>
            </a:r>
            <a:endParaRPr lang="en-US" sz="1000"/>
          </a:p>
          <a:p>
            <a:pPr marL="0" lvl="0" indent="0">
              <a:buFontTx/>
              <a:buNone/>
            </a:pPr>
            <a:r>
              <a:rPr lang="en-US" sz="1000"/>
              <a:t>- Smallest font size on copy: Calibri, 14pt</a:t>
            </a:r>
          </a:p>
          <a:p>
            <a:pPr marL="0" lvl="0" indent="0">
              <a:buFontTx/>
              <a:buNone/>
            </a:pPr>
            <a:endParaRPr lang="en-US" sz="1000"/>
          </a:p>
          <a:p>
            <a:pPr marL="0" lvl="0" indent="0">
              <a:buFontTx/>
              <a:buNone/>
            </a:pPr>
            <a:r>
              <a:rPr lang="en-US" sz="1000"/>
              <a:t>´Colors to be used (color range from our </a:t>
            </a:r>
            <a:r>
              <a:rPr lang="en-US" sz="1000" err="1"/>
              <a:t>Secolor</a:t>
            </a:r>
            <a:r>
              <a:rPr lang="en-US" sz="1000"/>
              <a:t> symbol in RGB):</a:t>
            </a:r>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en-US" sz="1000"/>
          </a:p>
          <a:p>
            <a:pPr marL="0" lvl="0" indent="0">
              <a:buFontTx/>
              <a:buNone/>
            </a:pPr>
            <a:endParaRPr lang="de-DE" sz="800"/>
          </a:p>
          <a:p>
            <a:pPr marL="0" lvl="0" indent="0">
              <a:buFontTx/>
              <a:buNone/>
            </a:pPr>
            <a:endParaRPr lang="en-US" sz="1000"/>
          </a:p>
        </p:txBody>
      </p:sp>
      <p:sp>
        <p:nvSpPr>
          <p:cNvPr id="14" name="textruta 33">
            <a:extLst>
              <a:ext uri="{FF2B5EF4-FFF2-40B4-BE49-F238E27FC236}">
                <a16:creationId xmlns:a16="http://schemas.microsoft.com/office/drawing/2014/main" id="{D1C31745-91B3-0B48-AE05-51D42BEDEE35}"/>
              </a:ext>
            </a:extLst>
          </p:cNvPr>
          <p:cNvSpPr txBox="1"/>
          <p:nvPr userDrawn="1"/>
        </p:nvSpPr>
        <p:spPr bwMode="gray">
          <a:xfrm>
            <a:off x="-1342310" y="1457166"/>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ABOVE</a:t>
            </a:r>
          </a:p>
          <a:p>
            <a:r>
              <a:rPr lang="en-GB" sz="800" baseline="0">
                <a:solidFill>
                  <a:schemeClr val="bg1">
                    <a:lumMod val="50000"/>
                  </a:schemeClr>
                </a:solidFill>
              </a:rPr>
              <a:t>THIS LINE </a:t>
            </a:r>
            <a:endParaRPr lang="en-GB" sz="800">
              <a:solidFill>
                <a:schemeClr val="bg1">
                  <a:lumMod val="50000"/>
                </a:schemeClr>
              </a:solidFill>
            </a:endParaRPr>
          </a:p>
        </p:txBody>
      </p:sp>
      <p:cxnSp>
        <p:nvCxnSpPr>
          <p:cNvPr id="15" name="Rak 26">
            <a:extLst>
              <a:ext uri="{FF2B5EF4-FFF2-40B4-BE49-F238E27FC236}">
                <a16:creationId xmlns:a16="http://schemas.microsoft.com/office/drawing/2014/main" id="{B53004D5-B8A6-BE42-95BB-45DD2A639896}"/>
              </a:ext>
            </a:extLst>
          </p:cNvPr>
          <p:cNvCxnSpPr>
            <a:cxnSpLocks/>
          </p:cNvCxnSpPr>
          <p:nvPr userDrawn="1"/>
        </p:nvCxnSpPr>
        <p:spPr bwMode="gray">
          <a:xfrm flipH="1">
            <a:off x="-475248" y="1589990"/>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Rak 26">
            <a:extLst>
              <a:ext uri="{FF2B5EF4-FFF2-40B4-BE49-F238E27FC236}">
                <a16:creationId xmlns:a16="http://schemas.microsoft.com/office/drawing/2014/main" id="{3CDD292A-34A4-7B4A-8604-448669A78D96}"/>
              </a:ext>
            </a:extLst>
          </p:cNvPr>
          <p:cNvCxnSpPr/>
          <p:nvPr userDrawn="1"/>
        </p:nvCxnSpPr>
        <p:spPr bwMode="gray">
          <a:xfrm>
            <a:off x="455613" y="-429373"/>
            <a:ext cx="0" cy="400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ruta 33">
            <a:extLst>
              <a:ext uri="{FF2B5EF4-FFF2-40B4-BE49-F238E27FC236}">
                <a16:creationId xmlns:a16="http://schemas.microsoft.com/office/drawing/2014/main" id="{E629EC5E-5FF4-EF49-A0AD-730BEC85EFF4}"/>
              </a:ext>
            </a:extLst>
          </p:cNvPr>
          <p:cNvSpPr txBox="1"/>
          <p:nvPr userDrawn="1"/>
        </p:nvSpPr>
        <p:spPr bwMode="gray">
          <a:xfrm>
            <a:off x="354652" y="-957874"/>
            <a:ext cx="1255784"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TO THE LEFT OF THIS LINE </a:t>
            </a:r>
            <a:endParaRPr lang="en-GB" sz="800">
              <a:solidFill>
                <a:schemeClr val="bg1">
                  <a:lumMod val="50000"/>
                </a:schemeClr>
              </a:solidFill>
            </a:endParaRPr>
          </a:p>
        </p:txBody>
      </p:sp>
      <p:sp>
        <p:nvSpPr>
          <p:cNvPr id="24" name="Textfeld 23">
            <a:extLst>
              <a:ext uri="{FF2B5EF4-FFF2-40B4-BE49-F238E27FC236}">
                <a16:creationId xmlns:a16="http://schemas.microsoft.com/office/drawing/2014/main" id="{38EBF3BA-8B5F-1543-8AFB-C9AE979C0B32}"/>
              </a:ext>
            </a:extLst>
          </p:cNvPr>
          <p:cNvSpPr txBox="1"/>
          <p:nvPr userDrawn="1"/>
        </p:nvSpPr>
        <p:spPr>
          <a:xfrm>
            <a:off x="343378" y="4806137"/>
            <a:ext cx="488134" cy="246221"/>
          </a:xfrm>
          <a:prstGeom prst="rect">
            <a:avLst/>
          </a:prstGeom>
          <a:noFill/>
        </p:spPr>
        <p:txBody>
          <a:bodyPr wrap="square" rtlCol="0">
            <a:spAutoFit/>
          </a:bodyPr>
          <a:lstStyle/>
          <a:p>
            <a:fld id="{4D1DA2E1-0E00-3A41-9286-7BCAB4F10DEC}" type="slidenum">
              <a:rPr lang="de-DE" sz="1000" smtClean="0">
                <a:solidFill>
                  <a:schemeClr val="tx1"/>
                </a:solidFill>
                <a:latin typeface="Calibri" panose="020F0502020204030204" pitchFamily="34" charset="0"/>
                <a:cs typeface="Calibri" panose="020F0502020204030204" pitchFamily="34" charset="0"/>
              </a:rPr>
              <a:t>‹#›</a:t>
            </a:fld>
            <a:endParaRPr lang="de-DE" sz="1000">
              <a:solidFill>
                <a:schemeClr val="tx1"/>
              </a:solidFill>
              <a:latin typeface="Calibri" panose="020F0502020204030204" pitchFamily="34" charset="0"/>
              <a:cs typeface="Calibri" panose="020F0502020204030204" pitchFamily="34" charset="0"/>
            </a:endParaRPr>
          </a:p>
        </p:txBody>
      </p:sp>
      <p:sp>
        <p:nvSpPr>
          <p:cNvPr id="25" name="Textplatzhalter 15">
            <a:extLst>
              <a:ext uri="{FF2B5EF4-FFF2-40B4-BE49-F238E27FC236}">
                <a16:creationId xmlns:a16="http://schemas.microsoft.com/office/drawing/2014/main" id="{E2BEDF1A-E030-BF45-B5EA-DE13D0D521E6}"/>
              </a:ext>
            </a:extLst>
          </p:cNvPr>
          <p:cNvSpPr txBox="1">
            <a:spLocks/>
          </p:cNvSpPr>
          <p:nvPr userDrawn="1"/>
        </p:nvSpPr>
        <p:spPr>
          <a:xfrm>
            <a:off x="901700" y="4822956"/>
            <a:ext cx="2427288" cy="21250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Copyright © 2019 Seco Tools AB</a:t>
            </a:r>
          </a:p>
        </p:txBody>
      </p:sp>
      <p:pic>
        <p:nvPicPr>
          <p:cNvPr id="26" name="Grafik 25">
            <a:extLst>
              <a:ext uri="{FF2B5EF4-FFF2-40B4-BE49-F238E27FC236}">
                <a16:creationId xmlns:a16="http://schemas.microsoft.com/office/drawing/2014/main" id="{EA65A2AA-FDF5-7442-8F76-05EEEB5776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93045" y="4870852"/>
            <a:ext cx="990600" cy="152400"/>
          </a:xfrm>
          <a:prstGeom prst="rect">
            <a:avLst/>
          </a:prstGeom>
        </p:spPr>
      </p:pic>
      <p:cxnSp>
        <p:nvCxnSpPr>
          <p:cNvPr id="17" name="Rak 436">
            <a:extLst>
              <a:ext uri="{FF2B5EF4-FFF2-40B4-BE49-F238E27FC236}">
                <a16:creationId xmlns:a16="http://schemas.microsoft.com/office/drawing/2014/main" id="{21EFA8EF-7226-EB46-AA77-FE7446BCEA3D}"/>
              </a:ext>
            </a:extLst>
          </p:cNvPr>
          <p:cNvCxnSpPr>
            <a:cxnSpLocks/>
          </p:cNvCxnSpPr>
          <p:nvPr userDrawn="1"/>
        </p:nvCxnSpPr>
        <p:spPr bwMode="gray">
          <a:xfrm flipH="1">
            <a:off x="0" y="4738625"/>
            <a:ext cx="9144000"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Rak 26">
            <a:extLst>
              <a:ext uri="{FF2B5EF4-FFF2-40B4-BE49-F238E27FC236}">
                <a16:creationId xmlns:a16="http://schemas.microsoft.com/office/drawing/2014/main" id="{A333CCDB-1985-41FE-9831-775D350662BD}"/>
              </a:ext>
            </a:extLst>
          </p:cNvPr>
          <p:cNvCxnSpPr>
            <a:cxnSpLocks/>
          </p:cNvCxnSpPr>
          <p:nvPr userDrawn="1"/>
        </p:nvCxnSpPr>
        <p:spPr bwMode="gray">
          <a:xfrm flipH="1">
            <a:off x="-472780" y="4736828"/>
            <a:ext cx="41550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ruta 33">
            <a:extLst>
              <a:ext uri="{FF2B5EF4-FFF2-40B4-BE49-F238E27FC236}">
                <a16:creationId xmlns:a16="http://schemas.microsoft.com/office/drawing/2014/main" id="{182684E5-A55D-48E4-BC02-D1D53731A61F}"/>
              </a:ext>
            </a:extLst>
          </p:cNvPr>
          <p:cNvSpPr txBox="1"/>
          <p:nvPr userDrawn="1"/>
        </p:nvSpPr>
        <p:spPr bwMode="gray">
          <a:xfrm>
            <a:off x="-1384837" y="4352375"/>
            <a:ext cx="1053550" cy="461665"/>
          </a:xfrm>
          <a:prstGeom prst="rect">
            <a:avLst/>
          </a:prstGeom>
          <a:noFill/>
        </p:spPr>
        <p:txBody>
          <a:bodyPr wrap="square" rtlCol="0">
            <a:spAutoFit/>
          </a:bodyPr>
          <a:lstStyle/>
          <a:p>
            <a:r>
              <a:rPr lang="en-GB" sz="800">
                <a:solidFill>
                  <a:schemeClr val="bg1">
                    <a:lumMod val="50000"/>
                  </a:schemeClr>
                </a:solidFill>
              </a:rPr>
              <a:t>DO NOT PLACE</a:t>
            </a:r>
            <a:r>
              <a:rPr lang="en-GB" sz="800" baseline="0">
                <a:solidFill>
                  <a:schemeClr val="bg1">
                    <a:lumMod val="50000"/>
                  </a:schemeClr>
                </a:solidFill>
              </a:rPr>
              <a:t> ANYTHING BELOW </a:t>
            </a:r>
          </a:p>
          <a:p>
            <a:r>
              <a:rPr lang="en-GB" sz="800" baseline="0">
                <a:solidFill>
                  <a:schemeClr val="bg1">
                    <a:lumMod val="50000"/>
                  </a:schemeClr>
                </a:solidFill>
              </a:rPr>
              <a:t>THIS LINE </a:t>
            </a:r>
            <a:endParaRPr lang="en-GB" sz="800">
              <a:solidFill>
                <a:schemeClr val="bg1">
                  <a:lumMod val="50000"/>
                </a:schemeClr>
              </a:solidFill>
            </a:endParaRPr>
          </a:p>
        </p:txBody>
      </p:sp>
      <p:pic>
        <p:nvPicPr>
          <p:cNvPr id="13" name="Picture 12">
            <a:extLst>
              <a:ext uri="{FF2B5EF4-FFF2-40B4-BE49-F238E27FC236}">
                <a16:creationId xmlns:a16="http://schemas.microsoft.com/office/drawing/2014/main" id="{EB6325B3-FDA3-4C73-B204-A9755EB1AC0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7309" y="2996764"/>
            <a:ext cx="1522472" cy="1504560"/>
          </a:xfrm>
          <a:prstGeom prst="rect">
            <a:avLst/>
          </a:prstGeom>
        </p:spPr>
      </p:pic>
    </p:spTree>
    <p:extLst>
      <p:ext uri="{BB962C8B-B14F-4D97-AF65-F5344CB8AC3E}">
        <p14:creationId xmlns:p14="http://schemas.microsoft.com/office/powerpoint/2010/main" val="3694059245"/>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lab.secotools.net/"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jpeg"/><Relationship Id="rId7" Type="http://schemas.openxmlformats.org/officeDocument/2006/relationships/image" Target="../media/image34.em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scm.com/book/en/v2/Git-Basics-Getting-a-Git-Repository" TargetMode="External"/><Relationship Id="rId2" Type="http://schemas.openxmlformats.org/officeDocument/2006/relationships/hyperlink" Target="https://docs.gitlab.com/ee/user/project/repository/" TargetMode="Externa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hyperlink" Target="https://docs.gitlab.com/ee/user/project/index.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gitlab.com/ee/user/permissions.html" TargetMode="External"/><Relationship Id="rId2" Type="http://schemas.openxmlformats.org/officeDocument/2006/relationships/image" Target="../media/image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5"/>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85921"/>
            <a:ext cx="9144000" cy="4837335"/>
          </a:xfrm>
          <a:prstGeom prst="rect">
            <a:avLst/>
          </a:prstGeom>
        </p:spPr>
      </p:pic>
      <p:sp>
        <p:nvSpPr>
          <p:cNvPr id="10" name="Rechteck 9">
            <a:extLst>
              <a:ext uri="{FF2B5EF4-FFF2-40B4-BE49-F238E27FC236}">
                <a16:creationId xmlns:a16="http://schemas.microsoft.com/office/drawing/2014/main" id="{75F8CCF1-703B-3747-A3CB-B418E240A799}"/>
              </a:ext>
            </a:extLst>
          </p:cNvPr>
          <p:cNvSpPr/>
          <p:nvPr/>
        </p:nvSpPr>
        <p:spPr>
          <a:xfrm>
            <a:off x="-18082" y="-85921"/>
            <a:ext cx="9162082" cy="1389259"/>
          </a:xfrm>
          <a:prstGeom prst="rect">
            <a:avLst/>
          </a:prstGeom>
          <a:solidFill>
            <a:srgbClr val="D3E6F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platzhalter 3">
            <a:extLst>
              <a:ext uri="{FF2B5EF4-FFF2-40B4-BE49-F238E27FC236}">
                <a16:creationId xmlns:a16="http://schemas.microsoft.com/office/drawing/2014/main" id="{938266C5-6FAE-5648-BF13-85D6915366F3}"/>
              </a:ext>
            </a:extLst>
          </p:cNvPr>
          <p:cNvSpPr>
            <a:spLocks noGrp="1"/>
          </p:cNvSpPr>
          <p:nvPr>
            <p:ph type="body" sz="quarter" idx="14"/>
          </p:nvPr>
        </p:nvSpPr>
        <p:spPr>
          <a:xfrm>
            <a:off x="327025" y="112894"/>
            <a:ext cx="8718677" cy="996950"/>
          </a:xfrm>
        </p:spPr>
        <p:txBody>
          <a:bodyPr/>
          <a:lstStyle/>
          <a:p>
            <a:r>
              <a:rPr lang="en-US" noProof="0" dirty="0">
                <a:solidFill>
                  <a:schemeClr val="accent1"/>
                </a:solidFill>
              </a:rPr>
              <a:t>G</a:t>
            </a:r>
            <a:r>
              <a:rPr lang="en-US" cap="none" noProof="0" dirty="0">
                <a:solidFill>
                  <a:schemeClr val="accent1"/>
                </a:solidFill>
              </a:rPr>
              <a:t>it</a:t>
            </a:r>
            <a:r>
              <a:rPr lang="en-US" noProof="0" dirty="0">
                <a:solidFill>
                  <a:schemeClr val="accent1"/>
                </a:solidFill>
              </a:rPr>
              <a:t>L</a:t>
            </a:r>
            <a:r>
              <a:rPr lang="en-US" cap="none" noProof="0" dirty="0">
                <a:solidFill>
                  <a:schemeClr val="accent1"/>
                </a:solidFill>
              </a:rPr>
              <a:t>ab</a:t>
            </a:r>
            <a:r>
              <a:rPr lang="en-US" noProof="0" dirty="0"/>
              <a:t> </a:t>
            </a:r>
            <a:r>
              <a:rPr lang="en-US" noProof="0" dirty="0">
                <a:solidFill>
                  <a:schemeClr val="accent1"/>
                </a:solidFill>
              </a:rPr>
              <a:t>guide</a:t>
            </a:r>
          </a:p>
        </p:txBody>
      </p:sp>
      <p:sp>
        <p:nvSpPr>
          <p:cNvPr id="15" name="Textfeld 14">
            <a:extLst>
              <a:ext uri="{FF2B5EF4-FFF2-40B4-BE49-F238E27FC236}">
                <a16:creationId xmlns:a16="http://schemas.microsoft.com/office/drawing/2014/main" id="{CA312054-2FF1-7849-B480-C7A9BBEC5733}"/>
              </a:ext>
            </a:extLst>
          </p:cNvPr>
          <p:cNvSpPr txBox="1"/>
          <p:nvPr/>
        </p:nvSpPr>
        <p:spPr>
          <a:xfrm>
            <a:off x="343378" y="4806137"/>
            <a:ext cx="488134" cy="246221"/>
          </a:xfrm>
          <a:prstGeom prst="rect">
            <a:avLst/>
          </a:prstGeom>
          <a:noFill/>
        </p:spPr>
        <p:txBody>
          <a:bodyPr wrap="square" rtlCol="0">
            <a:spAutoFit/>
          </a:bodyPr>
          <a:lstStyle/>
          <a:p>
            <a:fld id="{4D1DA2E1-0E00-3A41-9286-7BCAB4F10DEC}" type="slidenum">
              <a:rPr lang="de-DE" sz="1000" smtClean="0">
                <a:latin typeface="Calibri" panose="020F0502020204030204" pitchFamily="34" charset="0"/>
                <a:cs typeface="Calibri" panose="020F0502020204030204" pitchFamily="34" charset="0"/>
              </a:rPr>
              <a:t>1</a:t>
            </a:fld>
            <a:endParaRPr lang="de-DE" sz="1000">
              <a:latin typeface="Calibri" panose="020F0502020204030204" pitchFamily="34" charset="0"/>
              <a:cs typeface="Calibri" panose="020F0502020204030204" pitchFamily="34" charset="0"/>
            </a:endParaRPr>
          </a:p>
        </p:txBody>
      </p:sp>
      <p:sp>
        <p:nvSpPr>
          <p:cNvPr id="16" name="Textplatzhalter 3">
            <a:extLst>
              <a:ext uri="{FF2B5EF4-FFF2-40B4-BE49-F238E27FC236}">
                <a16:creationId xmlns:a16="http://schemas.microsoft.com/office/drawing/2014/main" id="{49AE23BF-C716-2D4B-B84E-292A5A9C644B}"/>
              </a:ext>
            </a:extLst>
          </p:cNvPr>
          <p:cNvSpPr txBox="1">
            <a:spLocks/>
          </p:cNvSpPr>
          <p:nvPr/>
        </p:nvSpPr>
        <p:spPr>
          <a:xfrm>
            <a:off x="901700" y="4822956"/>
            <a:ext cx="2427288" cy="2125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000"/>
              <a:t>Copyright © 2019 Seco Tools AB</a:t>
            </a:r>
          </a:p>
        </p:txBody>
      </p:sp>
    </p:spTree>
    <p:extLst>
      <p:ext uri="{BB962C8B-B14F-4D97-AF65-F5344CB8AC3E}">
        <p14:creationId xmlns:p14="http://schemas.microsoft.com/office/powerpoint/2010/main" val="1111164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1301857" y="1613557"/>
            <a:ext cx="6540286" cy="1354368"/>
          </a:xfrm>
        </p:spPr>
        <p:txBody>
          <a:bodyPr anchor="t">
            <a:normAutofit fontScale="92500"/>
          </a:bodyPr>
          <a:lstStyle/>
          <a:p>
            <a:pPr marL="342900" lvl="1" indent="0" algn="ctr">
              <a:buNone/>
            </a:pPr>
            <a:r>
              <a:rPr lang="en-US" sz="2700" b="1" dirty="0">
                <a:latin typeface="+mj-lt"/>
              </a:rPr>
              <a:t>Steps to Add GitLab extension in Visual Studio </a:t>
            </a:r>
          </a:p>
          <a:p>
            <a:pPr marL="342900" lvl="1" indent="0" algn="ctr">
              <a:buNone/>
            </a:pPr>
            <a:r>
              <a:rPr lang="en-US" sz="2700" b="1" dirty="0">
                <a:latin typeface="+mj-lt"/>
              </a:rPr>
              <a:t>&amp; </a:t>
            </a:r>
          </a:p>
          <a:p>
            <a:pPr marL="342900" lvl="1" indent="0" algn="ctr">
              <a:buNone/>
            </a:pPr>
            <a:r>
              <a:rPr lang="en-US" sz="2700" b="1" dirty="0">
                <a:latin typeface="+mj-lt"/>
              </a:rPr>
              <a:t>Clone the repository.</a:t>
            </a:r>
          </a:p>
          <a:p>
            <a:pPr algn="ctr"/>
            <a:endParaRPr lang="en-US" sz="2700" b="1" dirty="0">
              <a:latin typeface="+mj-lt"/>
            </a:endParaRPr>
          </a:p>
          <a:p>
            <a:pPr lvl="1" algn="ctr"/>
            <a:endParaRPr lang="en-US" sz="1500" dirty="0"/>
          </a:p>
        </p:txBody>
      </p:sp>
    </p:spTree>
    <p:extLst>
      <p:ext uri="{BB962C8B-B14F-4D97-AF65-F5344CB8AC3E}">
        <p14:creationId xmlns:p14="http://schemas.microsoft.com/office/powerpoint/2010/main" val="9314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163996" y="102927"/>
            <a:ext cx="8617226" cy="725435"/>
          </a:xfrm>
        </p:spPr>
        <p:txBody>
          <a:bodyPr anchor="t">
            <a:normAutofit fontScale="92500" lnSpcReduction="10000"/>
          </a:bodyPr>
          <a:lstStyle/>
          <a:p>
            <a:r>
              <a:rPr lang="en-US" sz="1350" dirty="0"/>
              <a:t>In Visual Studio first you need to install GitLab extension. Click on ‘</a:t>
            </a:r>
            <a:r>
              <a:rPr lang="en-US" sz="1350" b="1" i="1" dirty="0"/>
              <a:t>Extensions</a:t>
            </a:r>
            <a:r>
              <a:rPr lang="en-US" sz="1350" dirty="0"/>
              <a:t>’ as highlighted below.</a:t>
            </a:r>
          </a:p>
          <a:p>
            <a:r>
              <a:rPr lang="en-US" sz="1425" dirty="0"/>
              <a:t>In extension screen search ‘</a:t>
            </a:r>
            <a:r>
              <a:rPr lang="en-US" sz="1425" b="1" i="1" dirty="0"/>
              <a:t>gitlab</a:t>
            </a:r>
            <a:r>
              <a:rPr lang="en-US" sz="1425" dirty="0"/>
              <a:t>’ and the gitlab extension will get filtered. Click on download. The extension will get installed once you closed VS screen.</a:t>
            </a:r>
          </a:p>
        </p:txBody>
      </p:sp>
      <p:pic>
        <p:nvPicPr>
          <p:cNvPr id="6" name="Picture 2">
            <a:extLst>
              <a:ext uri="{FF2B5EF4-FFF2-40B4-BE49-F238E27FC236}">
                <a16:creationId xmlns:a16="http://schemas.microsoft.com/office/drawing/2014/main" id="{03F7154A-38B2-48F6-907D-3293AC86F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16" y="1082383"/>
            <a:ext cx="8691768" cy="3554429"/>
          </a:xfrm>
          <a:prstGeom prst="rect">
            <a:avLst/>
          </a:prstGeom>
          <a:noFill/>
          <a:ln w="15875">
            <a:solidFill>
              <a:schemeClr val="accent1">
                <a:shade val="50000"/>
              </a:schemeClr>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FAD81F0-B2C1-436E-8B89-4B7D1E6E93F9}"/>
              </a:ext>
            </a:extLst>
          </p:cNvPr>
          <p:cNvSpPr/>
          <p:nvPr/>
        </p:nvSpPr>
        <p:spPr>
          <a:xfrm>
            <a:off x="3013453" y="1051799"/>
            <a:ext cx="474593" cy="187653"/>
          </a:xfrm>
          <a:prstGeom prst="rect">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n>
                <a:solidFill>
                  <a:srgbClr val="00B050"/>
                </a:solidFill>
              </a:ln>
            </a:endParaRPr>
          </a:p>
        </p:txBody>
      </p:sp>
      <p:sp>
        <p:nvSpPr>
          <p:cNvPr id="8" name="Arrow: Right 7">
            <a:extLst>
              <a:ext uri="{FF2B5EF4-FFF2-40B4-BE49-F238E27FC236}">
                <a16:creationId xmlns:a16="http://schemas.microsoft.com/office/drawing/2014/main" id="{C7091F91-9674-4470-881D-416139741624}"/>
              </a:ext>
            </a:extLst>
          </p:cNvPr>
          <p:cNvSpPr/>
          <p:nvPr/>
        </p:nvSpPr>
        <p:spPr>
          <a:xfrm rot="5400000">
            <a:off x="3108495" y="802787"/>
            <a:ext cx="284506" cy="182935"/>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2837272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278313" y="248393"/>
            <a:ext cx="3398402" cy="1577922"/>
          </a:xfrm>
        </p:spPr>
        <p:txBody>
          <a:bodyPr anchor="t">
            <a:normAutofit/>
          </a:bodyPr>
          <a:lstStyle/>
          <a:p>
            <a:r>
              <a:rPr lang="en-US" sz="1350" dirty="0"/>
              <a:t>After extension installation, need to restart VS.</a:t>
            </a:r>
          </a:p>
          <a:p>
            <a:endParaRPr lang="en-US" sz="1350" dirty="0"/>
          </a:p>
          <a:p>
            <a:r>
              <a:rPr lang="en-US" sz="1350" dirty="0"/>
              <a:t>Once VS started as shown in screen go to menu to enable Team Explorer option. View</a:t>
            </a:r>
            <a:r>
              <a:rPr lang="en-US" sz="1350" dirty="0">
                <a:sym typeface="Wingdings" panose="05000000000000000000" pitchFamily="2" charset="2"/>
              </a:rPr>
              <a:t> Team Explorer.</a:t>
            </a:r>
          </a:p>
          <a:p>
            <a:endParaRPr lang="en-US" sz="1350" dirty="0">
              <a:sym typeface="Wingdings" panose="05000000000000000000" pitchFamily="2" charset="2"/>
            </a:endParaRPr>
          </a:p>
        </p:txBody>
      </p:sp>
      <p:pic>
        <p:nvPicPr>
          <p:cNvPr id="8" name="Picture 7">
            <a:extLst>
              <a:ext uri="{FF2B5EF4-FFF2-40B4-BE49-F238E27FC236}">
                <a16:creationId xmlns:a16="http://schemas.microsoft.com/office/drawing/2014/main" id="{13AAF663-71AB-4406-9B87-F1B56C1C35D6}"/>
              </a:ext>
            </a:extLst>
          </p:cNvPr>
          <p:cNvPicPr>
            <a:picLocks noChangeAspect="1"/>
          </p:cNvPicPr>
          <p:nvPr/>
        </p:nvPicPr>
        <p:blipFill>
          <a:blip r:embed="rId2"/>
          <a:stretch>
            <a:fillRect/>
          </a:stretch>
        </p:blipFill>
        <p:spPr>
          <a:xfrm>
            <a:off x="6697835" y="68828"/>
            <a:ext cx="2261528" cy="4662944"/>
          </a:xfrm>
          <a:prstGeom prst="rect">
            <a:avLst/>
          </a:prstGeom>
          <a:ln w="15875">
            <a:solidFill>
              <a:schemeClr val="accent1">
                <a:shade val="50000"/>
              </a:schemeClr>
            </a:solidFill>
          </a:ln>
        </p:spPr>
      </p:pic>
      <p:pic>
        <p:nvPicPr>
          <p:cNvPr id="5" name="Picture 4">
            <a:extLst>
              <a:ext uri="{FF2B5EF4-FFF2-40B4-BE49-F238E27FC236}">
                <a16:creationId xmlns:a16="http://schemas.microsoft.com/office/drawing/2014/main" id="{14BB5D6E-2065-4CF6-875C-C9DC21CB4F48}"/>
              </a:ext>
            </a:extLst>
          </p:cNvPr>
          <p:cNvPicPr>
            <a:picLocks noChangeAspect="1"/>
          </p:cNvPicPr>
          <p:nvPr/>
        </p:nvPicPr>
        <p:blipFill>
          <a:blip r:embed="rId3"/>
          <a:stretch>
            <a:fillRect/>
          </a:stretch>
        </p:blipFill>
        <p:spPr>
          <a:xfrm>
            <a:off x="3814514" y="68828"/>
            <a:ext cx="2745521" cy="2823460"/>
          </a:xfrm>
          <a:prstGeom prst="rect">
            <a:avLst/>
          </a:prstGeom>
          <a:ln w="15875">
            <a:solidFill>
              <a:schemeClr val="accent1">
                <a:shade val="50000"/>
              </a:schemeClr>
            </a:solidFill>
          </a:ln>
        </p:spPr>
      </p:pic>
      <p:sp>
        <p:nvSpPr>
          <p:cNvPr id="9" name="Arrow: Right 8">
            <a:extLst>
              <a:ext uri="{FF2B5EF4-FFF2-40B4-BE49-F238E27FC236}">
                <a16:creationId xmlns:a16="http://schemas.microsoft.com/office/drawing/2014/main" id="{3B849912-A4B4-4547-A891-8D5C01D1937D}"/>
              </a:ext>
            </a:extLst>
          </p:cNvPr>
          <p:cNvSpPr/>
          <p:nvPr/>
        </p:nvSpPr>
        <p:spPr>
          <a:xfrm>
            <a:off x="3253532" y="1427751"/>
            <a:ext cx="523254" cy="253816"/>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 name="TextBox 9">
            <a:extLst>
              <a:ext uri="{FF2B5EF4-FFF2-40B4-BE49-F238E27FC236}">
                <a16:creationId xmlns:a16="http://schemas.microsoft.com/office/drawing/2014/main" id="{7256E3B9-D3C8-4C9A-A154-97C1AF3CAF55}"/>
              </a:ext>
            </a:extLst>
          </p:cNvPr>
          <p:cNvSpPr txBox="1"/>
          <p:nvPr/>
        </p:nvSpPr>
        <p:spPr>
          <a:xfrm>
            <a:off x="278313" y="3144729"/>
            <a:ext cx="5774618" cy="1338828"/>
          </a:xfrm>
          <a:prstGeom prst="rect">
            <a:avLst/>
          </a:prstGeom>
          <a:noFill/>
        </p:spPr>
        <p:txBody>
          <a:bodyPr wrap="square">
            <a:spAutoFit/>
          </a:bodyPr>
          <a:lstStyle/>
          <a:p>
            <a:r>
              <a:rPr lang="en-US" dirty="0">
                <a:sym typeface="Wingdings" panose="05000000000000000000" pitchFamily="2" charset="2"/>
              </a:rPr>
              <a:t>On Team Explorer you will see the different provider options to connect with different types of repositories.</a:t>
            </a:r>
          </a:p>
          <a:p>
            <a:endParaRPr lang="en-US" dirty="0">
              <a:sym typeface="Wingdings" panose="05000000000000000000" pitchFamily="2" charset="2"/>
            </a:endParaRPr>
          </a:p>
          <a:p>
            <a:r>
              <a:rPr lang="en-US" dirty="0">
                <a:sym typeface="Wingdings" panose="05000000000000000000" pitchFamily="2" charset="2"/>
              </a:rPr>
              <a:t>On GitLab you will see the ‘Connect’ option. This is one time activity to connect with GitLab repository from Visual Studio IDE. Click on it and a new window will open.</a:t>
            </a:r>
            <a:endParaRPr lang="en-US" dirty="0"/>
          </a:p>
        </p:txBody>
      </p:sp>
      <p:sp>
        <p:nvSpPr>
          <p:cNvPr id="11" name="Arrow: Right 10">
            <a:extLst>
              <a:ext uri="{FF2B5EF4-FFF2-40B4-BE49-F238E27FC236}">
                <a16:creationId xmlns:a16="http://schemas.microsoft.com/office/drawing/2014/main" id="{963D2C97-8C51-47C3-9CDC-D558BE05E72B}"/>
              </a:ext>
            </a:extLst>
          </p:cNvPr>
          <p:cNvSpPr/>
          <p:nvPr/>
        </p:nvSpPr>
        <p:spPr>
          <a:xfrm>
            <a:off x="6086474" y="3455037"/>
            <a:ext cx="511290" cy="342581"/>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797175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311230" y="788473"/>
            <a:ext cx="5151923" cy="3566554"/>
          </a:xfrm>
        </p:spPr>
        <p:txBody>
          <a:bodyPr anchor="t">
            <a:normAutofit/>
          </a:bodyPr>
          <a:lstStyle/>
          <a:p>
            <a:r>
              <a:rPr lang="en-US" sz="1350" dirty="0"/>
              <a:t>A new window with Connect to GitLab will open as shown.</a:t>
            </a:r>
          </a:p>
          <a:p>
            <a:r>
              <a:rPr lang="en-US" sz="1350" dirty="0"/>
              <a:t>In this please add the default GitLab path as below,</a:t>
            </a:r>
          </a:p>
          <a:p>
            <a:pPr marL="342900" lvl="1" indent="0">
              <a:buNone/>
            </a:pPr>
            <a:r>
              <a:rPr lang="en-US" sz="1350" dirty="0">
                <a:hlinkClick r:id="rId2"/>
              </a:rPr>
              <a:t>https://gitlab.secotools.net</a:t>
            </a:r>
            <a:endParaRPr lang="en-US" sz="1350" dirty="0"/>
          </a:p>
          <a:p>
            <a:endParaRPr lang="en-US" sz="1350" dirty="0"/>
          </a:p>
          <a:p>
            <a:r>
              <a:rPr lang="en-US" sz="1425" dirty="0"/>
              <a:t>The username will be the name with which you connect to GitLab in browser. </a:t>
            </a:r>
          </a:p>
          <a:p>
            <a:pPr marL="342900" lvl="1" indent="0">
              <a:buNone/>
            </a:pPr>
            <a:r>
              <a:rPr lang="en-US" sz="1350" dirty="0"/>
              <a:t>E.g. </a:t>
            </a:r>
            <a:r>
              <a:rPr lang="en-US" sz="1350" dirty="0" err="1"/>
              <a:t>inconamor</a:t>
            </a:r>
            <a:r>
              <a:rPr lang="en-US" sz="1350" dirty="0"/>
              <a:t>  or </a:t>
            </a:r>
            <a:r>
              <a:rPr lang="en-US" sz="1350" dirty="0" err="1"/>
              <a:t>inpunmayp</a:t>
            </a:r>
            <a:endParaRPr lang="en-US" sz="1350" dirty="0"/>
          </a:p>
          <a:p>
            <a:pPr marL="342900" lvl="1" indent="0">
              <a:buNone/>
            </a:pPr>
            <a:endParaRPr lang="en-US" sz="1350" dirty="0"/>
          </a:p>
          <a:p>
            <a:r>
              <a:rPr lang="en-US" sz="1425" dirty="0"/>
              <a:t>Use the password same as your system password or the password you use to connect to GitLab in browser.</a:t>
            </a:r>
          </a:p>
          <a:p>
            <a:endParaRPr lang="en-US" sz="1425" dirty="0"/>
          </a:p>
          <a:p>
            <a:r>
              <a:rPr lang="en-US" sz="1425" dirty="0"/>
              <a:t>Click On Login.</a:t>
            </a:r>
          </a:p>
        </p:txBody>
      </p:sp>
      <p:pic>
        <p:nvPicPr>
          <p:cNvPr id="7" name="Picture 6">
            <a:extLst>
              <a:ext uri="{FF2B5EF4-FFF2-40B4-BE49-F238E27FC236}">
                <a16:creationId xmlns:a16="http://schemas.microsoft.com/office/drawing/2014/main" id="{6BF9B1E6-A9D3-4C9A-8744-DEF6C4BD0087}"/>
              </a:ext>
            </a:extLst>
          </p:cNvPr>
          <p:cNvPicPr>
            <a:picLocks noChangeAspect="1"/>
          </p:cNvPicPr>
          <p:nvPr/>
        </p:nvPicPr>
        <p:blipFill>
          <a:blip r:embed="rId3"/>
          <a:stretch>
            <a:fillRect/>
          </a:stretch>
        </p:blipFill>
        <p:spPr>
          <a:xfrm>
            <a:off x="5570982" y="838337"/>
            <a:ext cx="3207544" cy="3466825"/>
          </a:xfrm>
          <a:prstGeom prst="rect">
            <a:avLst/>
          </a:prstGeom>
        </p:spPr>
      </p:pic>
    </p:spTree>
    <p:extLst>
      <p:ext uri="{BB962C8B-B14F-4D97-AF65-F5344CB8AC3E}">
        <p14:creationId xmlns:p14="http://schemas.microsoft.com/office/powerpoint/2010/main" val="714802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163995" y="145430"/>
            <a:ext cx="5076412" cy="4588081"/>
          </a:xfrm>
        </p:spPr>
        <p:txBody>
          <a:bodyPr lIns="91440" tIns="45720" rIns="91440" bIns="45720" anchor="t">
            <a:normAutofit/>
          </a:bodyPr>
          <a:lstStyle/>
          <a:p>
            <a:pPr>
              <a:lnSpc>
                <a:spcPct val="110000"/>
              </a:lnSpc>
            </a:pPr>
            <a:r>
              <a:rPr lang="en-US" sz="1350" dirty="0"/>
              <a:t>After successful login you will be able to see all the repositories to whom you have access.</a:t>
            </a:r>
          </a:p>
          <a:p>
            <a:pPr>
              <a:lnSpc>
                <a:spcPct val="110000"/>
              </a:lnSpc>
            </a:pPr>
            <a:endParaRPr lang="en-US" sz="1350" dirty="0"/>
          </a:p>
          <a:p>
            <a:pPr>
              <a:lnSpc>
                <a:spcPct val="110000"/>
              </a:lnSpc>
            </a:pPr>
            <a:r>
              <a:rPr lang="en-US" sz="1350" dirty="0"/>
              <a:t>You can select the repository and choose the local system folder where you want to clone the repository.</a:t>
            </a:r>
          </a:p>
          <a:p>
            <a:pPr>
              <a:lnSpc>
                <a:spcPct val="110000"/>
              </a:lnSpc>
            </a:pPr>
            <a:endParaRPr lang="en-US" sz="1350" dirty="0"/>
          </a:p>
          <a:p>
            <a:pPr>
              <a:lnSpc>
                <a:spcPct val="110000"/>
              </a:lnSpc>
            </a:pPr>
            <a:r>
              <a:rPr lang="en-US" sz="1350" dirty="0"/>
              <a:t>Then click on Clone button. The repository will start cloning from remote to your local system.</a:t>
            </a:r>
          </a:p>
          <a:p>
            <a:pPr>
              <a:lnSpc>
                <a:spcPct val="110000"/>
              </a:lnSpc>
            </a:pPr>
            <a:endParaRPr lang="en-US" sz="1350" dirty="0"/>
          </a:p>
          <a:p>
            <a:pPr>
              <a:lnSpc>
                <a:spcPct val="110000"/>
              </a:lnSpc>
            </a:pPr>
            <a:r>
              <a:rPr lang="en-US" sz="1350" dirty="0"/>
              <a:t>If in case, you got the below </a:t>
            </a:r>
            <a:r>
              <a:rPr lang="en-US" sz="1350" i="1" dirty="0"/>
              <a:t>SSL certificate error </a:t>
            </a:r>
            <a:r>
              <a:rPr lang="en-US" sz="1350" dirty="0"/>
              <a:t>while cloning, follow steps mentioned in next slide.</a:t>
            </a:r>
          </a:p>
          <a:p>
            <a:pPr marL="342900" lvl="1" indent="0">
              <a:lnSpc>
                <a:spcPct val="110000"/>
              </a:lnSpc>
              <a:buNone/>
            </a:pPr>
            <a:r>
              <a:rPr lang="en-US" sz="1200" i="1" dirty="0"/>
              <a:t>Git failed with a fatal error. unable to access 'https://gitlab.secotools.net/</a:t>
            </a:r>
            <a:r>
              <a:rPr lang="en-US" sz="1200" i="1" dirty="0" err="1"/>
              <a:t>digitalmachiningsolutions</a:t>
            </a:r>
            <a:r>
              <a:rPr lang="en-US" sz="1200" i="1" dirty="0"/>
              <a:t>/</a:t>
            </a:r>
            <a:r>
              <a:rPr lang="en-US" sz="1200" i="1" dirty="0" err="1"/>
              <a:t>DigitalSupport</a:t>
            </a:r>
            <a:r>
              <a:rPr lang="en-US" sz="1200" i="1" dirty="0"/>
              <a:t>/automated-tool-check-beyond-</a:t>
            </a:r>
            <a:r>
              <a:rPr lang="en-US" sz="1200" i="1" dirty="0" err="1"/>
              <a:t>hardware.git</a:t>
            </a:r>
            <a:r>
              <a:rPr lang="en-US" sz="1200" i="1" dirty="0"/>
              <a:t>/’: </a:t>
            </a:r>
            <a:r>
              <a:rPr lang="en-US" sz="1200" b="1" i="1" dirty="0"/>
              <a:t>SSL certificate problem: self signed certificate in certificate chain</a:t>
            </a:r>
          </a:p>
        </p:txBody>
      </p:sp>
      <p:pic>
        <p:nvPicPr>
          <p:cNvPr id="7" name="Picture 6">
            <a:extLst>
              <a:ext uri="{FF2B5EF4-FFF2-40B4-BE49-F238E27FC236}">
                <a16:creationId xmlns:a16="http://schemas.microsoft.com/office/drawing/2014/main" id="{395BAAFC-8F0A-4799-B07E-A2905EE3E8EA}"/>
              </a:ext>
            </a:extLst>
          </p:cNvPr>
          <p:cNvPicPr>
            <a:picLocks noChangeAspect="1"/>
          </p:cNvPicPr>
          <p:nvPr/>
        </p:nvPicPr>
        <p:blipFill>
          <a:blip r:embed="rId2"/>
          <a:stretch>
            <a:fillRect/>
          </a:stretch>
        </p:blipFill>
        <p:spPr>
          <a:xfrm>
            <a:off x="5415274" y="145430"/>
            <a:ext cx="3564731" cy="4498628"/>
          </a:xfrm>
          <a:prstGeom prst="rect">
            <a:avLst/>
          </a:prstGeom>
        </p:spPr>
      </p:pic>
    </p:spTree>
    <p:extLst>
      <p:ext uri="{BB962C8B-B14F-4D97-AF65-F5344CB8AC3E}">
        <p14:creationId xmlns:p14="http://schemas.microsoft.com/office/powerpoint/2010/main" val="147605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163996" y="115613"/>
            <a:ext cx="5426766" cy="1524344"/>
          </a:xfrm>
        </p:spPr>
        <p:txBody>
          <a:bodyPr anchor="t">
            <a:normAutofit fontScale="92500" lnSpcReduction="10000"/>
          </a:bodyPr>
          <a:lstStyle/>
          <a:p>
            <a:r>
              <a:rPr lang="en-US" sz="1350" dirty="0"/>
              <a:t>In case you face the SSL Certificate issue please follow below steps.</a:t>
            </a:r>
          </a:p>
          <a:p>
            <a:r>
              <a:rPr lang="en-US" sz="1350" dirty="0"/>
              <a:t>In windows search type </a:t>
            </a:r>
            <a:r>
              <a:rPr lang="en-US" sz="1350" b="1" i="1" dirty="0"/>
              <a:t>Git Bash </a:t>
            </a:r>
            <a:r>
              <a:rPr lang="en-US" sz="1350" dirty="0"/>
              <a:t>you can be able to see the option as shown in screen. </a:t>
            </a:r>
          </a:p>
          <a:p>
            <a:r>
              <a:rPr lang="en-US" sz="1350" dirty="0"/>
              <a:t>It will open a Git command window. Now type below command to disable SSL verification for GitLab on your system. </a:t>
            </a:r>
          </a:p>
          <a:p>
            <a:pPr marL="342900" lvl="1" indent="0">
              <a:buNone/>
            </a:pPr>
            <a:r>
              <a:rPr lang="fr-FR" sz="1350" b="1" i="1" dirty="0" err="1"/>
              <a:t>Teporory</a:t>
            </a:r>
            <a:r>
              <a:rPr lang="fr-FR" sz="1350" b="1" i="1" dirty="0"/>
              <a:t> Solution :- git config --global </a:t>
            </a:r>
            <a:r>
              <a:rPr lang="fr-FR" sz="1350" b="1" i="1" dirty="0" err="1"/>
              <a:t>http.sslverify</a:t>
            </a:r>
            <a:r>
              <a:rPr lang="fr-FR" sz="1350" b="1" i="1" dirty="0"/>
              <a:t> “false” </a:t>
            </a:r>
          </a:p>
          <a:p>
            <a:pPr marL="342900" lvl="1" indent="0">
              <a:buNone/>
            </a:pPr>
            <a:r>
              <a:rPr lang="fr-FR" sz="1350" b="1" i="1" dirty="0"/>
              <a:t>Permanant Solution :- </a:t>
            </a:r>
            <a:r>
              <a:rPr lang="fr-FR" sz="1350" b="1" i="1" dirty="0" err="1"/>
              <a:t>Installing</a:t>
            </a:r>
            <a:r>
              <a:rPr lang="fr-FR" sz="1350" b="1" i="1" dirty="0"/>
              <a:t> SSL </a:t>
            </a:r>
            <a:r>
              <a:rPr lang="fr-FR" sz="1350" b="1" i="1" dirty="0" err="1"/>
              <a:t>certificate</a:t>
            </a:r>
            <a:endParaRPr lang="fr-FR" sz="1350" b="1" i="1" dirty="0"/>
          </a:p>
          <a:p>
            <a:pPr marL="342900" lvl="1" indent="0">
              <a:buNone/>
            </a:pPr>
            <a:endParaRPr lang="en-US" sz="1350" b="1" i="1" dirty="0"/>
          </a:p>
        </p:txBody>
      </p:sp>
      <p:pic>
        <p:nvPicPr>
          <p:cNvPr id="3" name="Picture 2">
            <a:extLst>
              <a:ext uri="{FF2B5EF4-FFF2-40B4-BE49-F238E27FC236}">
                <a16:creationId xmlns:a16="http://schemas.microsoft.com/office/drawing/2014/main" id="{AA76A6ED-9B1D-471B-B6C9-814128AE36B4}"/>
              </a:ext>
            </a:extLst>
          </p:cNvPr>
          <p:cNvPicPr>
            <a:picLocks noChangeAspect="1"/>
          </p:cNvPicPr>
          <p:nvPr/>
        </p:nvPicPr>
        <p:blipFill>
          <a:blip r:embed="rId2"/>
          <a:stretch>
            <a:fillRect/>
          </a:stretch>
        </p:blipFill>
        <p:spPr>
          <a:xfrm>
            <a:off x="6295866" y="55908"/>
            <a:ext cx="2684140" cy="4688785"/>
          </a:xfrm>
          <a:prstGeom prst="rect">
            <a:avLst/>
          </a:prstGeom>
        </p:spPr>
      </p:pic>
      <p:sp>
        <p:nvSpPr>
          <p:cNvPr id="7" name="Arrow: Right 6">
            <a:extLst>
              <a:ext uri="{FF2B5EF4-FFF2-40B4-BE49-F238E27FC236}">
                <a16:creationId xmlns:a16="http://schemas.microsoft.com/office/drawing/2014/main" id="{492A4C99-11C1-47E9-8075-4B42F7A45956}"/>
              </a:ext>
            </a:extLst>
          </p:cNvPr>
          <p:cNvSpPr/>
          <p:nvPr/>
        </p:nvSpPr>
        <p:spPr>
          <a:xfrm>
            <a:off x="5697321" y="524595"/>
            <a:ext cx="511290" cy="342581"/>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9" name="Picture 8">
            <a:extLst>
              <a:ext uri="{FF2B5EF4-FFF2-40B4-BE49-F238E27FC236}">
                <a16:creationId xmlns:a16="http://schemas.microsoft.com/office/drawing/2014/main" id="{8EEE7838-321E-407C-B331-5576BE4A2EAF}"/>
              </a:ext>
            </a:extLst>
          </p:cNvPr>
          <p:cNvPicPr>
            <a:picLocks noChangeAspect="1"/>
          </p:cNvPicPr>
          <p:nvPr/>
        </p:nvPicPr>
        <p:blipFill>
          <a:blip r:embed="rId3"/>
          <a:stretch>
            <a:fillRect/>
          </a:stretch>
        </p:blipFill>
        <p:spPr>
          <a:xfrm>
            <a:off x="454580" y="1790622"/>
            <a:ext cx="4521994" cy="1414463"/>
          </a:xfrm>
          <a:prstGeom prst="rect">
            <a:avLst/>
          </a:prstGeom>
        </p:spPr>
      </p:pic>
      <p:sp>
        <p:nvSpPr>
          <p:cNvPr id="16" name="TextBox 15">
            <a:extLst>
              <a:ext uri="{FF2B5EF4-FFF2-40B4-BE49-F238E27FC236}">
                <a16:creationId xmlns:a16="http://schemas.microsoft.com/office/drawing/2014/main" id="{E15AC765-B777-4269-A6A6-2C62499334A7}"/>
              </a:ext>
            </a:extLst>
          </p:cNvPr>
          <p:cNvSpPr txBox="1"/>
          <p:nvPr/>
        </p:nvSpPr>
        <p:spPr>
          <a:xfrm>
            <a:off x="163995" y="3222520"/>
            <a:ext cx="4573242" cy="611834"/>
          </a:xfrm>
          <a:prstGeom prst="rect">
            <a:avLst/>
          </a:prstGeom>
          <a:noFill/>
        </p:spPr>
        <p:txBody>
          <a:bodyPr wrap="square">
            <a:spAutoFit/>
          </a:bodyPr>
          <a:lstStyle/>
          <a:p>
            <a:pPr marL="214313" indent="-214313">
              <a:buFont typeface="Arial" panose="020B0604020202020204" pitchFamily="34" charset="0"/>
              <a:buChar char="•"/>
            </a:pPr>
            <a:r>
              <a:rPr lang="en-US" sz="1013" dirty="0"/>
              <a:t>Restart the visual studio.</a:t>
            </a:r>
          </a:p>
          <a:p>
            <a:pPr marL="214313" indent="-214313">
              <a:buFont typeface="Arial" panose="020B0604020202020204" pitchFamily="34" charset="0"/>
              <a:buChar char="•"/>
            </a:pPr>
            <a:endParaRPr lang="en-US" sz="1013" dirty="0"/>
          </a:p>
          <a:p>
            <a:pPr marL="214313" indent="-214313">
              <a:buFont typeface="Arial" panose="020B0604020202020204" pitchFamily="34" charset="0"/>
              <a:buChar char="•"/>
            </a:pPr>
            <a:r>
              <a:rPr lang="en-US" sz="1013" dirty="0"/>
              <a:t> </a:t>
            </a:r>
            <a:r>
              <a:rPr lang="en-US" dirty="0"/>
              <a:t>Repeat the septs from slide 9 to clone the repository.</a:t>
            </a:r>
            <a:endParaRPr lang="fr-FR" dirty="0"/>
          </a:p>
        </p:txBody>
      </p:sp>
    </p:spTree>
    <p:extLst>
      <p:ext uri="{BB962C8B-B14F-4D97-AF65-F5344CB8AC3E}">
        <p14:creationId xmlns:p14="http://schemas.microsoft.com/office/powerpoint/2010/main" val="3929570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163995" y="496115"/>
            <a:ext cx="4986959" cy="678346"/>
          </a:xfrm>
        </p:spPr>
        <p:txBody>
          <a:bodyPr anchor="t">
            <a:normAutofit/>
          </a:bodyPr>
          <a:lstStyle/>
          <a:p>
            <a:r>
              <a:rPr lang="en-US" sz="1350" dirty="0"/>
              <a:t>After successful clone in </a:t>
            </a:r>
            <a:r>
              <a:rPr lang="en-US" sz="1350" b="1" i="1" dirty="0"/>
              <a:t>Solution Explorer</a:t>
            </a:r>
            <a:r>
              <a:rPr lang="en-US" sz="1350" dirty="0"/>
              <a:t>, you will be able to see the Repository details.</a:t>
            </a:r>
          </a:p>
          <a:p>
            <a:endParaRPr lang="en-US" sz="1350" dirty="0"/>
          </a:p>
          <a:p>
            <a:endParaRPr lang="en-US" sz="1350" dirty="0"/>
          </a:p>
        </p:txBody>
      </p:sp>
      <p:sp>
        <p:nvSpPr>
          <p:cNvPr id="7" name="Arrow: Right 6">
            <a:extLst>
              <a:ext uri="{FF2B5EF4-FFF2-40B4-BE49-F238E27FC236}">
                <a16:creationId xmlns:a16="http://schemas.microsoft.com/office/drawing/2014/main" id="{492A4C99-11C1-47E9-8075-4B42F7A45956}"/>
              </a:ext>
            </a:extLst>
          </p:cNvPr>
          <p:cNvSpPr/>
          <p:nvPr/>
        </p:nvSpPr>
        <p:spPr>
          <a:xfrm>
            <a:off x="4661839" y="769772"/>
            <a:ext cx="614130" cy="268616"/>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5" name="Picture 4">
            <a:extLst>
              <a:ext uri="{FF2B5EF4-FFF2-40B4-BE49-F238E27FC236}">
                <a16:creationId xmlns:a16="http://schemas.microsoft.com/office/drawing/2014/main" id="{FAA120E8-1598-4E2C-AB6D-8251A52273B7}"/>
              </a:ext>
            </a:extLst>
          </p:cNvPr>
          <p:cNvPicPr>
            <a:picLocks noChangeAspect="1"/>
          </p:cNvPicPr>
          <p:nvPr/>
        </p:nvPicPr>
        <p:blipFill>
          <a:blip r:embed="rId2"/>
          <a:stretch>
            <a:fillRect/>
          </a:stretch>
        </p:blipFill>
        <p:spPr>
          <a:xfrm>
            <a:off x="5331243" y="288746"/>
            <a:ext cx="3579019" cy="1885950"/>
          </a:xfrm>
          <a:prstGeom prst="rect">
            <a:avLst/>
          </a:prstGeom>
        </p:spPr>
      </p:pic>
      <p:sp>
        <p:nvSpPr>
          <p:cNvPr id="14" name="Content Placeholder 2">
            <a:extLst>
              <a:ext uri="{FF2B5EF4-FFF2-40B4-BE49-F238E27FC236}">
                <a16:creationId xmlns:a16="http://schemas.microsoft.com/office/drawing/2014/main" id="{C0E37B97-F76E-4D17-A985-B3BA28D6D4E9}"/>
              </a:ext>
            </a:extLst>
          </p:cNvPr>
          <p:cNvSpPr txBox="1">
            <a:spLocks/>
          </p:cNvSpPr>
          <p:nvPr/>
        </p:nvSpPr>
        <p:spPr>
          <a:xfrm>
            <a:off x="289011" y="2675781"/>
            <a:ext cx="8745658" cy="678346"/>
          </a:xfrm>
          <a:prstGeom prst="rect">
            <a:avLst/>
          </a:prstGeom>
        </p:spPr>
        <p:txBody>
          <a:bodyPr vert="horz" lIns="68580" tIns="34290" rIns="68580" bIns="3429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50" dirty="0"/>
              <a:t>To understand how to user Git options in Visual Studio refer the document. It will give details about branching, changes, pull, push, commit, stage, change branch details.</a:t>
            </a:r>
          </a:p>
          <a:p>
            <a:endParaRPr lang="en-US" sz="1350" dirty="0"/>
          </a:p>
          <a:p>
            <a:endParaRPr lang="en-US" sz="1350" dirty="0"/>
          </a:p>
        </p:txBody>
      </p:sp>
      <p:graphicFrame>
        <p:nvGraphicFramePr>
          <p:cNvPr id="8" name="Object 7">
            <a:extLst>
              <a:ext uri="{FF2B5EF4-FFF2-40B4-BE49-F238E27FC236}">
                <a16:creationId xmlns:a16="http://schemas.microsoft.com/office/drawing/2014/main" id="{30E207AC-3C06-463D-BB27-F28F3BA18E40}"/>
              </a:ext>
            </a:extLst>
          </p:cNvPr>
          <p:cNvGraphicFramePr>
            <a:graphicFrameLocks noChangeAspect="1"/>
          </p:cNvGraphicFramePr>
          <p:nvPr>
            <p:extLst>
              <p:ext uri="{D42A27DB-BD31-4B8C-83A1-F6EECF244321}">
                <p14:modId xmlns:p14="http://schemas.microsoft.com/office/powerpoint/2010/main" val="2956239618"/>
              </p:ext>
            </p:extLst>
          </p:nvPr>
        </p:nvGraphicFramePr>
        <p:xfrm>
          <a:off x="3791953" y="3350794"/>
          <a:ext cx="1379286" cy="1161299"/>
        </p:xfrm>
        <a:graphic>
          <a:graphicData uri="http://schemas.openxmlformats.org/presentationml/2006/ole">
            <mc:AlternateContent xmlns:mc="http://schemas.openxmlformats.org/markup-compatibility/2006">
              <mc:Choice xmlns:v="urn:schemas-microsoft-com:vml" Requires="v">
                <p:oleObj name="Document" showAsIcon="1" r:id="rId3" imgW="774000" imgH="672480" progId="Word.Document.12">
                  <p:embed/>
                </p:oleObj>
              </mc:Choice>
              <mc:Fallback>
                <p:oleObj name="Document" showAsIcon="1" r:id="rId3" imgW="774000" imgH="672480" progId="Word.Document.12">
                  <p:embed/>
                  <p:pic>
                    <p:nvPicPr>
                      <p:cNvPr id="8" name="Object 7">
                        <a:extLst>
                          <a:ext uri="{FF2B5EF4-FFF2-40B4-BE49-F238E27FC236}">
                            <a16:creationId xmlns:a16="http://schemas.microsoft.com/office/drawing/2014/main" id="{30E207AC-3C06-463D-BB27-F28F3BA18E40}"/>
                          </a:ext>
                        </a:extLst>
                      </p:cNvPr>
                      <p:cNvPicPr/>
                      <p:nvPr/>
                    </p:nvPicPr>
                    <p:blipFill>
                      <a:blip r:embed="rId4"/>
                      <a:stretch>
                        <a:fillRect/>
                      </a:stretch>
                    </p:blipFill>
                    <p:spPr>
                      <a:xfrm>
                        <a:off x="3791953" y="3350794"/>
                        <a:ext cx="1379286" cy="1161299"/>
                      </a:xfrm>
                      <a:prstGeom prst="rect">
                        <a:avLst/>
                      </a:prstGeom>
                    </p:spPr>
                  </p:pic>
                </p:oleObj>
              </mc:Fallback>
            </mc:AlternateContent>
          </a:graphicData>
        </a:graphic>
      </p:graphicFrame>
    </p:spTree>
    <p:extLst>
      <p:ext uri="{BB962C8B-B14F-4D97-AF65-F5344CB8AC3E}">
        <p14:creationId xmlns:p14="http://schemas.microsoft.com/office/powerpoint/2010/main" val="731813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A0FB4BA-DDA4-4B71-BC57-E0AD6308983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l="7423" r="7423"/>
          <a:stretch>
            <a:fillRect/>
          </a:stretch>
        </p:blipFill>
        <p:spPr/>
      </p:pic>
      <p:sp>
        <p:nvSpPr>
          <p:cNvPr id="4" name="Rubrik 3">
            <a:extLst>
              <a:ext uri="{FF2B5EF4-FFF2-40B4-BE49-F238E27FC236}">
                <a16:creationId xmlns:a16="http://schemas.microsoft.com/office/drawing/2014/main" id="{80011CF9-0DD7-1E44-ADFC-B94B4FC0D25A}"/>
              </a:ext>
            </a:extLst>
          </p:cNvPr>
          <p:cNvSpPr>
            <a:spLocks noGrp="1"/>
          </p:cNvSpPr>
          <p:nvPr>
            <p:ph type="ctrTitle"/>
          </p:nvPr>
        </p:nvSpPr>
        <p:spPr>
          <a:xfrm>
            <a:off x="157452" y="1164773"/>
            <a:ext cx="5139640" cy="1548809"/>
          </a:xfrm>
        </p:spPr>
        <p:txBody>
          <a:bodyPr/>
          <a:lstStyle/>
          <a:p>
            <a:r>
              <a:rPr lang="en-US" noProof="0">
                <a:solidFill>
                  <a:schemeClr val="tx1"/>
                </a:solidFill>
              </a:rPr>
              <a:t>Thank you!</a:t>
            </a:r>
          </a:p>
        </p:txBody>
      </p:sp>
      <p:sp>
        <p:nvSpPr>
          <p:cNvPr id="2" name="Platshållare för sidfot 1">
            <a:extLst>
              <a:ext uri="{FF2B5EF4-FFF2-40B4-BE49-F238E27FC236}">
                <a16:creationId xmlns:a16="http://schemas.microsoft.com/office/drawing/2014/main" id="{980FBFC5-E157-9B49-BD7F-16CC4692AD3E}"/>
              </a:ext>
            </a:extLst>
          </p:cNvPr>
          <p:cNvSpPr>
            <a:spLocks noGrp="1"/>
          </p:cNvSpPr>
          <p:nvPr>
            <p:ph type="ftr" sz="quarter" idx="11"/>
          </p:nvPr>
        </p:nvSpPr>
        <p:spPr/>
        <p:txBody>
          <a:bodyPr/>
          <a:lstStyle/>
          <a:p>
            <a:r>
              <a:rPr lang="en-US">
                <a:solidFill>
                  <a:srgbClr val="FFFFFF"/>
                </a:solidFill>
                <a:latin typeface="Trebuchet MS" panose="020B0603020202020204"/>
              </a:rPr>
              <a:t>Copyright © 2022 Seco Tools AB - All rights reserved</a:t>
            </a:r>
          </a:p>
        </p:txBody>
      </p:sp>
    </p:spTree>
    <p:extLst>
      <p:ext uri="{BB962C8B-B14F-4D97-AF65-F5344CB8AC3E}">
        <p14:creationId xmlns:p14="http://schemas.microsoft.com/office/powerpoint/2010/main" val="215107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114AF77-E82C-40E5-A182-581181541B6C}"/>
              </a:ext>
            </a:extLst>
          </p:cNvPr>
          <p:cNvPicPr>
            <a:picLocks noGrp="1" noChangeAspect="1"/>
          </p:cNvPicPr>
          <p:nvPr>
            <p:ph type="pic" sz="quarter" idx="26"/>
          </p:nvPr>
        </p:nvPicPr>
        <p:blipFill rotWithShape="1">
          <a:blip r:embed="rId3">
            <a:extLst>
              <a:ext uri="{28A0092B-C50C-407E-A947-70E740481C1C}">
                <a14:useLocalDpi xmlns:a14="http://schemas.microsoft.com/office/drawing/2010/main" val="0"/>
              </a:ext>
            </a:extLst>
          </a:blip>
          <a:srcRect/>
          <a:stretch/>
        </p:blipFill>
        <p:spPr>
          <a:xfrm>
            <a:off x="0" y="1"/>
            <a:ext cx="9144000" cy="4736592"/>
          </a:xfrm>
        </p:spPr>
      </p:pic>
      <p:sp>
        <p:nvSpPr>
          <p:cNvPr id="4" name="Textplatzhalter 3">
            <a:extLst>
              <a:ext uri="{FF2B5EF4-FFF2-40B4-BE49-F238E27FC236}">
                <a16:creationId xmlns:a16="http://schemas.microsoft.com/office/drawing/2014/main" id="{6E1AB841-CEB9-5646-9DC1-7C4A87F9F953}"/>
              </a:ext>
            </a:extLst>
          </p:cNvPr>
          <p:cNvSpPr>
            <a:spLocks noGrp="1"/>
          </p:cNvSpPr>
          <p:nvPr>
            <p:ph type="body" sz="quarter" idx="4294967295"/>
          </p:nvPr>
        </p:nvSpPr>
        <p:spPr>
          <a:xfrm>
            <a:off x="901700" y="4822956"/>
            <a:ext cx="2427288" cy="212508"/>
          </a:xfrm>
          <a:prstGeom prst="rect">
            <a:avLst/>
          </a:prstGeom>
        </p:spPr>
        <p:txBody>
          <a:bodyPr/>
          <a:lstStyle/>
          <a:p>
            <a:pPr marL="0" indent="0">
              <a:buNone/>
            </a:pPr>
            <a:r>
              <a:rPr lang="en-US" sz="1000" noProof="0"/>
              <a:t>Copyright © 2019 </a:t>
            </a:r>
            <a:r>
              <a:rPr lang="en-US" sz="1000" noProof="0" err="1"/>
              <a:t>Seco</a:t>
            </a:r>
            <a:r>
              <a:rPr lang="en-US" sz="1000" noProof="0"/>
              <a:t> Tools AB</a:t>
            </a:r>
          </a:p>
        </p:txBody>
      </p:sp>
      <p:sp>
        <p:nvSpPr>
          <p:cNvPr id="5" name="Textplatzhalter 4">
            <a:extLst>
              <a:ext uri="{FF2B5EF4-FFF2-40B4-BE49-F238E27FC236}">
                <a16:creationId xmlns:a16="http://schemas.microsoft.com/office/drawing/2014/main" id="{773DD85F-CDB5-4244-99C2-F8247868EA6C}"/>
              </a:ext>
            </a:extLst>
          </p:cNvPr>
          <p:cNvSpPr>
            <a:spLocks noGrp="1"/>
          </p:cNvSpPr>
          <p:nvPr>
            <p:ph type="body" sz="quarter" idx="15"/>
          </p:nvPr>
        </p:nvSpPr>
        <p:spPr/>
        <p:txBody>
          <a:bodyPr/>
          <a:lstStyle/>
          <a:p>
            <a:r>
              <a:rPr lang="en-US" noProof="0"/>
              <a:t>Safety is our top priority</a:t>
            </a:r>
          </a:p>
        </p:txBody>
      </p:sp>
      <p:pic>
        <p:nvPicPr>
          <p:cNvPr id="29" name="Bildplatzhalter 28">
            <a:extLst>
              <a:ext uri="{FF2B5EF4-FFF2-40B4-BE49-F238E27FC236}">
                <a16:creationId xmlns:a16="http://schemas.microsoft.com/office/drawing/2014/main" id="{CF9CA883-1068-0B4F-ABB3-13F81E0DA351}"/>
              </a:ext>
            </a:extLst>
          </p:cNvPr>
          <p:cNvPicPr>
            <a:picLocks noGrp="1" noChangeAspect="1"/>
          </p:cNvPicPr>
          <p:nvPr>
            <p:ph type="pic" sz="quarter" idx="17"/>
          </p:nvPr>
        </p:nvPicPr>
        <p:blipFill>
          <a:blip r:embed="rId4" cstate="print">
            <a:extLst>
              <a:ext uri="{28A0092B-C50C-407E-A947-70E740481C1C}">
                <a14:useLocalDpi xmlns:a14="http://schemas.microsoft.com/office/drawing/2010/main" val="0"/>
              </a:ext>
            </a:extLst>
          </a:blip>
          <a:srcRect/>
          <a:stretch>
            <a:fillRect/>
          </a:stretch>
        </p:blipFill>
        <p:spPr/>
      </p:pic>
      <p:pic>
        <p:nvPicPr>
          <p:cNvPr id="37" name="Bildplatzhalter 36">
            <a:extLst>
              <a:ext uri="{FF2B5EF4-FFF2-40B4-BE49-F238E27FC236}">
                <a16:creationId xmlns:a16="http://schemas.microsoft.com/office/drawing/2014/main" id="{9F8DF138-326D-E647-BE84-136ABA722F2F}"/>
              </a:ext>
            </a:extLst>
          </p:cNvPr>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a:stretch>
            <a:fillRect/>
          </a:stretch>
        </p:blipFill>
        <p:spPr/>
      </p:pic>
      <p:pic>
        <p:nvPicPr>
          <p:cNvPr id="27" name="Bildplatzhalter 26">
            <a:extLst>
              <a:ext uri="{FF2B5EF4-FFF2-40B4-BE49-F238E27FC236}">
                <a16:creationId xmlns:a16="http://schemas.microsoft.com/office/drawing/2014/main" id="{EBEC9A79-87F2-C448-A618-5CD43F6C2FEA}"/>
              </a:ext>
            </a:extLst>
          </p:cNvPr>
          <p:cNvPicPr>
            <a:picLocks noGrp="1" noChangeAspect="1"/>
          </p:cNvPicPr>
          <p:nvPr>
            <p:ph type="pic" sz="quarter" idx="19"/>
          </p:nvPr>
        </p:nvPicPr>
        <p:blipFill>
          <a:blip r:embed="rId6" cstate="print">
            <a:extLst>
              <a:ext uri="{28A0092B-C50C-407E-A947-70E740481C1C}">
                <a14:useLocalDpi xmlns:a14="http://schemas.microsoft.com/office/drawing/2010/main" val="0"/>
              </a:ext>
            </a:extLst>
          </a:blip>
          <a:srcRect/>
          <a:stretch>
            <a:fillRect/>
          </a:stretch>
        </p:blipFill>
        <p:spPr/>
      </p:pic>
      <p:pic>
        <p:nvPicPr>
          <p:cNvPr id="35" name="Bildplatzhalter 34">
            <a:extLst>
              <a:ext uri="{FF2B5EF4-FFF2-40B4-BE49-F238E27FC236}">
                <a16:creationId xmlns:a16="http://schemas.microsoft.com/office/drawing/2014/main" id="{544071DC-CBA2-3042-ABD6-770A665AB13D}"/>
              </a:ext>
            </a:extLst>
          </p:cNvPr>
          <p:cNvPicPr>
            <a:picLocks noGrp="1" noChangeAspect="1"/>
          </p:cNvPicPr>
          <p:nvPr>
            <p:ph type="pic" sz="quarter" idx="20"/>
          </p:nvPr>
        </p:nvPicPr>
        <p:blipFill>
          <a:blip r:embed="rId7" cstate="print">
            <a:extLst>
              <a:ext uri="{28A0092B-C50C-407E-A947-70E740481C1C}">
                <a14:useLocalDpi xmlns:a14="http://schemas.microsoft.com/office/drawing/2010/main" val="0"/>
              </a:ext>
            </a:extLst>
          </a:blip>
          <a:srcRect/>
          <a:stretch>
            <a:fillRect/>
          </a:stretch>
        </p:blipFill>
        <p:spPr/>
      </p:pic>
      <p:sp>
        <p:nvSpPr>
          <p:cNvPr id="11" name="Textplatzhalter 10">
            <a:extLst>
              <a:ext uri="{FF2B5EF4-FFF2-40B4-BE49-F238E27FC236}">
                <a16:creationId xmlns:a16="http://schemas.microsoft.com/office/drawing/2014/main" id="{5C0EEE4F-ED3E-9C45-8A2A-C0E075024D5B}"/>
              </a:ext>
            </a:extLst>
          </p:cNvPr>
          <p:cNvSpPr>
            <a:spLocks noGrp="1"/>
          </p:cNvSpPr>
          <p:nvPr>
            <p:ph type="body" sz="quarter" idx="21"/>
          </p:nvPr>
        </p:nvSpPr>
        <p:spPr/>
        <p:txBody>
          <a:bodyPr/>
          <a:lstStyle/>
          <a:p>
            <a:r>
              <a:rPr lang="en-US" noProof="0"/>
              <a:t>Emergency Exit</a:t>
            </a:r>
          </a:p>
        </p:txBody>
      </p:sp>
      <p:sp>
        <p:nvSpPr>
          <p:cNvPr id="12" name="Textplatzhalter 11">
            <a:extLst>
              <a:ext uri="{FF2B5EF4-FFF2-40B4-BE49-F238E27FC236}">
                <a16:creationId xmlns:a16="http://schemas.microsoft.com/office/drawing/2014/main" id="{3BEA2F59-FF0D-104E-85E3-33B1940D511B}"/>
              </a:ext>
            </a:extLst>
          </p:cNvPr>
          <p:cNvSpPr>
            <a:spLocks noGrp="1"/>
          </p:cNvSpPr>
          <p:nvPr>
            <p:ph type="body" sz="quarter" idx="22"/>
          </p:nvPr>
        </p:nvSpPr>
        <p:spPr/>
        <p:txBody>
          <a:bodyPr/>
          <a:lstStyle/>
          <a:p>
            <a:r>
              <a:rPr lang="en-US" noProof="0"/>
              <a:t>Emergency      Number</a:t>
            </a:r>
          </a:p>
          <a:p>
            <a:endParaRPr lang="en-US" noProof="0"/>
          </a:p>
        </p:txBody>
      </p:sp>
      <p:sp>
        <p:nvSpPr>
          <p:cNvPr id="13" name="Textplatzhalter 12">
            <a:extLst>
              <a:ext uri="{FF2B5EF4-FFF2-40B4-BE49-F238E27FC236}">
                <a16:creationId xmlns:a16="http://schemas.microsoft.com/office/drawing/2014/main" id="{0DE58243-DD6F-A549-A69A-67EF038C3043}"/>
              </a:ext>
            </a:extLst>
          </p:cNvPr>
          <p:cNvSpPr>
            <a:spLocks noGrp="1"/>
          </p:cNvSpPr>
          <p:nvPr>
            <p:ph type="body" sz="quarter" idx="23"/>
          </p:nvPr>
        </p:nvSpPr>
        <p:spPr/>
        <p:txBody>
          <a:bodyPr/>
          <a:lstStyle/>
          <a:p>
            <a:r>
              <a:rPr lang="en-US" noProof="0"/>
              <a:t>Alarm</a:t>
            </a:r>
          </a:p>
        </p:txBody>
      </p:sp>
      <p:sp>
        <p:nvSpPr>
          <p:cNvPr id="14" name="Textplatzhalter 13">
            <a:extLst>
              <a:ext uri="{FF2B5EF4-FFF2-40B4-BE49-F238E27FC236}">
                <a16:creationId xmlns:a16="http://schemas.microsoft.com/office/drawing/2014/main" id="{1ED8051D-3677-834E-9D63-03F4670DDE56}"/>
              </a:ext>
            </a:extLst>
          </p:cNvPr>
          <p:cNvSpPr>
            <a:spLocks noGrp="1"/>
          </p:cNvSpPr>
          <p:nvPr>
            <p:ph type="body" sz="quarter" idx="24"/>
          </p:nvPr>
        </p:nvSpPr>
        <p:spPr>
          <a:xfrm>
            <a:off x="3650794" y="2855956"/>
            <a:ext cx="1747837" cy="450850"/>
          </a:xfrm>
        </p:spPr>
        <p:txBody>
          <a:bodyPr/>
          <a:lstStyle/>
          <a:p>
            <a:r>
              <a:rPr lang="en-US" noProof="0"/>
              <a:t>Assembly Point</a:t>
            </a:r>
          </a:p>
          <a:p>
            <a:endParaRPr lang="en-US" noProof="0"/>
          </a:p>
        </p:txBody>
      </p:sp>
      <p:sp>
        <p:nvSpPr>
          <p:cNvPr id="15" name="Textplatzhalter 14">
            <a:extLst>
              <a:ext uri="{FF2B5EF4-FFF2-40B4-BE49-F238E27FC236}">
                <a16:creationId xmlns:a16="http://schemas.microsoft.com/office/drawing/2014/main" id="{44643094-291D-584D-871D-AC39B2237D92}"/>
              </a:ext>
            </a:extLst>
          </p:cNvPr>
          <p:cNvSpPr>
            <a:spLocks noGrp="1"/>
          </p:cNvSpPr>
          <p:nvPr>
            <p:ph type="body" sz="quarter" idx="25"/>
          </p:nvPr>
        </p:nvSpPr>
        <p:spPr/>
        <p:txBody>
          <a:bodyPr/>
          <a:lstStyle/>
          <a:p>
            <a:r>
              <a:rPr lang="en-US" noProof="0"/>
              <a:t>Protective Equipment</a:t>
            </a:r>
          </a:p>
          <a:p>
            <a:endParaRPr lang="en-US" noProof="0"/>
          </a:p>
        </p:txBody>
      </p:sp>
      <p:sp>
        <p:nvSpPr>
          <p:cNvPr id="3" name="Textplatzhalter 2">
            <a:extLst>
              <a:ext uri="{FF2B5EF4-FFF2-40B4-BE49-F238E27FC236}">
                <a16:creationId xmlns:a16="http://schemas.microsoft.com/office/drawing/2014/main" id="{FE497468-BDEA-3340-8161-C2E83D571C8D}"/>
              </a:ext>
            </a:extLst>
          </p:cNvPr>
          <p:cNvSpPr>
            <a:spLocks noGrp="1"/>
          </p:cNvSpPr>
          <p:nvPr>
            <p:ph type="body" sz="quarter" idx="10"/>
          </p:nvPr>
        </p:nvSpPr>
        <p:spPr>
          <a:xfrm>
            <a:off x="352084" y="62348"/>
            <a:ext cx="8791916" cy="1165203"/>
          </a:xfrm>
        </p:spPr>
        <p:txBody>
          <a:bodyPr/>
          <a:lstStyle/>
          <a:p>
            <a:r>
              <a:rPr lang="en-US" noProof="0"/>
              <a:t>SAFETY FIRST</a:t>
            </a:r>
          </a:p>
        </p:txBody>
      </p:sp>
      <p:pic>
        <p:nvPicPr>
          <p:cNvPr id="33" name="Bildplatzhalter 32">
            <a:extLst>
              <a:ext uri="{FF2B5EF4-FFF2-40B4-BE49-F238E27FC236}">
                <a16:creationId xmlns:a16="http://schemas.microsoft.com/office/drawing/2014/main" id="{511E01E4-1672-7346-A97E-D9A017DC92B6}"/>
              </a:ext>
            </a:extLst>
          </p:cNvPr>
          <p:cNvPicPr>
            <a:picLocks noGrp="1" noChangeAspect="1"/>
          </p:cNvPicPr>
          <p:nvPr>
            <p:ph type="pic" sz="quarter" idx="16"/>
          </p:nvPr>
        </p:nvPicPr>
        <p:blipFill>
          <a:blip r:embed="rId8" cstate="print">
            <a:extLst>
              <a:ext uri="{28A0092B-C50C-407E-A947-70E740481C1C}">
                <a14:useLocalDpi xmlns:a14="http://schemas.microsoft.com/office/drawing/2010/main" val="0"/>
              </a:ext>
            </a:extLst>
          </a:blip>
          <a:srcRect/>
          <a:stretch>
            <a:fillRect/>
          </a:stretch>
        </p:blipFill>
        <p:spPr/>
      </p:pic>
      <p:pic>
        <p:nvPicPr>
          <p:cNvPr id="18" name="Picture 17">
            <a:extLst>
              <a:ext uri="{FF2B5EF4-FFF2-40B4-BE49-F238E27FC236}">
                <a16:creationId xmlns:a16="http://schemas.microsoft.com/office/drawing/2014/main" id="{16E60E15-3E8A-49C9-B9E5-8ECB2C2D13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35795" y="3569449"/>
            <a:ext cx="394805" cy="394805"/>
          </a:xfrm>
          <a:prstGeom prst="rect">
            <a:avLst/>
          </a:prstGeom>
        </p:spPr>
      </p:pic>
      <p:sp>
        <p:nvSpPr>
          <p:cNvPr id="19" name="Textplatzhalter 13">
            <a:extLst>
              <a:ext uri="{FF2B5EF4-FFF2-40B4-BE49-F238E27FC236}">
                <a16:creationId xmlns:a16="http://schemas.microsoft.com/office/drawing/2014/main" id="{C76F9227-96BB-41F7-B2AF-AA903BC9ABCA}"/>
              </a:ext>
            </a:extLst>
          </p:cNvPr>
          <p:cNvSpPr txBox="1">
            <a:spLocks/>
          </p:cNvSpPr>
          <p:nvPr/>
        </p:nvSpPr>
        <p:spPr>
          <a:xfrm>
            <a:off x="3650068" y="3545996"/>
            <a:ext cx="1747837" cy="4508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a:ln>
                  <a:noFill/>
                </a:ln>
                <a:solidFill>
                  <a:prstClr val="black"/>
                </a:solidFill>
                <a:effectLst/>
                <a:uLnTx/>
                <a:uFillTx/>
                <a:latin typeface="Calibri" panose="020F0502020204030204"/>
                <a:ea typeface="+mn-ea"/>
                <a:cs typeface="+mn-cs"/>
              </a:rPr>
              <a:t>Psychological Safety*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de-DE"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D32FF86-0820-4AD4-A606-E004C448FA25}"/>
              </a:ext>
            </a:extLst>
          </p:cNvPr>
          <p:cNvSpPr/>
          <p:nvPr/>
        </p:nvSpPr>
        <p:spPr>
          <a:xfrm>
            <a:off x="360910" y="4409115"/>
            <a:ext cx="5364164" cy="338554"/>
          </a:xfrm>
          <a:prstGeom prst="rect">
            <a:avLst/>
          </a:prstGeom>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*Psychological Safety means to include everybody in the meeting (including yourself), sharing knowledge, listen to other people and confirming their contribution. </a:t>
            </a:r>
          </a:p>
        </p:txBody>
      </p:sp>
    </p:spTree>
    <p:extLst>
      <p:ext uri="{BB962C8B-B14F-4D97-AF65-F5344CB8AC3E}">
        <p14:creationId xmlns:p14="http://schemas.microsoft.com/office/powerpoint/2010/main" val="1937786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CFE88-0A6A-4043-B7EF-B61CC4860E19}"/>
              </a:ext>
            </a:extLst>
          </p:cNvPr>
          <p:cNvSpPr>
            <a:spLocks noGrp="1"/>
          </p:cNvSpPr>
          <p:nvPr>
            <p:ph type="ctrTitle"/>
          </p:nvPr>
        </p:nvSpPr>
        <p:spPr/>
        <p:txBody>
          <a:bodyPr/>
          <a:lstStyle/>
          <a:p>
            <a:r>
              <a:rPr lang="en-US"/>
              <a:t>Covid-19 prevention</a:t>
            </a:r>
          </a:p>
        </p:txBody>
      </p:sp>
      <p:sp>
        <p:nvSpPr>
          <p:cNvPr id="3" name="Text Placeholder 2">
            <a:extLst>
              <a:ext uri="{FF2B5EF4-FFF2-40B4-BE49-F238E27FC236}">
                <a16:creationId xmlns:a16="http://schemas.microsoft.com/office/drawing/2014/main" id="{04021747-606D-48BE-A44D-0A9FA3200484}"/>
              </a:ext>
            </a:extLst>
          </p:cNvPr>
          <p:cNvSpPr>
            <a:spLocks noGrp="1"/>
          </p:cNvSpPr>
          <p:nvPr>
            <p:ph type="body" sz="quarter" idx="10"/>
          </p:nvPr>
        </p:nvSpPr>
        <p:spPr>
          <a:xfrm>
            <a:off x="177404" y="2576377"/>
            <a:ext cx="1181100" cy="389904"/>
          </a:xfrm>
        </p:spPr>
        <p:txBody>
          <a:bodyPr/>
          <a:lstStyle/>
          <a:p>
            <a:r>
              <a:rPr lang="en-US" spc="75" noProof="1"/>
              <a:t>Follow local/company Guidelines</a:t>
            </a:r>
          </a:p>
          <a:p>
            <a:endParaRPr lang="en-US"/>
          </a:p>
        </p:txBody>
      </p:sp>
      <p:sp>
        <p:nvSpPr>
          <p:cNvPr id="4" name="Text Placeholder 3">
            <a:extLst>
              <a:ext uri="{FF2B5EF4-FFF2-40B4-BE49-F238E27FC236}">
                <a16:creationId xmlns:a16="http://schemas.microsoft.com/office/drawing/2014/main" id="{1C1F6CE0-1D4E-4557-9216-38260B2B410B}"/>
              </a:ext>
            </a:extLst>
          </p:cNvPr>
          <p:cNvSpPr>
            <a:spLocks noGrp="1"/>
          </p:cNvSpPr>
          <p:nvPr>
            <p:ph type="body" sz="quarter" idx="11"/>
          </p:nvPr>
        </p:nvSpPr>
        <p:spPr>
          <a:xfrm>
            <a:off x="1359371" y="2576377"/>
            <a:ext cx="1186401" cy="389904"/>
          </a:xfrm>
        </p:spPr>
        <p:txBody>
          <a:bodyPr/>
          <a:lstStyle/>
          <a:p>
            <a:r>
              <a:rPr lang="en-US" spc="75" noProof="1"/>
              <a:t>stay home when feeling sick</a:t>
            </a:r>
            <a:endParaRPr lang="en-US"/>
          </a:p>
        </p:txBody>
      </p:sp>
      <p:sp>
        <p:nvSpPr>
          <p:cNvPr id="5" name="Text Placeholder 4">
            <a:extLst>
              <a:ext uri="{FF2B5EF4-FFF2-40B4-BE49-F238E27FC236}">
                <a16:creationId xmlns:a16="http://schemas.microsoft.com/office/drawing/2014/main" id="{D994EB68-8A15-4C7E-AA5C-3B66CD8FFC6B}"/>
              </a:ext>
            </a:extLst>
          </p:cNvPr>
          <p:cNvSpPr>
            <a:spLocks noGrp="1"/>
          </p:cNvSpPr>
          <p:nvPr>
            <p:ph type="body" sz="quarter" idx="12"/>
          </p:nvPr>
        </p:nvSpPr>
        <p:spPr>
          <a:xfrm>
            <a:off x="2468166" y="2576377"/>
            <a:ext cx="1379935" cy="389904"/>
          </a:xfrm>
        </p:spPr>
        <p:txBody>
          <a:bodyPr/>
          <a:lstStyle/>
          <a:p>
            <a:r>
              <a:rPr lang="en-US" spc="75" noProof="1"/>
              <a:t>Careful hand HYGIENE</a:t>
            </a:r>
            <a:endParaRPr lang="en-US"/>
          </a:p>
        </p:txBody>
      </p:sp>
      <p:sp>
        <p:nvSpPr>
          <p:cNvPr id="6" name="Text Placeholder 5">
            <a:extLst>
              <a:ext uri="{FF2B5EF4-FFF2-40B4-BE49-F238E27FC236}">
                <a16:creationId xmlns:a16="http://schemas.microsoft.com/office/drawing/2014/main" id="{BC350447-C0AC-4B7A-AD2C-A9794445127D}"/>
              </a:ext>
            </a:extLst>
          </p:cNvPr>
          <p:cNvSpPr>
            <a:spLocks noGrp="1"/>
          </p:cNvSpPr>
          <p:nvPr>
            <p:ph type="body" sz="quarter" idx="13"/>
          </p:nvPr>
        </p:nvSpPr>
        <p:spPr/>
        <p:txBody>
          <a:bodyPr/>
          <a:lstStyle/>
          <a:p>
            <a:r>
              <a:rPr lang="en-US" spc="75" noProof="1"/>
              <a:t>physical Distancing</a:t>
            </a:r>
            <a:endParaRPr lang="en-US"/>
          </a:p>
        </p:txBody>
      </p:sp>
      <p:sp>
        <p:nvSpPr>
          <p:cNvPr id="7" name="Text Placeholder 6">
            <a:extLst>
              <a:ext uri="{FF2B5EF4-FFF2-40B4-BE49-F238E27FC236}">
                <a16:creationId xmlns:a16="http://schemas.microsoft.com/office/drawing/2014/main" id="{9AAC9326-EBEB-4EC1-917D-4C2A6A379343}"/>
              </a:ext>
            </a:extLst>
          </p:cNvPr>
          <p:cNvSpPr>
            <a:spLocks noGrp="1"/>
          </p:cNvSpPr>
          <p:nvPr>
            <p:ph type="body" sz="quarter" idx="14"/>
          </p:nvPr>
        </p:nvSpPr>
        <p:spPr>
          <a:xfrm>
            <a:off x="1291827" y="4161856"/>
            <a:ext cx="1300703" cy="389904"/>
          </a:xfrm>
        </p:spPr>
        <p:txBody>
          <a:bodyPr/>
          <a:lstStyle/>
          <a:p>
            <a:r>
              <a:rPr lang="en-US" spc="75" noProof="1"/>
              <a:t>cough and sneeze correctly</a:t>
            </a:r>
            <a:endParaRPr lang="en-US"/>
          </a:p>
        </p:txBody>
      </p:sp>
      <p:sp>
        <p:nvSpPr>
          <p:cNvPr id="8" name="Text Placeholder 7">
            <a:extLst>
              <a:ext uri="{FF2B5EF4-FFF2-40B4-BE49-F238E27FC236}">
                <a16:creationId xmlns:a16="http://schemas.microsoft.com/office/drawing/2014/main" id="{4909A124-F1A4-4DE9-A3D4-323C969D6970}"/>
              </a:ext>
            </a:extLst>
          </p:cNvPr>
          <p:cNvSpPr>
            <a:spLocks noGrp="1"/>
          </p:cNvSpPr>
          <p:nvPr>
            <p:ph type="body" sz="quarter" idx="15"/>
          </p:nvPr>
        </p:nvSpPr>
        <p:spPr>
          <a:xfrm>
            <a:off x="2540471" y="4161856"/>
            <a:ext cx="1160859" cy="389904"/>
          </a:xfrm>
        </p:spPr>
        <p:txBody>
          <a:bodyPr/>
          <a:lstStyle/>
          <a:p>
            <a:r>
              <a:rPr lang="en-US" spc="75" noProof="1"/>
              <a:t>AVOID TOUCHING YOUR FACE</a:t>
            </a:r>
            <a:endParaRPr lang="en-US"/>
          </a:p>
        </p:txBody>
      </p:sp>
      <p:sp>
        <p:nvSpPr>
          <p:cNvPr id="10" name="Footer Placeholder 9">
            <a:extLst>
              <a:ext uri="{FF2B5EF4-FFF2-40B4-BE49-F238E27FC236}">
                <a16:creationId xmlns:a16="http://schemas.microsoft.com/office/drawing/2014/main" id="{3DC95A92-0111-4047-A87A-4B44763758CF}"/>
              </a:ext>
            </a:extLst>
          </p:cNvPr>
          <p:cNvSpPr>
            <a:spLocks noGrp="1"/>
          </p:cNvSpPr>
          <p:nvPr>
            <p:ph type="ftr" sz="quarter" idx="17"/>
          </p:nvPr>
        </p:nvSpPr>
        <p:spPr/>
        <p:txBody>
          <a:bodyPr/>
          <a:lstStyle/>
          <a:p>
            <a:pPr>
              <a:defRPr/>
            </a:pPr>
            <a:r>
              <a:rPr lang="en-US">
                <a:solidFill>
                  <a:srgbClr val="FFFFFF"/>
                </a:solidFill>
                <a:latin typeface="Trebuchet MS" panose="020B0603020202020204"/>
              </a:rPr>
              <a:t>Copyright © 2020 Seco Tools AB - All rights reserved</a:t>
            </a:r>
          </a:p>
        </p:txBody>
      </p:sp>
    </p:spTree>
    <p:extLst>
      <p:ext uri="{BB962C8B-B14F-4D97-AF65-F5344CB8AC3E}">
        <p14:creationId xmlns:p14="http://schemas.microsoft.com/office/powerpoint/2010/main" val="59842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5098-8B88-402F-9B57-42FE0D1DB1BC}"/>
              </a:ext>
            </a:extLst>
          </p:cNvPr>
          <p:cNvSpPr>
            <a:spLocks noGrp="1"/>
          </p:cNvSpPr>
          <p:nvPr>
            <p:ph type="ctrTitle"/>
          </p:nvPr>
        </p:nvSpPr>
        <p:spPr>
          <a:xfrm>
            <a:off x="127861" y="67290"/>
            <a:ext cx="2220132" cy="628442"/>
          </a:xfrm>
        </p:spPr>
        <p:txBody>
          <a:bodyPr/>
          <a:lstStyle/>
          <a:p>
            <a:pPr algn="l"/>
            <a:r>
              <a:rPr lang="en-US" sz="3600" b="1" dirty="0">
                <a:solidFill>
                  <a:schemeClr val="accent1"/>
                </a:solidFill>
              </a:rPr>
              <a:t>GitLab</a:t>
            </a:r>
          </a:p>
        </p:txBody>
      </p:sp>
      <p:sp>
        <p:nvSpPr>
          <p:cNvPr id="3" name="TextBox 2">
            <a:extLst>
              <a:ext uri="{FF2B5EF4-FFF2-40B4-BE49-F238E27FC236}">
                <a16:creationId xmlns:a16="http://schemas.microsoft.com/office/drawing/2014/main" id="{72C94BA7-3632-4BF6-9294-FB82917746ED}"/>
              </a:ext>
            </a:extLst>
          </p:cNvPr>
          <p:cNvSpPr txBox="1"/>
          <p:nvPr/>
        </p:nvSpPr>
        <p:spPr>
          <a:xfrm>
            <a:off x="538566" y="695732"/>
            <a:ext cx="8066867" cy="3739485"/>
          </a:xfrm>
          <a:prstGeom prst="rect">
            <a:avLst/>
          </a:prstGeom>
          <a:noFill/>
        </p:spPr>
        <p:txBody>
          <a:bodyPr wrap="square" rtlCol="0">
            <a:spAutoFit/>
          </a:bodyPr>
          <a:lstStyle/>
          <a:p>
            <a:r>
              <a:rPr lang="en-US" sz="1200" b="1" dirty="0"/>
              <a:t>What: </a:t>
            </a:r>
          </a:p>
          <a:p>
            <a:pPr lvl="1"/>
            <a:r>
              <a:rPr lang="en-US" sz="1200" b="0" i="0" dirty="0">
                <a:solidFill>
                  <a:srgbClr val="151521"/>
                </a:solidFill>
                <a:effectLst/>
              </a:rPr>
              <a:t>GitLab is delivered as a single application, fundamentally changing the way Development, Security, and Ops teams collaborate and build software. From idea to production, GitLab helps teams improve cycle time from weeks to minutes, reduce development process costs and decrease time to market while increasing developer productivity.</a:t>
            </a:r>
            <a:endParaRPr lang="en-US" sz="1200" b="1" dirty="0"/>
          </a:p>
          <a:p>
            <a:endParaRPr lang="en-US" sz="1400" b="1" dirty="0"/>
          </a:p>
          <a:p>
            <a:r>
              <a:rPr lang="en-US" sz="1400" b="1" dirty="0"/>
              <a:t>Pros: </a:t>
            </a:r>
          </a:p>
          <a:p>
            <a:pPr marL="342900" indent="-342900" algn="l">
              <a:buFont typeface="+mj-lt"/>
              <a:buAutoNum type="arabicPeriod"/>
            </a:pPr>
            <a:r>
              <a:rPr lang="en-US" sz="1200" b="0" i="0" dirty="0">
                <a:solidFill>
                  <a:srgbClr val="151521"/>
                </a:solidFill>
                <a:effectLst/>
              </a:rPr>
              <a:t>It allows us to collaborate, review code, manage projects, and monitor issues</a:t>
            </a:r>
          </a:p>
          <a:p>
            <a:pPr marL="342900" indent="-342900" algn="l">
              <a:buFont typeface="+mj-lt"/>
              <a:buAutoNum type="arabicPeriod"/>
            </a:pPr>
            <a:r>
              <a:rPr lang="en-US" sz="1200" b="0" i="0" dirty="0">
                <a:solidFill>
                  <a:srgbClr val="151521"/>
                </a:solidFill>
                <a:effectLst/>
              </a:rPr>
              <a:t>GitLab is a great web-based Git repository tool.</a:t>
            </a:r>
          </a:p>
          <a:p>
            <a:pPr marL="342900" indent="-342900" algn="l">
              <a:buFont typeface="+mj-lt"/>
              <a:buAutoNum type="arabicPeriod"/>
            </a:pPr>
            <a:r>
              <a:rPr lang="en-US" sz="1200" dirty="0">
                <a:solidFill>
                  <a:srgbClr val="151521"/>
                </a:solidFill>
              </a:rPr>
              <a:t>Easy to manage pull and merge request</a:t>
            </a:r>
          </a:p>
          <a:p>
            <a:pPr marL="342900" indent="-342900">
              <a:buFont typeface="+mj-lt"/>
              <a:buAutoNum type="arabicPeriod"/>
            </a:pPr>
            <a:r>
              <a:rPr lang="en-US" sz="1200" b="0" i="0" dirty="0">
                <a:solidFill>
                  <a:srgbClr val="151521"/>
                </a:solidFill>
                <a:effectLst/>
              </a:rPr>
              <a:t>The onboarding process is very seamless as well. It is a tool that can be used by both a novice and an experienced developer.</a:t>
            </a:r>
            <a:endParaRPr lang="en-US" sz="1200" dirty="0"/>
          </a:p>
          <a:p>
            <a:endParaRPr lang="en-US" dirty="0"/>
          </a:p>
          <a:p>
            <a:r>
              <a:rPr lang="en-US" sz="1400" b="1" dirty="0"/>
              <a:t>Cons:</a:t>
            </a:r>
          </a:p>
          <a:p>
            <a:pPr marL="342900" indent="-342900">
              <a:lnSpc>
                <a:spcPct val="150000"/>
              </a:lnSpc>
              <a:buFont typeface="+mj-lt"/>
              <a:buAutoNum type="arabicPeriod"/>
            </a:pPr>
            <a:r>
              <a:rPr lang="en-US" sz="1200" dirty="0">
                <a:solidFill>
                  <a:srgbClr val="151521"/>
                </a:solidFill>
              </a:rPr>
              <a:t>Sometimes, crashes happens and you need to restart the server.</a:t>
            </a:r>
          </a:p>
          <a:p>
            <a:endParaRPr lang="en-US" sz="1400" b="1" dirty="0"/>
          </a:p>
          <a:p>
            <a:r>
              <a:rPr lang="en-US" sz="1400" b="1" dirty="0"/>
              <a:t>Similar Repository:</a:t>
            </a:r>
            <a:br>
              <a:rPr lang="en-US" sz="1400" dirty="0"/>
            </a:br>
            <a:r>
              <a:rPr lang="en-US" sz="1400" dirty="0"/>
              <a:t>	</a:t>
            </a:r>
            <a:r>
              <a:rPr lang="en-US" sz="1200" dirty="0"/>
              <a:t>AWS Code Pipeline, TFS, GitHub, Bitbucket  etc. </a:t>
            </a:r>
          </a:p>
          <a:p>
            <a:endParaRPr lang="en-US" dirty="0"/>
          </a:p>
        </p:txBody>
      </p:sp>
    </p:spTree>
    <p:extLst>
      <p:ext uri="{BB962C8B-B14F-4D97-AF65-F5344CB8AC3E}">
        <p14:creationId xmlns:p14="http://schemas.microsoft.com/office/powerpoint/2010/main" val="2359718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25098-8B88-402F-9B57-42FE0D1DB1BC}"/>
              </a:ext>
            </a:extLst>
          </p:cNvPr>
          <p:cNvSpPr>
            <a:spLocks noGrp="1"/>
          </p:cNvSpPr>
          <p:nvPr>
            <p:ph type="ctrTitle"/>
          </p:nvPr>
        </p:nvSpPr>
        <p:spPr/>
        <p:txBody>
          <a:bodyPr/>
          <a:lstStyle/>
          <a:p>
            <a:r>
              <a:rPr lang="en-US" dirty="0"/>
              <a:t>Git Best Practices</a:t>
            </a:r>
          </a:p>
        </p:txBody>
      </p:sp>
      <p:sp>
        <p:nvSpPr>
          <p:cNvPr id="4" name="Title 1">
            <a:extLst>
              <a:ext uri="{FF2B5EF4-FFF2-40B4-BE49-F238E27FC236}">
                <a16:creationId xmlns:a16="http://schemas.microsoft.com/office/drawing/2014/main" id="{9EFE6F09-0B0A-4F74-A92C-38FFF421C96A}"/>
              </a:ext>
            </a:extLst>
          </p:cNvPr>
          <p:cNvSpPr txBox="1">
            <a:spLocks/>
          </p:cNvSpPr>
          <p:nvPr/>
        </p:nvSpPr>
        <p:spPr>
          <a:xfrm>
            <a:off x="1933179" y="2940812"/>
            <a:ext cx="5163361" cy="995084"/>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50" b="1" dirty="0"/>
              <a:t>Who this guide is for</a:t>
            </a:r>
            <a:br>
              <a:rPr lang="en-US" sz="1650" dirty="0"/>
            </a:br>
            <a:r>
              <a:rPr lang="en-US" sz="1650" dirty="0"/>
              <a:t>This guide is for anyone in the Engineering organization looking to improve developer workflow and productivity, as well as code quality and security.</a:t>
            </a:r>
          </a:p>
        </p:txBody>
      </p:sp>
    </p:spTree>
    <p:extLst>
      <p:ext uri="{BB962C8B-B14F-4D97-AF65-F5344CB8AC3E}">
        <p14:creationId xmlns:p14="http://schemas.microsoft.com/office/powerpoint/2010/main" val="916396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231093" y="297579"/>
            <a:ext cx="8681813" cy="4364450"/>
          </a:xfrm>
        </p:spPr>
        <p:txBody>
          <a:bodyPr anchor="t">
            <a:normAutofit/>
          </a:bodyPr>
          <a:lstStyle/>
          <a:p>
            <a:pPr algn="l"/>
            <a:r>
              <a:rPr lang="en-US" sz="1200" b="1" dirty="0">
                <a:solidFill>
                  <a:srgbClr val="333333"/>
                </a:solidFill>
                <a:latin typeface="Source Sans Pro" panose="020B0503030403020204" pitchFamily="34" charset="0"/>
              </a:rPr>
              <a:t>Create new repository for each project.</a:t>
            </a:r>
          </a:p>
          <a:p>
            <a:pPr marL="342900" lvl="1" indent="0">
              <a:buNone/>
            </a:pPr>
            <a:r>
              <a:rPr lang="en-US" sz="1050" dirty="0">
                <a:solidFill>
                  <a:srgbClr val="333333"/>
                </a:solidFill>
                <a:latin typeface="Source Sans Pro" panose="020B0503030403020204" pitchFamily="34" charset="0"/>
              </a:rPr>
              <a:t>Creating new repository for new project will always keep reduce the dependencies between branches. Also, it will help while compilation and deployment of project individually.</a:t>
            </a:r>
          </a:p>
          <a:p>
            <a:pPr algn="l"/>
            <a:r>
              <a:rPr lang="en-US" sz="1200" b="1" dirty="0">
                <a:solidFill>
                  <a:srgbClr val="333333"/>
                </a:solidFill>
                <a:latin typeface="Source Sans Pro" panose="020B0503030403020204" pitchFamily="34" charset="0"/>
              </a:rPr>
              <a:t>The standard naming conventions should be followed while creating repository and branches.</a:t>
            </a:r>
          </a:p>
          <a:p>
            <a:pPr marL="342900" lvl="1" indent="0">
              <a:buNone/>
            </a:pPr>
            <a:r>
              <a:rPr lang="en-US" sz="1050" dirty="0">
                <a:solidFill>
                  <a:srgbClr val="333333"/>
                </a:solidFill>
                <a:latin typeface="Source Sans Pro" panose="020B0503030403020204" pitchFamily="34" charset="0"/>
              </a:rPr>
              <a:t>The repository naming conventions should be maintained standard across all projects. </a:t>
            </a:r>
          </a:p>
          <a:p>
            <a:pPr marL="342900" lvl="1" indent="0">
              <a:buNone/>
            </a:pPr>
            <a:r>
              <a:rPr lang="en-US" sz="1050" dirty="0">
                <a:solidFill>
                  <a:srgbClr val="333333"/>
                </a:solidFill>
                <a:latin typeface="Source Sans Pro" panose="020B0503030403020204" pitchFamily="34" charset="0"/>
              </a:rPr>
              <a:t>The branch structure should be used as below,</a:t>
            </a:r>
          </a:p>
          <a:p>
            <a:pPr marL="342900" lvl="1" indent="0">
              <a:buNone/>
            </a:pPr>
            <a:r>
              <a:rPr lang="en-US" sz="1050" b="1" dirty="0">
                <a:solidFill>
                  <a:srgbClr val="333333"/>
                </a:solidFill>
                <a:latin typeface="Source Sans Pro" panose="020B0503030403020204" pitchFamily="34" charset="0"/>
              </a:rPr>
              <a:t>Default branch – main/master </a:t>
            </a:r>
            <a:r>
              <a:rPr lang="en-US" sz="1050" dirty="0">
                <a:solidFill>
                  <a:srgbClr val="333333"/>
                </a:solidFill>
                <a:latin typeface="Source Sans Pro" panose="020B0503030403020204" pitchFamily="34" charset="0"/>
              </a:rPr>
              <a:t>– it should be in small case. – Limited user access should be provided to this branch. </a:t>
            </a:r>
          </a:p>
          <a:p>
            <a:pPr marL="342900" lvl="1" indent="0">
              <a:buNone/>
            </a:pPr>
            <a:r>
              <a:rPr lang="en-US" sz="1050" b="1" dirty="0">
                <a:solidFill>
                  <a:srgbClr val="333333"/>
                </a:solidFill>
                <a:latin typeface="Source Sans Pro" panose="020B0503030403020204" pitchFamily="34" charset="0"/>
              </a:rPr>
              <a:t>Dev/development </a:t>
            </a:r>
            <a:r>
              <a:rPr lang="en-US" sz="1050" dirty="0">
                <a:solidFill>
                  <a:srgbClr val="333333"/>
                </a:solidFill>
                <a:latin typeface="Source Sans Pro" panose="020B0503030403020204" pitchFamily="34" charset="0"/>
              </a:rPr>
              <a:t>– all the development commits should happen on this branch and then a pull/merge request should be created to master upon complete testing and validation of code.</a:t>
            </a:r>
          </a:p>
          <a:p>
            <a:pPr marL="342900" lvl="1" indent="0">
              <a:buNone/>
            </a:pPr>
            <a:r>
              <a:rPr lang="en-US" sz="1050" b="1" dirty="0">
                <a:solidFill>
                  <a:srgbClr val="333333"/>
                </a:solidFill>
                <a:latin typeface="Source Sans Pro" panose="020B0503030403020204" pitchFamily="34" charset="0"/>
              </a:rPr>
              <a:t>Feature branch/local branch  </a:t>
            </a:r>
            <a:r>
              <a:rPr lang="en-US" sz="1050" dirty="0">
                <a:solidFill>
                  <a:srgbClr val="333333"/>
                </a:solidFill>
                <a:latin typeface="Source Sans Pro" panose="020B0503030403020204" pitchFamily="34" charset="0"/>
              </a:rPr>
              <a:t>– This is the branch individual developer should create from dev/development branch and work individually. Then upon development complete create pull/merge request to dev/develop branch.</a:t>
            </a:r>
          </a:p>
          <a:p>
            <a:pPr marL="342900" lvl="1" indent="0">
              <a:buNone/>
            </a:pPr>
            <a:endParaRPr lang="en-US" sz="1500" dirty="0"/>
          </a:p>
          <a:p>
            <a:pPr lvl="1"/>
            <a:endParaRPr lang="en-US" sz="1500" dirty="0"/>
          </a:p>
        </p:txBody>
      </p:sp>
      <p:sp>
        <p:nvSpPr>
          <p:cNvPr id="5" name="Flowchart: Process 4">
            <a:extLst>
              <a:ext uri="{FF2B5EF4-FFF2-40B4-BE49-F238E27FC236}">
                <a16:creationId xmlns:a16="http://schemas.microsoft.com/office/drawing/2014/main" id="{66D0CDA4-8406-4D74-8622-046CA3F320AF}"/>
              </a:ext>
            </a:extLst>
          </p:cNvPr>
          <p:cNvSpPr/>
          <p:nvPr/>
        </p:nvSpPr>
        <p:spPr>
          <a:xfrm>
            <a:off x="3466272" y="2571750"/>
            <a:ext cx="1185242" cy="1938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main/master</a:t>
            </a:r>
          </a:p>
        </p:txBody>
      </p:sp>
      <p:sp>
        <p:nvSpPr>
          <p:cNvPr id="12" name="Flowchart: Process 11">
            <a:extLst>
              <a:ext uri="{FF2B5EF4-FFF2-40B4-BE49-F238E27FC236}">
                <a16:creationId xmlns:a16="http://schemas.microsoft.com/office/drawing/2014/main" id="{5038DAB5-B09A-44BF-80EC-6F43A0B06CAB}"/>
              </a:ext>
            </a:extLst>
          </p:cNvPr>
          <p:cNvSpPr/>
          <p:nvPr/>
        </p:nvSpPr>
        <p:spPr>
          <a:xfrm>
            <a:off x="3466272" y="3067534"/>
            <a:ext cx="1185242" cy="1938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dev/develop</a:t>
            </a:r>
          </a:p>
        </p:txBody>
      </p:sp>
      <p:sp>
        <p:nvSpPr>
          <p:cNvPr id="14" name="Flowchart: Process 13">
            <a:extLst>
              <a:ext uri="{FF2B5EF4-FFF2-40B4-BE49-F238E27FC236}">
                <a16:creationId xmlns:a16="http://schemas.microsoft.com/office/drawing/2014/main" id="{CDF0A62D-AAF4-471E-847D-4226CBCB5588}"/>
              </a:ext>
            </a:extLst>
          </p:cNvPr>
          <p:cNvSpPr/>
          <p:nvPr/>
        </p:nvSpPr>
        <p:spPr>
          <a:xfrm>
            <a:off x="889604" y="3822904"/>
            <a:ext cx="1304460" cy="1938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Feature branch</a:t>
            </a:r>
          </a:p>
        </p:txBody>
      </p:sp>
      <p:sp>
        <p:nvSpPr>
          <p:cNvPr id="16" name="Flowchart: Process 15">
            <a:extLst>
              <a:ext uri="{FF2B5EF4-FFF2-40B4-BE49-F238E27FC236}">
                <a16:creationId xmlns:a16="http://schemas.microsoft.com/office/drawing/2014/main" id="{CEFCF68F-C182-4948-BEF5-1B2CF46B42D8}"/>
              </a:ext>
            </a:extLst>
          </p:cNvPr>
          <p:cNvSpPr/>
          <p:nvPr/>
        </p:nvSpPr>
        <p:spPr>
          <a:xfrm>
            <a:off x="2554374" y="3822904"/>
            <a:ext cx="1318160" cy="1938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Feature branch</a:t>
            </a:r>
          </a:p>
        </p:txBody>
      </p:sp>
      <p:sp>
        <p:nvSpPr>
          <p:cNvPr id="17" name="Flowchart: Process 16">
            <a:extLst>
              <a:ext uri="{FF2B5EF4-FFF2-40B4-BE49-F238E27FC236}">
                <a16:creationId xmlns:a16="http://schemas.microsoft.com/office/drawing/2014/main" id="{484D530C-2478-4365-AF11-1CABD212D26E}"/>
              </a:ext>
            </a:extLst>
          </p:cNvPr>
          <p:cNvSpPr/>
          <p:nvPr/>
        </p:nvSpPr>
        <p:spPr>
          <a:xfrm>
            <a:off x="4219145" y="3785885"/>
            <a:ext cx="1252347" cy="2308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Feature branch</a:t>
            </a:r>
          </a:p>
        </p:txBody>
      </p:sp>
      <p:sp>
        <p:nvSpPr>
          <p:cNvPr id="18" name="Flowchart: Process 17">
            <a:extLst>
              <a:ext uri="{FF2B5EF4-FFF2-40B4-BE49-F238E27FC236}">
                <a16:creationId xmlns:a16="http://schemas.microsoft.com/office/drawing/2014/main" id="{F270695A-7B11-49A1-90FC-4ED62C896723}"/>
              </a:ext>
            </a:extLst>
          </p:cNvPr>
          <p:cNvSpPr/>
          <p:nvPr/>
        </p:nvSpPr>
        <p:spPr>
          <a:xfrm>
            <a:off x="5883915" y="3822904"/>
            <a:ext cx="1252347" cy="1938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Feature branch</a:t>
            </a:r>
          </a:p>
        </p:txBody>
      </p:sp>
      <p:cxnSp>
        <p:nvCxnSpPr>
          <p:cNvPr id="9" name="Connector: Elbow 8">
            <a:extLst>
              <a:ext uri="{FF2B5EF4-FFF2-40B4-BE49-F238E27FC236}">
                <a16:creationId xmlns:a16="http://schemas.microsoft.com/office/drawing/2014/main" id="{3C99CCF8-E700-4467-848B-E36903B9DB96}"/>
              </a:ext>
            </a:extLst>
          </p:cNvPr>
          <p:cNvCxnSpPr>
            <a:cxnSpLocks/>
            <a:stCxn id="14" idx="0"/>
            <a:endCxn id="12" idx="2"/>
          </p:cNvCxnSpPr>
          <p:nvPr/>
        </p:nvCxnSpPr>
        <p:spPr>
          <a:xfrm rot="5400000" flipH="1" flipV="1">
            <a:off x="2519584" y="2283597"/>
            <a:ext cx="561557" cy="25170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E8126AE-18E2-4672-ADCC-E001705172E4}"/>
              </a:ext>
            </a:extLst>
          </p:cNvPr>
          <p:cNvCxnSpPr>
            <a:cxnSpLocks/>
            <a:stCxn id="16" idx="0"/>
            <a:endCxn id="12" idx="2"/>
          </p:cNvCxnSpPr>
          <p:nvPr/>
        </p:nvCxnSpPr>
        <p:spPr>
          <a:xfrm rot="5400000" flipH="1" flipV="1">
            <a:off x="3355395" y="3119406"/>
            <a:ext cx="561557" cy="8454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F72E850-4783-4CDC-8707-6EECD53451D4}"/>
              </a:ext>
            </a:extLst>
          </p:cNvPr>
          <p:cNvCxnSpPr>
            <a:cxnSpLocks/>
            <a:stCxn id="17" idx="0"/>
            <a:endCxn id="12" idx="2"/>
          </p:cNvCxnSpPr>
          <p:nvPr/>
        </p:nvCxnSpPr>
        <p:spPr>
          <a:xfrm rot="16200000" flipV="1">
            <a:off x="4189838" y="3130404"/>
            <a:ext cx="524537" cy="786425"/>
          </a:xfrm>
          <a:prstGeom prst="bentConnector3">
            <a:avLst>
              <a:gd name="adj1" fmla="val 457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E022F91D-309B-4C13-92C4-DFF699C33FC6}"/>
              </a:ext>
            </a:extLst>
          </p:cNvPr>
          <p:cNvCxnSpPr>
            <a:cxnSpLocks/>
            <a:stCxn id="18" idx="0"/>
            <a:endCxn id="12" idx="2"/>
          </p:cNvCxnSpPr>
          <p:nvPr/>
        </p:nvCxnSpPr>
        <p:spPr>
          <a:xfrm rot="16200000" flipV="1">
            <a:off x="5003713" y="2316528"/>
            <a:ext cx="561557" cy="24511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B6F3F85-489E-436A-A3A8-4E9E616C17DE}"/>
              </a:ext>
            </a:extLst>
          </p:cNvPr>
          <p:cNvSpPr txBox="1"/>
          <p:nvPr/>
        </p:nvSpPr>
        <p:spPr>
          <a:xfrm>
            <a:off x="1133061" y="4032592"/>
            <a:ext cx="812524" cy="415498"/>
          </a:xfrm>
          <a:prstGeom prst="rect">
            <a:avLst/>
          </a:prstGeom>
          <a:noFill/>
        </p:spPr>
        <p:txBody>
          <a:bodyPr wrap="square" rtlCol="0">
            <a:spAutoFit/>
          </a:bodyPr>
          <a:lstStyle/>
          <a:p>
            <a:r>
              <a:rPr lang="en-US" sz="1050" b="1" dirty="0"/>
              <a:t>Developer 1</a:t>
            </a:r>
          </a:p>
        </p:txBody>
      </p:sp>
      <p:sp>
        <p:nvSpPr>
          <p:cNvPr id="26" name="TextBox 25">
            <a:extLst>
              <a:ext uri="{FF2B5EF4-FFF2-40B4-BE49-F238E27FC236}">
                <a16:creationId xmlns:a16="http://schemas.microsoft.com/office/drawing/2014/main" id="{6DEB3ADB-5696-4E00-A56D-1629B2B8A3D8}"/>
              </a:ext>
            </a:extLst>
          </p:cNvPr>
          <p:cNvSpPr txBox="1"/>
          <p:nvPr/>
        </p:nvSpPr>
        <p:spPr>
          <a:xfrm>
            <a:off x="2718336" y="4051101"/>
            <a:ext cx="812524" cy="415498"/>
          </a:xfrm>
          <a:prstGeom prst="rect">
            <a:avLst/>
          </a:prstGeom>
          <a:noFill/>
        </p:spPr>
        <p:txBody>
          <a:bodyPr wrap="square" rtlCol="0">
            <a:spAutoFit/>
          </a:bodyPr>
          <a:lstStyle/>
          <a:p>
            <a:r>
              <a:rPr lang="en-US" sz="1050" b="1" dirty="0"/>
              <a:t>Developer 2</a:t>
            </a:r>
          </a:p>
        </p:txBody>
      </p:sp>
      <p:sp>
        <p:nvSpPr>
          <p:cNvPr id="27" name="TextBox 26">
            <a:extLst>
              <a:ext uri="{FF2B5EF4-FFF2-40B4-BE49-F238E27FC236}">
                <a16:creationId xmlns:a16="http://schemas.microsoft.com/office/drawing/2014/main" id="{1670B393-84F3-4618-9734-41799991A50D}"/>
              </a:ext>
            </a:extLst>
          </p:cNvPr>
          <p:cNvSpPr txBox="1"/>
          <p:nvPr/>
        </p:nvSpPr>
        <p:spPr>
          <a:xfrm>
            <a:off x="4405503" y="4016717"/>
            <a:ext cx="812524" cy="415498"/>
          </a:xfrm>
          <a:prstGeom prst="rect">
            <a:avLst/>
          </a:prstGeom>
          <a:noFill/>
        </p:spPr>
        <p:txBody>
          <a:bodyPr wrap="square" rtlCol="0">
            <a:spAutoFit/>
          </a:bodyPr>
          <a:lstStyle/>
          <a:p>
            <a:r>
              <a:rPr lang="en-US" sz="1050" b="1" dirty="0"/>
              <a:t>Developer 3</a:t>
            </a:r>
          </a:p>
        </p:txBody>
      </p:sp>
      <p:sp>
        <p:nvSpPr>
          <p:cNvPr id="28" name="TextBox 27">
            <a:extLst>
              <a:ext uri="{FF2B5EF4-FFF2-40B4-BE49-F238E27FC236}">
                <a16:creationId xmlns:a16="http://schemas.microsoft.com/office/drawing/2014/main" id="{6823BF18-56E6-45EC-B2AD-8F9228B3BF63}"/>
              </a:ext>
            </a:extLst>
          </p:cNvPr>
          <p:cNvSpPr txBox="1"/>
          <p:nvPr/>
        </p:nvSpPr>
        <p:spPr>
          <a:xfrm>
            <a:off x="6070274" y="4032591"/>
            <a:ext cx="812524" cy="415498"/>
          </a:xfrm>
          <a:prstGeom prst="rect">
            <a:avLst/>
          </a:prstGeom>
          <a:noFill/>
        </p:spPr>
        <p:txBody>
          <a:bodyPr wrap="square" rtlCol="0">
            <a:spAutoFit/>
          </a:bodyPr>
          <a:lstStyle/>
          <a:p>
            <a:r>
              <a:rPr lang="en-US" sz="1050" b="1" dirty="0"/>
              <a:t>Developer 4</a:t>
            </a:r>
          </a:p>
        </p:txBody>
      </p:sp>
      <p:cxnSp>
        <p:nvCxnSpPr>
          <p:cNvPr id="35" name="Straight Arrow Connector 34">
            <a:extLst>
              <a:ext uri="{FF2B5EF4-FFF2-40B4-BE49-F238E27FC236}">
                <a16:creationId xmlns:a16="http://schemas.microsoft.com/office/drawing/2014/main" id="{C44E00CF-2F30-44EC-A488-457D54AA067B}"/>
              </a:ext>
            </a:extLst>
          </p:cNvPr>
          <p:cNvCxnSpPr>
            <a:stCxn id="12" idx="0"/>
            <a:endCxn id="5" idx="2"/>
          </p:cNvCxnSpPr>
          <p:nvPr/>
        </p:nvCxnSpPr>
        <p:spPr>
          <a:xfrm flipV="1">
            <a:off x="4058893" y="2765564"/>
            <a:ext cx="0" cy="30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ACF7B23-D09F-47CB-9F68-F116621BFCFE}"/>
              </a:ext>
            </a:extLst>
          </p:cNvPr>
          <p:cNvSpPr txBox="1"/>
          <p:nvPr/>
        </p:nvSpPr>
        <p:spPr>
          <a:xfrm>
            <a:off x="4708671" y="2534731"/>
            <a:ext cx="3641408" cy="415498"/>
          </a:xfrm>
          <a:prstGeom prst="rect">
            <a:avLst/>
          </a:prstGeom>
          <a:noFill/>
        </p:spPr>
        <p:txBody>
          <a:bodyPr wrap="square" rtlCol="0">
            <a:spAutoFit/>
          </a:bodyPr>
          <a:lstStyle/>
          <a:p>
            <a:r>
              <a:rPr lang="en-US" sz="1050" b="1" dirty="0"/>
              <a:t>Limited people access &amp; can not be deleted- Production Branch</a:t>
            </a:r>
          </a:p>
        </p:txBody>
      </p:sp>
      <p:sp>
        <p:nvSpPr>
          <p:cNvPr id="37" name="TextBox 36">
            <a:extLst>
              <a:ext uri="{FF2B5EF4-FFF2-40B4-BE49-F238E27FC236}">
                <a16:creationId xmlns:a16="http://schemas.microsoft.com/office/drawing/2014/main" id="{64039685-503D-4B4F-99EC-0E172000D3F5}"/>
              </a:ext>
            </a:extLst>
          </p:cNvPr>
          <p:cNvSpPr txBox="1"/>
          <p:nvPr/>
        </p:nvSpPr>
        <p:spPr>
          <a:xfrm>
            <a:off x="4647129" y="2997892"/>
            <a:ext cx="3110347" cy="415498"/>
          </a:xfrm>
          <a:prstGeom prst="rect">
            <a:avLst/>
          </a:prstGeom>
          <a:noFill/>
        </p:spPr>
        <p:txBody>
          <a:bodyPr wrap="square" rtlCol="0">
            <a:spAutoFit/>
          </a:bodyPr>
          <a:lstStyle/>
          <a:p>
            <a:r>
              <a:rPr lang="en-US" sz="1050" b="1" dirty="0"/>
              <a:t>Create feature branches from here and merge back changes in this branch only</a:t>
            </a:r>
          </a:p>
        </p:txBody>
      </p:sp>
      <p:sp>
        <p:nvSpPr>
          <p:cNvPr id="38" name="TextBox 37">
            <a:extLst>
              <a:ext uri="{FF2B5EF4-FFF2-40B4-BE49-F238E27FC236}">
                <a16:creationId xmlns:a16="http://schemas.microsoft.com/office/drawing/2014/main" id="{EE464DCA-5669-4901-B7CB-D6F7FB4337A8}"/>
              </a:ext>
            </a:extLst>
          </p:cNvPr>
          <p:cNvSpPr txBox="1"/>
          <p:nvPr/>
        </p:nvSpPr>
        <p:spPr>
          <a:xfrm>
            <a:off x="1133061" y="4442496"/>
            <a:ext cx="6747827" cy="253916"/>
          </a:xfrm>
          <a:prstGeom prst="rect">
            <a:avLst/>
          </a:prstGeom>
          <a:noFill/>
        </p:spPr>
        <p:txBody>
          <a:bodyPr wrap="square" rtlCol="0">
            <a:spAutoFit/>
          </a:bodyPr>
          <a:lstStyle/>
          <a:p>
            <a:r>
              <a:rPr lang="en-US" sz="1050" b="1" dirty="0"/>
              <a:t>Individual developer should develop on his own feature branch and create pull request to dev/develop branch</a:t>
            </a:r>
          </a:p>
        </p:txBody>
      </p:sp>
    </p:spTree>
    <p:extLst>
      <p:ext uri="{BB962C8B-B14F-4D97-AF65-F5344CB8AC3E}">
        <p14:creationId xmlns:p14="http://schemas.microsoft.com/office/powerpoint/2010/main" val="1907907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360311" y="389525"/>
            <a:ext cx="8681813" cy="4364450"/>
          </a:xfrm>
        </p:spPr>
        <p:txBody>
          <a:bodyPr anchor="t">
            <a:normAutofit/>
          </a:bodyPr>
          <a:lstStyle/>
          <a:p>
            <a:pPr algn="l"/>
            <a:r>
              <a:rPr lang="en-US" sz="1200" b="1" dirty="0">
                <a:solidFill>
                  <a:srgbClr val="333333"/>
                </a:solidFill>
                <a:latin typeface="Source Sans Pro" panose="020B0503030403020204" pitchFamily="34" charset="0"/>
              </a:rPr>
              <a:t>Use feature branches rather than direct commits on the main branch.</a:t>
            </a:r>
            <a:endParaRPr lang="en-US" sz="1200" dirty="0">
              <a:solidFill>
                <a:srgbClr val="333333"/>
              </a:solidFill>
              <a:latin typeface="Source Sans Pro" panose="020B0503030403020204" pitchFamily="34" charset="0"/>
            </a:endParaRPr>
          </a:p>
          <a:p>
            <a:pPr marL="342900" lvl="1" indent="0">
              <a:buNone/>
            </a:pPr>
            <a:r>
              <a:rPr lang="en-US" sz="1050" dirty="0">
                <a:solidFill>
                  <a:srgbClr val="333333"/>
                </a:solidFill>
                <a:latin typeface="Source Sans Pro" panose="020B0503030403020204" pitchFamily="34" charset="0"/>
              </a:rPr>
              <a:t>Using feature branches is a simple way to develop and keep the source code clean. If a team has recently transitioned to Git from SVN, for example, they’ll be used to a trunk-based workflow. When using Git, developers should create a branch for anything they’re working on so that contributors can easily start the code review process before merging.</a:t>
            </a:r>
          </a:p>
          <a:p>
            <a:pPr marL="342900" lvl="1" indent="0">
              <a:buNone/>
            </a:pPr>
            <a:endParaRPr lang="en-US" sz="1050" dirty="0">
              <a:solidFill>
                <a:srgbClr val="333333"/>
              </a:solidFill>
              <a:latin typeface="Source Sans Pro" panose="020B0503030403020204" pitchFamily="34" charset="0"/>
            </a:endParaRPr>
          </a:p>
          <a:p>
            <a:r>
              <a:rPr lang="en-US" sz="1200" b="1" dirty="0">
                <a:solidFill>
                  <a:srgbClr val="333333"/>
                </a:solidFill>
                <a:latin typeface="Source Sans Pro" panose="020B0503030403020204" pitchFamily="34" charset="0"/>
              </a:rPr>
              <a:t>Create daily/once in 2 days merge request to develop branch.</a:t>
            </a:r>
          </a:p>
          <a:p>
            <a:pPr marL="342900" lvl="1" indent="0">
              <a:buNone/>
            </a:pPr>
            <a:r>
              <a:rPr lang="en-US" sz="1050" dirty="0">
                <a:solidFill>
                  <a:srgbClr val="333333"/>
                </a:solidFill>
                <a:latin typeface="Source Sans Pro" panose="020B0503030403020204" pitchFamily="34" charset="0"/>
              </a:rPr>
              <a:t>Developer should daily or once in 2 days commit their changes in feature branch and then create a pull request to develop branch. In pull request they should include code reviewer. Code review should happen for this pull request and then only merged to develop branch. Then delete the current feature branch and create new feature branch from develop for next development.</a:t>
            </a:r>
          </a:p>
          <a:p>
            <a:pPr marL="342900" lvl="1" indent="0">
              <a:buNone/>
            </a:pPr>
            <a:r>
              <a:rPr lang="en-US" sz="1050" dirty="0">
                <a:solidFill>
                  <a:srgbClr val="333333"/>
                </a:solidFill>
                <a:latin typeface="Source Sans Pro" panose="020B0503030403020204" pitchFamily="34" charset="0"/>
              </a:rPr>
              <a:t>This will help – </a:t>
            </a:r>
          </a:p>
          <a:p>
            <a:pPr marL="600075" lvl="1" indent="-257175">
              <a:buAutoNum type="arabicPeriod"/>
            </a:pPr>
            <a:r>
              <a:rPr lang="en-US" sz="1050" dirty="0">
                <a:solidFill>
                  <a:srgbClr val="333333"/>
                </a:solidFill>
                <a:latin typeface="Source Sans Pro" panose="020B0503030403020204" pitchFamily="34" charset="0"/>
              </a:rPr>
              <a:t>Code review will be easy with limited code instead of full weeks code.</a:t>
            </a:r>
          </a:p>
          <a:p>
            <a:pPr marL="600075" lvl="1" indent="-257175">
              <a:buAutoNum type="arabicPeriod"/>
            </a:pPr>
            <a:r>
              <a:rPr lang="en-US" sz="1050" dirty="0">
                <a:solidFill>
                  <a:srgbClr val="333333"/>
                </a:solidFill>
                <a:latin typeface="Source Sans Pro" panose="020B0503030403020204" pitchFamily="34" charset="0"/>
              </a:rPr>
              <a:t>Defects will be identified early stages and easy to fix.</a:t>
            </a:r>
          </a:p>
          <a:p>
            <a:pPr marL="600075" lvl="1" indent="-257175">
              <a:buAutoNum type="arabicPeriod"/>
            </a:pPr>
            <a:r>
              <a:rPr lang="en-US" sz="1050" dirty="0">
                <a:solidFill>
                  <a:srgbClr val="333333"/>
                </a:solidFill>
                <a:latin typeface="Source Sans Pro" panose="020B0503030403020204" pitchFamily="34" charset="0"/>
              </a:rPr>
              <a:t>Merge conflicts will reduce for common functionality.</a:t>
            </a:r>
          </a:p>
          <a:p>
            <a:pPr marL="600075" lvl="1" indent="-257175">
              <a:buAutoNum type="arabicPeriod"/>
            </a:pPr>
            <a:r>
              <a:rPr lang="en-US" sz="1050" dirty="0">
                <a:solidFill>
                  <a:srgbClr val="333333"/>
                </a:solidFill>
                <a:latin typeface="Source Sans Pro" panose="020B0503030403020204" pitchFamily="34" charset="0"/>
              </a:rPr>
              <a:t>Developer will have all the latest code changes in new feature branch.</a:t>
            </a:r>
          </a:p>
          <a:p>
            <a:pPr marL="342900" lvl="1" indent="0">
              <a:buNone/>
            </a:pPr>
            <a:endParaRPr lang="en-US" sz="1050" dirty="0">
              <a:solidFill>
                <a:srgbClr val="333333"/>
              </a:solidFill>
              <a:latin typeface="Source Sans Pro" panose="020B0503030403020204" pitchFamily="34" charset="0"/>
            </a:endParaRPr>
          </a:p>
          <a:p>
            <a:pPr marL="342900" lvl="1" indent="0">
              <a:buNone/>
            </a:pPr>
            <a:r>
              <a:rPr lang="en-US" sz="1050" dirty="0">
                <a:solidFill>
                  <a:srgbClr val="333333"/>
                </a:solidFill>
                <a:latin typeface="Source Sans Pro" panose="020B0503030403020204" pitchFamily="34" charset="0"/>
              </a:rPr>
              <a:t>Don’t test everything at the end of a week or project. Code reviews should take place as soon as possible, because developers are more likely to identify issues that could cause problems later in the lifecycle. Since they’ll find problems earlier, they’ll have an easier time creating solutions.</a:t>
            </a:r>
          </a:p>
          <a:p>
            <a:pPr marL="342900" lvl="1" indent="0">
              <a:buNone/>
            </a:pPr>
            <a:endParaRPr lang="en-US" sz="1500" dirty="0"/>
          </a:p>
          <a:p>
            <a:r>
              <a:rPr lang="en-US" sz="1200" b="1" dirty="0">
                <a:solidFill>
                  <a:srgbClr val="333333"/>
                </a:solidFill>
                <a:latin typeface="Source Sans Pro" panose="020B0503030403020204" pitchFamily="34" charset="0"/>
              </a:rPr>
              <a:t>Unit Testing and Building Automated test cases.</a:t>
            </a:r>
          </a:p>
          <a:p>
            <a:pPr marL="342900" lvl="1" indent="0">
              <a:buNone/>
            </a:pPr>
            <a:r>
              <a:rPr lang="en-US" sz="1050" dirty="0">
                <a:solidFill>
                  <a:srgbClr val="333333"/>
                </a:solidFill>
                <a:latin typeface="Source Sans Pro" panose="020B0503030403020204" pitchFamily="34" charset="0"/>
              </a:rPr>
              <a:t>Make sure code is compiled and unit testing is performed on the code before creating pull request and merging of code. If possible, create Automated test cases project and run those test cases to identify functional and logical bugs. </a:t>
            </a:r>
          </a:p>
          <a:p>
            <a:pPr lvl="1"/>
            <a:endParaRPr lang="en-US" sz="1500" dirty="0"/>
          </a:p>
        </p:txBody>
      </p:sp>
    </p:spTree>
    <p:extLst>
      <p:ext uri="{BB962C8B-B14F-4D97-AF65-F5344CB8AC3E}">
        <p14:creationId xmlns:p14="http://schemas.microsoft.com/office/powerpoint/2010/main" val="344096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5ED33-B123-4B9B-983D-C07CEC919B21}"/>
              </a:ext>
            </a:extLst>
          </p:cNvPr>
          <p:cNvSpPr>
            <a:spLocks noGrp="1"/>
          </p:cNvSpPr>
          <p:nvPr>
            <p:ph idx="1"/>
          </p:nvPr>
        </p:nvSpPr>
        <p:spPr>
          <a:xfrm>
            <a:off x="360311" y="354153"/>
            <a:ext cx="8547635" cy="734182"/>
          </a:xfrm>
        </p:spPr>
        <p:txBody>
          <a:bodyPr anchor="t">
            <a:normAutofit lnSpcReduction="10000"/>
          </a:bodyPr>
          <a:lstStyle/>
          <a:p>
            <a:r>
              <a:rPr lang="en-US" sz="1500" dirty="0"/>
              <a:t>Repository (</a:t>
            </a:r>
            <a:r>
              <a:rPr lang="en-US" sz="1200" dirty="0">
                <a:hlinkClick r:id="rId2"/>
              </a:rPr>
              <a:t>https://docs.gitlab.com/ee/user/project/repository/</a:t>
            </a:r>
            <a:r>
              <a:rPr lang="en-US" sz="1500" dirty="0"/>
              <a:t>)</a:t>
            </a:r>
          </a:p>
          <a:p>
            <a:pPr lvl="1"/>
            <a:r>
              <a:rPr lang="en-US" sz="1200" dirty="0"/>
              <a:t>A </a:t>
            </a:r>
            <a:r>
              <a:rPr lang="en-US" sz="1200" dirty="0">
                <a:solidFill>
                  <a:srgbClr val="5943B6"/>
                </a:solidFill>
                <a:hlinkClick r:id="rId3">
                  <a:extLst>
                    <a:ext uri="{A12FA001-AC4F-418D-AE19-62706E023703}">
                      <ahyp:hlinkClr xmlns:ahyp="http://schemas.microsoft.com/office/drawing/2018/hyperlinkcolor" val="tx"/>
                    </a:ext>
                  </a:extLst>
                </a:hlinkClick>
              </a:rPr>
              <a:t>repository</a:t>
            </a:r>
            <a:r>
              <a:rPr lang="en-US" sz="1200" dirty="0"/>
              <a:t> is where you store your code and make changes to it. Your changes are tracked with version control.</a:t>
            </a:r>
          </a:p>
          <a:p>
            <a:pPr lvl="1"/>
            <a:r>
              <a:rPr lang="en-US" sz="1200" dirty="0"/>
              <a:t>Each</a:t>
            </a:r>
            <a:r>
              <a:rPr lang="en-US" sz="1200" dirty="0">
                <a:solidFill>
                  <a:srgbClr val="5943B6"/>
                </a:solidFill>
              </a:rPr>
              <a:t> </a:t>
            </a:r>
            <a:r>
              <a:rPr lang="en-US" sz="1200" dirty="0">
                <a:solidFill>
                  <a:srgbClr val="5943B6"/>
                </a:solidFill>
                <a:hlinkClick r:id="rId4">
                  <a:extLst>
                    <a:ext uri="{A12FA001-AC4F-418D-AE19-62706E023703}">
                      <ahyp:hlinkClr xmlns:ahyp="http://schemas.microsoft.com/office/drawing/2018/hyperlinkcolor" val="tx"/>
                    </a:ext>
                  </a:extLst>
                </a:hlinkClick>
              </a:rPr>
              <a:t>project</a:t>
            </a:r>
            <a:r>
              <a:rPr lang="en-US" sz="1200" dirty="0">
                <a:solidFill>
                  <a:srgbClr val="5943B6"/>
                </a:solidFill>
              </a:rPr>
              <a:t> </a:t>
            </a:r>
            <a:r>
              <a:rPr lang="en-US" sz="1200" dirty="0"/>
              <a:t>contains a repository.</a:t>
            </a:r>
          </a:p>
        </p:txBody>
      </p:sp>
      <p:pic>
        <p:nvPicPr>
          <p:cNvPr id="3" name="Picture 2">
            <a:extLst>
              <a:ext uri="{FF2B5EF4-FFF2-40B4-BE49-F238E27FC236}">
                <a16:creationId xmlns:a16="http://schemas.microsoft.com/office/drawing/2014/main" id="{B12606CE-78CA-4A8D-82EA-A935576A8A2C}"/>
              </a:ext>
            </a:extLst>
          </p:cNvPr>
          <p:cNvPicPr>
            <a:picLocks noChangeAspect="1"/>
          </p:cNvPicPr>
          <p:nvPr/>
        </p:nvPicPr>
        <p:blipFill>
          <a:blip r:embed="rId5"/>
          <a:stretch>
            <a:fillRect/>
          </a:stretch>
        </p:blipFill>
        <p:spPr>
          <a:xfrm>
            <a:off x="464671" y="1211991"/>
            <a:ext cx="8338913" cy="3278975"/>
          </a:xfrm>
          <a:prstGeom prst="rect">
            <a:avLst/>
          </a:prstGeom>
          <a:ln w="15875">
            <a:solidFill>
              <a:schemeClr val="tx2"/>
            </a:solidFill>
          </a:ln>
        </p:spPr>
      </p:pic>
    </p:spTree>
    <p:extLst>
      <p:ext uri="{BB962C8B-B14F-4D97-AF65-F5344CB8AC3E}">
        <p14:creationId xmlns:p14="http://schemas.microsoft.com/office/powerpoint/2010/main" val="288956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B2F484-6719-4DE0-828B-975CDCF89184}"/>
              </a:ext>
            </a:extLst>
          </p:cNvPr>
          <p:cNvPicPr>
            <a:picLocks noChangeAspect="1"/>
          </p:cNvPicPr>
          <p:nvPr/>
        </p:nvPicPr>
        <p:blipFill>
          <a:blip r:embed="rId2"/>
          <a:stretch>
            <a:fillRect/>
          </a:stretch>
        </p:blipFill>
        <p:spPr>
          <a:xfrm>
            <a:off x="243599" y="1321561"/>
            <a:ext cx="8602027" cy="3344861"/>
          </a:xfrm>
          <a:prstGeom prst="rect">
            <a:avLst/>
          </a:prstGeom>
          <a:noFill/>
          <a:ln w="15875">
            <a:solidFill>
              <a:schemeClr val="tx2"/>
            </a:solidFill>
          </a:ln>
        </p:spPr>
      </p:pic>
      <p:sp>
        <p:nvSpPr>
          <p:cNvPr id="7" name="TextBox 6">
            <a:extLst>
              <a:ext uri="{FF2B5EF4-FFF2-40B4-BE49-F238E27FC236}">
                <a16:creationId xmlns:a16="http://schemas.microsoft.com/office/drawing/2014/main" id="{2290566C-87B4-409A-86D0-845544123C90}"/>
              </a:ext>
            </a:extLst>
          </p:cNvPr>
          <p:cNvSpPr txBox="1"/>
          <p:nvPr/>
        </p:nvSpPr>
        <p:spPr>
          <a:xfrm>
            <a:off x="310688" y="282816"/>
            <a:ext cx="8328901" cy="1061829"/>
          </a:xfrm>
          <a:prstGeom prst="rect">
            <a:avLst/>
          </a:prstGeom>
          <a:noFill/>
        </p:spPr>
        <p:txBody>
          <a:bodyPr wrap="square">
            <a:spAutoFit/>
          </a:bodyPr>
          <a:lstStyle/>
          <a:p>
            <a:r>
              <a:rPr lang="en-US" sz="1500" dirty="0"/>
              <a:t>Administration Of Repository</a:t>
            </a:r>
          </a:p>
          <a:p>
            <a:pPr lvl="1"/>
            <a:r>
              <a:rPr lang="en-US" sz="1200" dirty="0"/>
              <a:t>Identify team members and provide appropriate level access to repository. You can find details of roles and permissions in below link,</a:t>
            </a:r>
          </a:p>
          <a:p>
            <a:pPr lvl="1"/>
            <a:r>
              <a:rPr lang="en-US" sz="1200" dirty="0"/>
              <a:t>     </a:t>
            </a:r>
            <a:r>
              <a:rPr lang="en-US" sz="1200" dirty="0">
                <a:hlinkClick r:id="rId3"/>
              </a:rPr>
              <a:t>https://docs.gitlab.com/ee/user/permissions.html</a:t>
            </a:r>
            <a:endParaRPr lang="en-US" sz="1200" dirty="0"/>
          </a:p>
          <a:p>
            <a:pPr lvl="1"/>
            <a:endParaRPr lang="en-US" sz="1200" dirty="0"/>
          </a:p>
        </p:txBody>
      </p:sp>
    </p:spTree>
    <p:extLst>
      <p:ext uri="{BB962C8B-B14F-4D97-AF65-F5344CB8AC3E}">
        <p14:creationId xmlns:p14="http://schemas.microsoft.com/office/powerpoint/2010/main" val="2212639068"/>
      </p:ext>
    </p:extLst>
  </p:cSld>
  <p:clrMapOvr>
    <a:masterClrMapping/>
  </p:clrMapOvr>
</p:sld>
</file>

<file path=ppt/theme/theme1.xml><?xml version="1.0" encoding="utf-8"?>
<a:theme xmlns:a="http://schemas.openxmlformats.org/drawingml/2006/main" name="Cover-Pa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3E0176CE-EB67-A548-A8BA-69F7EABD48DF}"/>
    </a:ext>
  </a:extLst>
</a:theme>
</file>

<file path=ppt/theme/theme10.xml><?xml version="1.0" encoding="utf-8"?>
<a:theme xmlns:a="http://schemas.openxmlformats.org/drawingml/2006/main" name="Fullsize Ima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B800D4BD-3DFB-0740-8C1C-A526285BE245}"/>
    </a:ext>
  </a:extLst>
</a:theme>
</file>

<file path=ppt/theme/theme11.xml><?xml version="1.0" encoding="utf-8"?>
<a:theme xmlns:a="http://schemas.openxmlformats.org/drawingml/2006/main" name="Schlussfoli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544A5D22-FF0A-284B-9AFB-8681F4D6168B}"/>
    </a:ext>
  </a:extLst>
</a:theme>
</file>

<file path=ppt/theme/theme12.xml><?xml version="1.0" encoding="utf-8"?>
<a:theme xmlns:a="http://schemas.openxmlformats.org/drawingml/2006/main" name="2_Safety Pa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D25B1C87-B3EE-5D44-8011-A0921B7EECCD}"/>
    </a:ext>
  </a:extLst>
</a:theme>
</file>

<file path=ppt/theme/theme13.xml><?xml version="1.0" encoding="utf-8"?>
<a:theme xmlns:a="http://schemas.openxmlformats.org/drawingml/2006/main" name="Office-tema">
  <a:themeElements>
    <a:clrScheme name="Seco tools 2">
      <a:dk1>
        <a:srgbClr val="191919"/>
      </a:dk1>
      <a:lt1>
        <a:srgbClr val="FFFFFF"/>
      </a:lt1>
      <a:dk2>
        <a:srgbClr val="191919"/>
      </a:dk2>
      <a:lt2>
        <a:srgbClr val="FFFFFF"/>
      </a:lt2>
      <a:accent1>
        <a:srgbClr val="105286"/>
      </a:accent1>
      <a:accent2>
        <a:srgbClr val="82AAD7"/>
      </a:accent2>
      <a:accent3>
        <a:srgbClr val="E3A615"/>
      </a:accent3>
      <a:accent4>
        <a:srgbClr val="F8E06C"/>
      </a:accent4>
      <a:accent5>
        <a:srgbClr val="C5332C"/>
      </a:accent5>
      <a:accent6>
        <a:srgbClr val="D68153"/>
      </a:accent6>
      <a:hlink>
        <a:srgbClr val="AFAFAF"/>
      </a:hlink>
      <a:folHlink>
        <a:srgbClr val="87878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2" id="{3EA62C15-43C7-45F3-AB12-56DB7A8B1CCE}" vid="{AD7087D8-A7C0-4675-9FE0-2D3193FAA689}"/>
    </a:ext>
  </a:extLst>
</a:theme>
</file>

<file path=ppt/theme/theme1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EE020C8C-398B-E945-A7B8-198232F2E3AE}"/>
    </a:ext>
  </a:extLst>
</a:theme>
</file>

<file path=ppt/theme/theme3.xml><?xml version="1.0" encoding="utf-8"?>
<a:theme xmlns:a="http://schemas.openxmlformats.org/drawingml/2006/main" name="Chapter Divide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1A08F23E-2CD5-E146-9F5A-196D90CB18AC}"/>
    </a:ext>
  </a:extLst>
</a:theme>
</file>

<file path=ppt/theme/theme4.xml><?xml version="1.0" encoding="utf-8"?>
<a:theme xmlns:a="http://schemas.openxmlformats.org/drawingml/2006/main" name="Flowing Tex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42A17DCD-1308-5B4F-8513-5C0FA7671F66}"/>
    </a:ext>
  </a:extLst>
</a:theme>
</file>

<file path=ppt/theme/theme5.xml><?xml version="1.0" encoding="utf-8"?>
<a:theme xmlns:a="http://schemas.openxmlformats.org/drawingml/2006/main" name="Enumeration Pag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D7293835-B5D4-BA42-92CE-57F1338E4D40}"/>
    </a:ext>
  </a:extLst>
</a:theme>
</file>

<file path=ppt/theme/theme6.xml><?xml version="1.0" encoding="utf-8"?>
<a:theme xmlns:a="http://schemas.openxmlformats.org/drawingml/2006/main" name="1 Picture (3 Squar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D27DD62F-7B35-C341-BE2F-B0BC85DC6292}"/>
    </a:ext>
  </a:extLst>
</a:theme>
</file>

<file path=ppt/theme/theme7.xml><?xml version="1.0" encoding="utf-8"?>
<a:theme xmlns:a="http://schemas.openxmlformats.org/drawingml/2006/main" name="Map Diagram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0A1061A9-5791-A94A-A697-6FDA985984B7}"/>
    </a:ext>
  </a:extLst>
</a:theme>
</file>

<file path=ppt/theme/theme8.xml><?xml version="1.0" encoding="utf-8"?>
<a:theme xmlns:a="http://schemas.openxmlformats.org/drawingml/2006/main" name="Tabell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B05D8AE6-3D40-9649-8E50-468CD6C6094A}"/>
    </a:ext>
  </a:extLst>
</a:theme>
</file>

<file path=ppt/theme/theme9.xml><?xml version="1.0" encoding="utf-8"?>
<a:theme xmlns:a="http://schemas.openxmlformats.org/drawingml/2006/main" name="2-Split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A2EE381-8DE0-0442-ADFB-BCD89F4B1138}" vid="{DE1401EC-D9A9-FE43-BF9C-0C11CDAEDF4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andvik_x0020_Document_x0020_Type xmlns="95c0d0b2-8cb9-4f8f-825a-05bcc676b702" xsi:nil="true"/>
    <SandvikDocumentClassification xmlns="95c0d0b2-8cb9-4f8f-825a-05bcc676b702">i2 Restricted</SandvikDocumentClassification>
    <SandvikInformationOwner xmlns="95c0d0b2-8cb9-4f8f-825a-05bcc676b702">
      <UserInfo>
        <DisplayName/>
        <AccountId xsi:nil="true"/>
        <AccountType/>
      </UserInfo>
    </SandvikInformationOwner>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 ma:contentTypeID="0x0101004A9C15D9442F4A029E70F5C05A32B13F00FA6DE2D8C0D64859A896B8FEC4AC1C1900A6FE97041B82964191F0EC5D6754BFDB" ma:contentTypeVersion="8" ma:contentTypeDescription="Sandvik Presentation document" ma:contentTypeScope="" ma:versionID="6820b44d9898c32426790433eca1423d">
  <xsd:schema xmlns:xsd="http://www.w3.org/2001/XMLSchema" xmlns:xs="http://www.w3.org/2001/XMLSchema" xmlns:p="http://schemas.microsoft.com/office/2006/metadata/properties" xmlns:ns2="95c0d0b2-8cb9-4f8f-825a-05bcc676b702" targetNamespace="http://schemas.microsoft.com/office/2006/metadata/properties" ma:root="true" ma:fieldsID="a156a80316b38fba6cf3147f8d841eba" ns2:_="">
    <xsd:import namespace="95c0d0b2-8cb9-4f8f-825a-05bcc676b702"/>
    <xsd:element name="properties">
      <xsd:complexType>
        <xsd:sequence>
          <xsd:element name="documentManagement">
            <xsd:complexType>
              <xsd:all>
                <xsd:element ref="ns2:SandvikInformationOwner" minOccurs="0"/>
                <xsd:element ref="ns2:SandvikDocumentClassification"/>
                <xsd:element ref="ns2:Sandvik_x0020_Document_x0020_Typ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c0d0b2-8cb9-4f8f-825a-05bcc676b702" elementFormDefault="qualified">
    <xsd:import namespace="http://schemas.microsoft.com/office/2006/documentManagement/types"/>
    <xsd:import namespace="http://schemas.microsoft.com/office/infopath/2007/PartnerControls"/>
    <xsd:element name="SandvikInformationOwner" ma:index="8" nillable="true" ma:displayName="Document Owner" ma:description="Information owner of the document" ma:SearchPeopleOnly="false" ma:SharePointGroup="0" ma:internalName="SandvikInformation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andvikDocumentClassification" ma:index="9" ma:displayName="Information Classification" ma:default="i2 Restricted" ma:description="Classification level of the document." ma:format="Dropdown" ma:internalName="SandvikDocumentClassification" ma:readOnly="false">
      <xsd:simpleType>
        <xsd:restriction base="dms:Choice">
          <xsd:enumeration value="i1 Unrestricted"/>
          <xsd:enumeration value="i2 Restricted"/>
          <xsd:enumeration value="i3 Confidential"/>
        </xsd:restriction>
      </xsd:simpleType>
    </xsd:element>
    <xsd:element name="Sandvik_x0020_Document_x0020_Type" ma:index="10" nillable="true" ma:displayName="Sandvik Document Type" ma:description="Sandvik Document Type for the document" ma:format="Dropdown" ma:internalName="Sandvik_x0020_Document_x0020_Type">
      <xsd:simpleType>
        <xsd:restriction base="dms:Choice">
          <xsd:enumeration value="Case"/>
          <xsd:enumeration value="Correspondence"/>
          <xsd:enumeration value="Decision"/>
          <xsd:enumeration value="Guideline"/>
          <xsd:enumeration value="Minutes"/>
          <xsd:enumeration value="Offer"/>
          <xsd:enumeration value="Order"/>
          <xsd:enumeration value="Order Confirmation"/>
          <xsd:enumeration value="Plan"/>
          <xsd:enumeration value="Policy"/>
          <xsd:enumeration value="Presentation"/>
          <xsd:enumeration value="Procedure"/>
          <xsd:enumeration value="Report"/>
          <xsd:enumeration value="Specification"/>
          <xsd:enumeration value="Verification"/>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11dad590-77af-43fa-b0e9-6665f7dd2a74" ContentTypeId="0x0101004A9C15D9442F4A029E70F5C05A32B13F00FA6DE2D8C0D64859A896B8FEC4AC1C19" PreviousValue="false"/>
</file>

<file path=customXml/itemProps1.xml><?xml version="1.0" encoding="utf-8"?>
<ds:datastoreItem xmlns:ds="http://schemas.openxmlformats.org/officeDocument/2006/customXml" ds:itemID="{C39CFBE6-1186-44FC-BF4A-DAA855D2CE2E}">
  <ds:schemaRefs>
    <ds:schemaRef ds:uri="http://schemas.microsoft.com/sharepoint/v3/contenttype/forms"/>
  </ds:schemaRefs>
</ds:datastoreItem>
</file>

<file path=customXml/itemProps2.xml><?xml version="1.0" encoding="utf-8"?>
<ds:datastoreItem xmlns:ds="http://schemas.openxmlformats.org/officeDocument/2006/customXml" ds:itemID="{B274F34F-8956-4C02-A565-A8DEE949A534}">
  <ds:schemaRefs>
    <ds:schemaRef ds:uri="http://purl.org/dc/elements/1.1/"/>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purl.org/dc/dcmitype/"/>
    <ds:schemaRef ds:uri="95c0d0b2-8cb9-4f8f-825a-05bcc676b702"/>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88DB88E-4571-4089-AB64-FE9F124678B0}">
  <ds:schemaRefs>
    <ds:schemaRef ds:uri="95c0d0b2-8cb9-4f8f-825a-05bcc676b7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3EC67DD4-4036-4849-8E1E-0BDE14C7DD11}">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HQ_TEM_Seco_PPT_template_16_9_Update</Template>
  <TotalTime>1619</TotalTime>
  <Words>1392</Words>
  <Application>Microsoft Office PowerPoint</Application>
  <PresentationFormat>On-screen Show (16:9)</PresentationFormat>
  <Paragraphs>122</Paragraphs>
  <Slides>17</Slides>
  <Notes>2</Notes>
  <HiddenSlides>0</HiddenSlides>
  <MMClips>0</MMClips>
  <ScaleCrop>false</ScaleCrop>
  <HeadingPairs>
    <vt:vector size="8" baseType="variant">
      <vt:variant>
        <vt:lpstr>Fonts Used</vt:lpstr>
      </vt:variant>
      <vt:variant>
        <vt:i4>6</vt:i4>
      </vt:variant>
      <vt:variant>
        <vt:lpstr>Theme</vt:lpstr>
      </vt:variant>
      <vt:variant>
        <vt:i4>13</vt:i4>
      </vt:variant>
      <vt:variant>
        <vt:lpstr>Embedded OLE Servers</vt:lpstr>
      </vt:variant>
      <vt:variant>
        <vt:i4>1</vt:i4>
      </vt:variant>
      <vt:variant>
        <vt:lpstr>Slide Titles</vt:lpstr>
      </vt:variant>
      <vt:variant>
        <vt:i4>17</vt:i4>
      </vt:variant>
    </vt:vector>
  </HeadingPairs>
  <TitlesOfParts>
    <vt:vector size="37" baseType="lpstr">
      <vt:lpstr>Arial</vt:lpstr>
      <vt:lpstr>Calibri</vt:lpstr>
      <vt:lpstr>Calibri Light</vt:lpstr>
      <vt:lpstr>Source Sans Pro</vt:lpstr>
      <vt:lpstr>Trebuchet MS</vt:lpstr>
      <vt:lpstr>Wingdings</vt:lpstr>
      <vt:lpstr>Cover-Page</vt:lpstr>
      <vt:lpstr>Agenda</vt:lpstr>
      <vt:lpstr>Chapter Divider</vt:lpstr>
      <vt:lpstr>Flowing Text</vt:lpstr>
      <vt:lpstr>Enumeration Page</vt:lpstr>
      <vt:lpstr>1 Picture (3 Squares)</vt:lpstr>
      <vt:lpstr>Map Diagramm</vt:lpstr>
      <vt:lpstr>Tabelle-1</vt:lpstr>
      <vt:lpstr>2-Split Table</vt:lpstr>
      <vt:lpstr>Fullsize Image</vt:lpstr>
      <vt:lpstr>Schlussfolie</vt:lpstr>
      <vt:lpstr>2_Safety Page</vt:lpstr>
      <vt:lpstr>Office-tema</vt:lpstr>
      <vt:lpstr>Microsoft Word Document</vt:lpstr>
      <vt:lpstr>PowerPoint Presentation</vt:lpstr>
      <vt:lpstr>PowerPoint Presentation</vt:lpstr>
      <vt:lpstr>Covid-19 prevention</vt:lpstr>
      <vt:lpstr>GitLab</vt:lpstr>
      <vt:lpstr>Git Best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Bettina Palmen</dc:creator>
  <cp:lastModifiedBy>Mayur V Purkar</cp:lastModifiedBy>
  <cp:revision>16</cp:revision>
  <cp:lastPrinted>2018-06-22T10:20:52Z</cp:lastPrinted>
  <dcterms:created xsi:type="dcterms:W3CDTF">2018-11-08T07:55:49Z</dcterms:created>
  <dcterms:modified xsi:type="dcterms:W3CDTF">2022-09-01T10:19:32Z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0x0101004A9C15D9442F4A029E70F5C05A32B13F00FA6DE2D8C0D64859A896B8FEC4AC1C1900A6FE97041B82964191F0EC5D6754BFDB</vt:lpwstr>
  </property>
  <property fmtid="{D5CDD505-2E9C-101B-9397-08002B2CF9AE}" pid="3" name="MSIP_Label_e58707db-cea7-4907-92d1-cf323291762b_Enabled">
    <vt:lpwstr>true</vt:lpwstr>
  </property>
  <property fmtid="{D5CDD505-2E9C-101B-9397-08002B2CF9AE}" pid="4" name="MSIP_Label_e58707db-cea7-4907-92d1-cf323291762b_SetDate">
    <vt:lpwstr>2021-12-02T08:02:11Z</vt:lpwstr>
  </property>
  <property fmtid="{D5CDD505-2E9C-101B-9397-08002B2CF9AE}" pid="5" name="MSIP_Label_e58707db-cea7-4907-92d1-cf323291762b_Method">
    <vt:lpwstr>Privileged</vt:lpwstr>
  </property>
  <property fmtid="{D5CDD505-2E9C-101B-9397-08002B2CF9AE}" pid="6" name="MSIP_Label_e58707db-cea7-4907-92d1-cf323291762b_Name">
    <vt:lpwstr>General</vt:lpwstr>
  </property>
  <property fmtid="{D5CDD505-2E9C-101B-9397-08002B2CF9AE}" pid="7" name="MSIP_Label_e58707db-cea7-4907-92d1-cf323291762b_SiteId">
    <vt:lpwstr>e11cbe9c-f680-44b9-9d42-d705f740b888</vt:lpwstr>
  </property>
  <property fmtid="{D5CDD505-2E9C-101B-9397-08002B2CF9AE}" pid="8" name="MSIP_Label_e58707db-cea7-4907-92d1-cf323291762b_ActionId">
    <vt:lpwstr>f8ba51fe-2936-4419-8ae3-bcdb58138b37</vt:lpwstr>
  </property>
  <property fmtid="{D5CDD505-2E9C-101B-9397-08002B2CF9AE}" pid="9" name="MSIP_Label_e58707db-cea7-4907-92d1-cf323291762b_ContentBits">
    <vt:lpwstr>0</vt:lpwstr>
  </property>
</Properties>
</file>